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4" r:id="rId3"/>
    <p:sldMasterId id="2147483696" r:id="rId4"/>
    <p:sldMasterId id="2147483732" r:id="rId5"/>
    <p:sldMasterId id="2147483744" r:id="rId6"/>
  </p:sldMasterIdLst>
  <p:notesMasterIdLst>
    <p:notesMasterId r:id="rId34"/>
  </p:notesMasterIdLst>
  <p:sldIdLst>
    <p:sldId id="335" r:id="rId7"/>
    <p:sldId id="377" r:id="rId8"/>
    <p:sldId id="379" r:id="rId9"/>
    <p:sldId id="258" r:id="rId10"/>
    <p:sldId id="382" r:id="rId11"/>
    <p:sldId id="393" r:id="rId12"/>
    <p:sldId id="386" r:id="rId13"/>
    <p:sldId id="387" r:id="rId14"/>
    <p:sldId id="390" r:id="rId15"/>
    <p:sldId id="339" r:id="rId16"/>
    <p:sldId id="395" r:id="rId17"/>
    <p:sldId id="397" r:id="rId18"/>
    <p:sldId id="398" r:id="rId19"/>
    <p:sldId id="399" r:id="rId20"/>
    <p:sldId id="404" r:id="rId21"/>
    <p:sldId id="407" r:id="rId22"/>
    <p:sldId id="410" r:id="rId23"/>
    <p:sldId id="411" r:id="rId24"/>
    <p:sldId id="414" r:id="rId25"/>
    <p:sldId id="417" r:id="rId26"/>
    <p:sldId id="418" r:id="rId27"/>
    <p:sldId id="423" r:id="rId28"/>
    <p:sldId id="424" r:id="rId29"/>
    <p:sldId id="425" r:id="rId30"/>
    <p:sldId id="428" r:id="rId31"/>
    <p:sldId id="281" r:id="rId32"/>
    <p:sldId id="284" r:id="rId33"/>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Great Vibes" panose="020B0604020202020204" charset="0"/>
      <p:regular r:id="rId41"/>
    </p:embeddedFont>
    <p:embeddedFont>
      <p:font typeface="Mulish" pitchFamily="2" charset="0"/>
      <p:regular r:id="rId42"/>
      <p:bold r:id="rId43"/>
      <p:italic r:id="rId44"/>
      <p:boldItalic r:id="rId45"/>
    </p:embeddedFont>
    <p:embeddedFont>
      <p:font typeface="Nunito Black" pitchFamily="2" charset="0"/>
      <p:bold r:id="rId46"/>
      <p:boldItalic r:id="rId47"/>
    </p:embeddedFont>
    <p:embeddedFont>
      <p:font typeface="Sigmar One" panose="020B0604020202020204" charset="0"/>
      <p:regular r:id="rId48"/>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8000"/>
    <a:srgbClr val="FEE1E6"/>
    <a:srgbClr val="FFE6B8"/>
    <a:srgbClr val="F92D67"/>
    <a:srgbClr val="D8F7FC"/>
    <a:srgbClr val="C9EAFA"/>
    <a:srgbClr val="888078"/>
    <a:srgbClr val="DED8C7"/>
    <a:srgbClr val="F3CF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3" d="100"/>
          <a:sy n="63" d="100"/>
        </p:scale>
        <p:origin x="780" y="5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5.fntdata"/><Relationship Id="rId21" Type="http://schemas.openxmlformats.org/officeDocument/2006/relationships/slide" Target="slides/slide15.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2.fntdata"/><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10.fntdata"/><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4.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CCCFC-999A-4FF1-A55C-CE6EC98F1A4D}" type="datetimeFigureOut">
              <a:rPr lang="en-US" smtClean="0"/>
              <a:t>2022-12-05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931870-9C3A-499F-BFAD-62D50DA65582}" type="slidenum">
              <a:rPr lang="en-US" smtClean="0"/>
              <a:t>‹#›</a:t>
            </a:fld>
            <a:endParaRPr lang="en-US"/>
          </a:p>
        </p:txBody>
      </p:sp>
    </p:spTree>
    <p:extLst>
      <p:ext uri="{BB962C8B-B14F-4D97-AF65-F5344CB8AC3E}">
        <p14:creationId xmlns:p14="http://schemas.microsoft.com/office/powerpoint/2010/main" val="1718441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2022-12-05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2022-12-05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2022-12-05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615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409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329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869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600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327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8793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241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2022-12-05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835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16293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971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089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5879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944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5120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4264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9641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895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2022-12-05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2771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3356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408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8055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7693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9696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6563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2145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27643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61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2022-12-05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2949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373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1398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2977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6231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9EBB33-98A2-4261-B620-85D719C1CA1F}" type="datetimeFigureOut">
              <a:rPr lang="en-US" smtClean="0"/>
              <a:t>2022-12-05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0071588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2022-12-05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23694668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t>2022-12-05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8119085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BB33-98A2-4261-B620-85D719C1CA1F}" type="datetimeFigureOut">
              <a:rPr lang="en-US" smtClean="0"/>
              <a:t>2022-12-05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8696416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BB33-98A2-4261-B620-85D719C1CA1F}" type="datetimeFigureOut">
              <a:rPr lang="en-US" smtClean="0"/>
              <a:t>2022-12-05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174332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2022-12-05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BB33-98A2-4261-B620-85D719C1CA1F}" type="datetimeFigureOut">
              <a:rPr lang="en-US" smtClean="0"/>
              <a:t>2022-12-05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8338836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t>2022-12-05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23927286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t>2022-12-05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6641558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t>2022-12-05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5049857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2022-12-05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25439149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2022-12-05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0175399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C0673-6798-4590-9ED4-019C55E205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F80DA3-5F30-402E-B483-E294013C24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C3DD67-60D2-4094-8E7B-C9B384AEBF50}"/>
              </a:ext>
            </a:extLst>
          </p:cNvPr>
          <p:cNvSpPr>
            <a:spLocks noGrp="1"/>
          </p:cNvSpPr>
          <p:nvPr>
            <p:ph type="dt" sz="half" idx="10"/>
          </p:nvPr>
        </p:nvSpPr>
        <p:spPr/>
        <p:txBody>
          <a:bodyPr/>
          <a:lstStyle/>
          <a:p>
            <a:fld id="{258342A9-C333-4E94-A67E-7AEA011B6853}" type="datetimeFigureOut">
              <a:rPr lang="en-US" smtClean="0"/>
              <a:t>2022-12-05</a:t>
            </a:fld>
            <a:endParaRPr lang="en-US"/>
          </a:p>
        </p:txBody>
      </p:sp>
      <p:sp>
        <p:nvSpPr>
          <p:cNvPr id="5" name="Footer Placeholder 4">
            <a:extLst>
              <a:ext uri="{FF2B5EF4-FFF2-40B4-BE49-F238E27FC236}">
                <a16:creationId xmlns:a16="http://schemas.microsoft.com/office/drawing/2014/main" id="{1AD6E0BF-875E-4723-B2D9-0D8CE559E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69A2A5-2A88-4790-87AE-C4D811A5B02F}"/>
              </a:ext>
            </a:extLst>
          </p:cNvPr>
          <p:cNvSpPr>
            <a:spLocks noGrp="1"/>
          </p:cNvSpPr>
          <p:nvPr>
            <p:ph type="sldNum" sz="quarter" idx="12"/>
          </p:nvPr>
        </p:nvSpPr>
        <p:spPr/>
        <p:txBody>
          <a:bodyPr/>
          <a:lstStyle/>
          <a:p>
            <a:fld id="{CDAB4EA1-A3CE-4E7F-A052-338EDB0DFA8C}" type="slidenum">
              <a:rPr lang="en-US" smtClean="0"/>
              <a:t>‹#›</a:t>
            </a:fld>
            <a:endParaRPr lang="en-US"/>
          </a:p>
        </p:txBody>
      </p:sp>
    </p:spTree>
    <p:extLst>
      <p:ext uri="{BB962C8B-B14F-4D97-AF65-F5344CB8AC3E}">
        <p14:creationId xmlns:p14="http://schemas.microsoft.com/office/powerpoint/2010/main" val="8973164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C31B5-F651-4A94-B028-7C38190CE9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E01C22-4DAD-4DFC-A05B-19ECB85279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1ADA48-B2B4-4D3A-93B7-AAE1C0A66D88}"/>
              </a:ext>
            </a:extLst>
          </p:cNvPr>
          <p:cNvSpPr>
            <a:spLocks noGrp="1"/>
          </p:cNvSpPr>
          <p:nvPr>
            <p:ph type="dt" sz="half" idx="10"/>
          </p:nvPr>
        </p:nvSpPr>
        <p:spPr/>
        <p:txBody>
          <a:bodyPr/>
          <a:lstStyle/>
          <a:p>
            <a:fld id="{258342A9-C333-4E94-A67E-7AEA011B6853}" type="datetimeFigureOut">
              <a:rPr lang="en-US" smtClean="0"/>
              <a:t>2022-12-05</a:t>
            </a:fld>
            <a:endParaRPr lang="en-US"/>
          </a:p>
        </p:txBody>
      </p:sp>
      <p:sp>
        <p:nvSpPr>
          <p:cNvPr id="5" name="Footer Placeholder 4">
            <a:extLst>
              <a:ext uri="{FF2B5EF4-FFF2-40B4-BE49-F238E27FC236}">
                <a16:creationId xmlns:a16="http://schemas.microsoft.com/office/drawing/2014/main" id="{3EC69040-C345-45F8-9E70-296511F5AB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9CCA6C-4F72-4236-9C74-F924FEC00F2B}"/>
              </a:ext>
            </a:extLst>
          </p:cNvPr>
          <p:cNvSpPr>
            <a:spLocks noGrp="1"/>
          </p:cNvSpPr>
          <p:nvPr>
            <p:ph type="sldNum" sz="quarter" idx="12"/>
          </p:nvPr>
        </p:nvSpPr>
        <p:spPr/>
        <p:txBody>
          <a:bodyPr/>
          <a:lstStyle/>
          <a:p>
            <a:fld id="{CDAB4EA1-A3CE-4E7F-A052-338EDB0DFA8C}" type="slidenum">
              <a:rPr lang="en-US" smtClean="0"/>
              <a:t>‹#›</a:t>
            </a:fld>
            <a:endParaRPr lang="en-US"/>
          </a:p>
        </p:txBody>
      </p:sp>
    </p:spTree>
    <p:extLst>
      <p:ext uri="{BB962C8B-B14F-4D97-AF65-F5344CB8AC3E}">
        <p14:creationId xmlns:p14="http://schemas.microsoft.com/office/powerpoint/2010/main" val="352878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8E964-0B19-4A22-80D7-18979A6578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953AFF-AA87-47AE-B3A4-08FD0FD680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1E0342-502B-4A3A-B90C-964F9465F08A}"/>
              </a:ext>
            </a:extLst>
          </p:cNvPr>
          <p:cNvSpPr>
            <a:spLocks noGrp="1"/>
          </p:cNvSpPr>
          <p:nvPr>
            <p:ph type="dt" sz="half" idx="10"/>
          </p:nvPr>
        </p:nvSpPr>
        <p:spPr/>
        <p:txBody>
          <a:bodyPr/>
          <a:lstStyle/>
          <a:p>
            <a:fld id="{258342A9-C333-4E94-A67E-7AEA011B6853}" type="datetimeFigureOut">
              <a:rPr lang="en-US" smtClean="0"/>
              <a:t>2022-12-05</a:t>
            </a:fld>
            <a:endParaRPr lang="en-US"/>
          </a:p>
        </p:txBody>
      </p:sp>
      <p:sp>
        <p:nvSpPr>
          <p:cNvPr id="5" name="Footer Placeholder 4">
            <a:extLst>
              <a:ext uri="{FF2B5EF4-FFF2-40B4-BE49-F238E27FC236}">
                <a16:creationId xmlns:a16="http://schemas.microsoft.com/office/drawing/2014/main" id="{EC3351DD-229C-472D-A151-81A888164B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CABB86-1F40-4BD3-9822-28526062867B}"/>
              </a:ext>
            </a:extLst>
          </p:cNvPr>
          <p:cNvSpPr>
            <a:spLocks noGrp="1"/>
          </p:cNvSpPr>
          <p:nvPr>
            <p:ph type="sldNum" sz="quarter" idx="12"/>
          </p:nvPr>
        </p:nvSpPr>
        <p:spPr/>
        <p:txBody>
          <a:bodyPr/>
          <a:lstStyle/>
          <a:p>
            <a:fld id="{CDAB4EA1-A3CE-4E7F-A052-338EDB0DFA8C}" type="slidenum">
              <a:rPr lang="en-US" smtClean="0"/>
              <a:t>‹#›</a:t>
            </a:fld>
            <a:endParaRPr lang="en-US"/>
          </a:p>
        </p:txBody>
      </p:sp>
    </p:spTree>
    <p:extLst>
      <p:ext uri="{BB962C8B-B14F-4D97-AF65-F5344CB8AC3E}">
        <p14:creationId xmlns:p14="http://schemas.microsoft.com/office/powerpoint/2010/main" val="26524276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E01FF-D84A-42E0-B7B6-B62E2B9798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887F4E-F69A-4B1E-9586-BBF1D098C7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BB8A61-731B-40DF-AD9D-F06027641C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3F88D6-EC5E-48DB-BBAD-772B71CB4F96}"/>
              </a:ext>
            </a:extLst>
          </p:cNvPr>
          <p:cNvSpPr>
            <a:spLocks noGrp="1"/>
          </p:cNvSpPr>
          <p:nvPr>
            <p:ph type="dt" sz="half" idx="10"/>
          </p:nvPr>
        </p:nvSpPr>
        <p:spPr/>
        <p:txBody>
          <a:bodyPr/>
          <a:lstStyle/>
          <a:p>
            <a:fld id="{258342A9-C333-4E94-A67E-7AEA011B6853}" type="datetimeFigureOut">
              <a:rPr lang="en-US" smtClean="0"/>
              <a:t>2022-12-05</a:t>
            </a:fld>
            <a:endParaRPr lang="en-US"/>
          </a:p>
        </p:txBody>
      </p:sp>
      <p:sp>
        <p:nvSpPr>
          <p:cNvPr id="6" name="Footer Placeholder 5">
            <a:extLst>
              <a:ext uri="{FF2B5EF4-FFF2-40B4-BE49-F238E27FC236}">
                <a16:creationId xmlns:a16="http://schemas.microsoft.com/office/drawing/2014/main" id="{4BCB3102-BA59-4D3D-AE02-57FA077342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A5A69C-FF95-4D3E-8B7F-6166FE50CEC4}"/>
              </a:ext>
            </a:extLst>
          </p:cNvPr>
          <p:cNvSpPr>
            <a:spLocks noGrp="1"/>
          </p:cNvSpPr>
          <p:nvPr>
            <p:ph type="sldNum" sz="quarter" idx="12"/>
          </p:nvPr>
        </p:nvSpPr>
        <p:spPr/>
        <p:txBody>
          <a:bodyPr/>
          <a:lstStyle/>
          <a:p>
            <a:fld id="{CDAB4EA1-A3CE-4E7F-A052-338EDB0DFA8C}" type="slidenum">
              <a:rPr lang="en-US" smtClean="0"/>
              <a:t>‹#›</a:t>
            </a:fld>
            <a:endParaRPr lang="en-US"/>
          </a:p>
        </p:txBody>
      </p:sp>
    </p:spTree>
    <p:extLst>
      <p:ext uri="{BB962C8B-B14F-4D97-AF65-F5344CB8AC3E}">
        <p14:creationId xmlns:p14="http://schemas.microsoft.com/office/powerpoint/2010/main" val="150850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2022-12-05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76E58-BE0F-4283-92C6-B65CB6AF36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EA3169-AC3A-43C5-A40B-6C500C4947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AF9E0B-3150-4C99-BD7C-3EC6EACE5D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1F1424-4A1B-49C4-B753-86952A820F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716F67-EF51-4B47-9EAE-0A720B4DFB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D1F69D-C814-4960-B453-6F0FBB2A3A9C}"/>
              </a:ext>
            </a:extLst>
          </p:cNvPr>
          <p:cNvSpPr>
            <a:spLocks noGrp="1"/>
          </p:cNvSpPr>
          <p:nvPr>
            <p:ph type="dt" sz="half" idx="10"/>
          </p:nvPr>
        </p:nvSpPr>
        <p:spPr/>
        <p:txBody>
          <a:bodyPr/>
          <a:lstStyle/>
          <a:p>
            <a:fld id="{258342A9-C333-4E94-A67E-7AEA011B6853}" type="datetimeFigureOut">
              <a:rPr lang="en-US" smtClean="0"/>
              <a:t>2022-12-05</a:t>
            </a:fld>
            <a:endParaRPr lang="en-US"/>
          </a:p>
        </p:txBody>
      </p:sp>
      <p:sp>
        <p:nvSpPr>
          <p:cNvPr id="8" name="Footer Placeholder 7">
            <a:extLst>
              <a:ext uri="{FF2B5EF4-FFF2-40B4-BE49-F238E27FC236}">
                <a16:creationId xmlns:a16="http://schemas.microsoft.com/office/drawing/2014/main" id="{EEDF291B-D8E7-4D7B-9B2A-A1E8E62B8B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329B50-9DC2-4AA8-94E9-CD59A04D2EC0}"/>
              </a:ext>
            </a:extLst>
          </p:cNvPr>
          <p:cNvSpPr>
            <a:spLocks noGrp="1"/>
          </p:cNvSpPr>
          <p:nvPr>
            <p:ph type="sldNum" sz="quarter" idx="12"/>
          </p:nvPr>
        </p:nvSpPr>
        <p:spPr/>
        <p:txBody>
          <a:bodyPr/>
          <a:lstStyle/>
          <a:p>
            <a:fld id="{CDAB4EA1-A3CE-4E7F-A052-338EDB0DFA8C}" type="slidenum">
              <a:rPr lang="en-US" smtClean="0"/>
              <a:t>‹#›</a:t>
            </a:fld>
            <a:endParaRPr lang="en-US"/>
          </a:p>
        </p:txBody>
      </p:sp>
    </p:spTree>
    <p:extLst>
      <p:ext uri="{BB962C8B-B14F-4D97-AF65-F5344CB8AC3E}">
        <p14:creationId xmlns:p14="http://schemas.microsoft.com/office/powerpoint/2010/main" val="11751099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DF8F8-C1A4-4DBA-B79B-8484680AD9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B26B9E-7813-49E0-B026-B8E5B2638419}"/>
              </a:ext>
            </a:extLst>
          </p:cNvPr>
          <p:cNvSpPr>
            <a:spLocks noGrp="1"/>
          </p:cNvSpPr>
          <p:nvPr>
            <p:ph type="dt" sz="half" idx="10"/>
          </p:nvPr>
        </p:nvSpPr>
        <p:spPr/>
        <p:txBody>
          <a:bodyPr/>
          <a:lstStyle/>
          <a:p>
            <a:fld id="{258342A9-C333-4E94-A67E-7AEA011B6853}" type="datetimeFigureOut">
              <a:rPr lang="en-US" smtClean="0"/>
              <a:t>2022-12-05</a:t>
            </a:fld>
            <a:endParaRPr lang="en-US"/>
          </a:p>
        </p:txBody>
      </p:sp>
      <p:sp>
        <p:nvSpPr>
          <p:cNvPr id="4" name="Footer Placeholder 3">
            <a:extLst>
              <a:ext uri="{FF2B5EF4-FFF2-40B4-BE49-F238E27FC236}">
                <a16:creationId xmlns:a16="http://schemas.microsoft.com/office/drawing/2014/main" id="{26A52837-6A5F-4239-87EA-A9695AA653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225B4A-32EC-4CE5-BE60-2ED452513F33}"/>
              </a:ext>
            </a:extLst>
          </p:cNvPr>
          <p:cNvSpPr>
            <a:spLocks noGrp="1"/>
          </p:cNvSpPr>
          <p:nvPr>
            <p:ph type="sldNum" sz="quarter" idx="12"/>
          </p:nvPr>
        </p:nvSpPr>
        <p:spPr/>
        <p:txBody>
          <a:bodyPr/>
          <a:lstStyle/>
          <a:p>
            <a:fld id="{CDAB4EA1-A3CE-4E7F-A052-338EDB0DFA8C}" type="slidenum">
              <a:rPr lang="en-US" smtClean="0"/>
              <a:t>‹#›</a:t>
            </a:fld>
            <a:endParaRPr lang="en-US"/>
          </a:p>
        </p:txBody>
      </p:sp>
    </p:spTree>
    <p:extLst>
      <p:ext uri="{BB962C8B-B14F-4D97-AF65-F5344CB8AC3E}">
        <p14:creationId xmlns:p14="http://schemas.microsoft.com/office/powerpoint/2010/main" val="24487293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A02AEF-A5FC-46C1-8485-8153F7F8F8B8}"/>
              </a:ext>
            </a:extLst>
          </p:cNvPr>
          <p:cNvSpPr>
            <a:spLocks noGrp="1"/>
          </p:cNvSpPr>
          <p:nvPr>
            <p:ph type="dt" sz="half" idx="10"/>
          </p:nvPr>
        </p:nvSpPr>
        <p:spPr/>
        <p:txBody>
          <a:bodyPr/>
          <a:lstStyle/>
          <a:p>
            <a:fld id="{258342A9-C333-4E94-A67E-7AEA011B6853}" type="datetimeFigureOut">
              <a:rPr lang="en-US" smtClean="0"/>
              <a:t>2022-12-05</a:t>
            </a:fld>
            <a:endParaRPr lang="en-US"/>
          </a:p>
        </p:txBody>
      </p:sp>
      <p:sp>
        <p:nvSpPr>
          <p:cNvPr id="3" name="Footer Placeholder 2">
            <a:extLst>
              <a:ext uri="{FF2B5EF4-FFF2-40B4-BE49-F238E27FC236}">
                <a16:creationId xmlns:a16="http://schemas.microsoft.com/office/drawing/2014/main" id="{FBCC31A9-BE8A-46F9-9A2A-E1533AD066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AFA3EC-1A0E-48C9-85CD-E382FF1DB782}"/>
              </a:ext>
            </a:extLst>
          </p:cNvPr>
          <p:cNvSpPr>
            <a:spLocks noGrp="1"/>
          </p:cNvSpPr>
          <p:nvPr>
            <p:ph type="sldNum" sz="quarter" idx="12"/>
          </p:nvPr>
        </p:nvSpPr>
        <p:spPr/>
        <p:txBody>
          <a:bodyPr/>
          <a:lstStyle/>
          <a:p>
            <a:fld id="{CDAB4EA1-A3CE-4E7F-A052-338EDB0DFA8C}" type="slidenum">
              <a:rPr lang="en-US" smtClean="0"/>
              <a:t>‹#›</a:t>
            </a:fld>
            <a:endParaRPr lang="en-US"/>
          </a:p>
        </p:txBody>
      </p:sp>
    </p:spTree>
    <p:extLst>
      <p:ext uri="{BB962C8B-B14F-4D97-AF65-F5344CB8AC3E}">
        <p14:creationId xmlns:p14="http://schemas.microsoft.com/office/powerpoint/2010/main" val="36122639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66566-04EF-4070-B565-C6F7000745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2080B5-1BB6-4561-87EF-6B69783AE8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0D223F-8BCE-46ED-82F8-C42CF78EC2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F4957A-429F-43DC-B23A-66502A1FD02B}"/>
              </a:ext>
            </a:extLst>
          </p:cNvPr>
          <p:cNvSpPr>
            <a:spLocks noGrp="1"/>
          </p:cNvSpPr>
          <p:nvPr>
            <p:ph type="dt" sz="half" idx="10"/>
          </p:nvPr>
        </p:nvSpPr>
        <p:spPr/>
        <p:txBody>
          <a:bodyPr/>
          <a:lstStyle/>
          <a:p>
            <a:fld id="{258342A9-C333-4E94-A67E-7AEA011B6853}" type="datetimeFigureOut">
              <a:rPr lang="en-US" smtClean="0"/>
              <a:t>2022-12-05</a:t>
            </a:fld>
            <a:endParaRPr lang="en-US"/>
          </a:p>
        </p:txBody>
      </p:sp>
      <p:sp>
        <p:nvSpPr>
          <p:cNvPr id="6" name="Footer Placeholder 5">
            <a:extLst>
              <a:ext uri="{FF2B5EF4-FFF2-40B4-BE49-F238E27FC236}">
                <a16:creationId xmlns:a16="http://schemas.microsoft.com/office/drawing/2014/main" id="{B7372886-0714-43C2-B75F-3F8B999D79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6AB078-7337-4221-9040-C01EF9B31E88}"/>
              </a:ext>
            </a:extLst>
          </p:cNvPr>
          <p:cNvSpPr>
            <a:spLocks noGrp="1"/>
          </p:cNvSpPr>
          <p:nvPr>
            <p:ph type="sldNum" sz="quarter" idx="12"/>
          </p:nvPr>
        </p:nvSpPr>
        <p:spPr/>
        <p:txBody>
          <a:bodyPr/>
          <a:lstStyle/>
          <a:p>
            <a:fld id="{CDAB4EA1-A3CE-4E7F-A052-338EDB0DFA8C}" type="slidenum">
              <a:rPr lang="en-US" smtClean="0"/>
              <a:t>‹#›</a:t>
            </a:fld>
            <a:endParaRPr lang="en-US"/>
          </a:p>
        </p:txBody>
      </p:sp>
    </p:spTree>
    <p:extLst>
      <p:ext uri="{BB962C8B-B14F-4D97-AF65-F5344CB8AC3E}">
        <p14:creationId xmlns:p14="http://schemas.microsoft.com/office/powerpoint/2010/main" val="33006368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8F666-FB69-425A-B801-E79AB60220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E3E194-628D-4086-B660-9C64299C33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71063A-4381-41A6-AE0D-4AB8011715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402EF8-3EA5-4C3B-85E3-9E2D5703A7A4}"/>
              </a:ext>
            </a:extLst>
          </p:cNvPr>
          <p:cNvSpPr>
            <a:spLocks noGrp="1"/>
          </p:cNvSpPr>
          <p:nvPr>
            <p:ph type="dt" sz="half" idx="10"/>
          </p:nvPr>
        </p:nvSpPr>
        <p:spPr/>
        <p:txBody>
          <a:bodyPr/>
          <a:lstStyle/>
          <a:p>
            <a:fld id="{258342A9-C333-4E94-A67E-7AEA011B6853}" type="datetimeFigureOut">
              <a:rPr lang="en-US" smtClean="0"/>
              <a:t>2022-12-05</a:t>
            </a:fld>
            <a:endParaRPr lang="en-US"/>
          </a:p>
        </p:txBody>
      </p:sp>
      <p:sp>
        <p:nvSpPr>
          <p:cNvPr id="6" name="Footer Placeholder 5">
            <a:extLst>
              <a:ext uri="{FF2B5EF4-FFF2-40B4-BE49-F238E27FC236}">
                <a16:creationId xmlns:a16="http://schemas.microsoft.com/office/drawing/2014/main" id="{7F1FFD4E-9A92-4B42-89A0-5BD914788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BB357F-3EFD-441B-8674-AB8ADB446D60}"/>
              </a:ext>
            </a:extLst>
          </p:cNvPr>
          <p:cNvSpPr>
            <a:spLocks noGrp="1"/>
          </p:cNvSpPr>
          <p:nvPr>
            <p:ph type="sldNum" sz="quarter" idx="12"/>
          </p:nvPr>
        </p:nvSpPr>
        <p:spPr/>
        <p:txBody>
          <a:bodyPr/>
          <a:lstStyle/>
          <a:p>
            <a:fld id="{CDAB4EA1-A3CE-4E7F-A052-338EDB0DFA8C}" type="slidenum">
              <a:rPr lang="en-US" smtClean="0"/>
              <a:t>‹#›</a:t>
            </a:fld>
            <a:endParaRPr lang="en-US"/>
          </a:p>
        </p:txBody>
      </p:sp>
    </p:spTree>
    <p:extLst>
      <p:ext uri="{BB962C8B-B14F-4D97-AF65-F5344CB8AC3E}">
        <p14:creationId xmlns:p14="http://schemas.microsoft.com/office/powerpoint/2010/main" val="40774868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5AEA9-3438-4B03-9F04-C365423528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1E1028-1101-4EDF-A7B1-E35D7BE5D1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50737-6B58-4218-99A3-A67C897CC551}"/>
              </a:ext>
            </a:extLst>
          </p:cNvPr>
          <p:cNvSpPr>
            <a:spLocks noGrp="1"/>
          </p:cNvSpPr>
          <p:nvPr>
            <p:ph type="dt" sz="half" idx="10"/>
          </p:nvPr>
        </p:nvSpPr>
        <p:spPr/>
        <p:txBody>
          <a:bodyPr/>
          <a:lstStyle/>
          <a:p>
            <a:fld id="{258342A9-C333-4E94-A67E-7AEA011B6853}" type="datetimeFigureOut">
              <a:rPr lang="en-US" smtClean="0"/>
              <a:t>2022-12-05</a:t>
            </a:fld>
            <a:endParaRPr lang="en-US"/>
          </a:p>
        </p:txBody>
      </p:sp>
      <p:sp>
        <p:nvSpPr>
          <p:cNvPr id="5" name="Footer Placeholder 4">
            <a:extLst>
              <a:ext uri="{FF2B5EF4-FFF2-40B4-BE49-F238E27FC236}">
                <a16:creationId xmlns:a16="http://schemas.microsoft.com/office/drawing/2014/main" id="{E320118F-7F0F-49CB-8496-0E5AEA40D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653FEE-CBFE-4B03-BC2F-9BC574651EB9}"/>
              </a:ext>
            </a:extLst>
          </p:cNvPr>
          <p:cNvSpPr>
            <a:spLocks noGrp="1"/>
          </p:cNvSpPr>
          <p:nvPr>
            <p:ph type="sldNum" sz="quarter" idx="12"/>
          </p:nvPr>
        </p:nvSpPr>
        <p:spPr/>
        <p:txBody>
          <a:bodyPr/>
          <a:lstStyle/>
          <a:p>
            <a:fld id="{CDAB4EA1-A3CE-4E7F-A052-338EDB0DFA8C}" type="slidenum">
              <a:rPr lang="en-US" smtClean="0"/>
              <a:t>‹#›</a:t>
            </a:fld>
            <a:endParaRPr lang="en-US"/>
          </a:p>
        </p:txBody>
      </p:sp>
    </p:spTree>
    <p:extLst>
      <p:ext uri="{BB962C8B-B14F-4D97-AF65-F5344CB8AC3E}">
        <p14:creationId xmlns:p14="http://schemas.microsoft.com/office/powerpoint/2010/main" val="38998086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74CA3F-4C7B-480D-A2EF-6DE47264EA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6D326E-6CEA-45BC-A396-54D239D4C5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AE4AA2-5950-474A-9100-0509C200DAE3}"/>
              </a:ext>
            </a:extLst>
          </p:cNvPr>
          <p:cNvSpPr>
            <a:spLocks noGrp="1"/>
          </p:cNvSpPr>
          <p:nvPr>
            <p:ph type="dt" sz="half" idx="10"/>
          </p:nvPr>
        </p:nvSpPr>
        <p:spPr/>
        <p:txBody>
          <a:bodyPr/>
          <a:lstStyle/>
          <a:p>
            <a:fld id="{258342A9-C333-4E94-A67E-7AEA011B6853}" type="datetimeFigureOut">
              <a:rPr lang="en-US" smtClean="0"/>
              <a:t>2022-12-05</a:t>
            </a:fld>
            <a:endParaRPr lang="en-US"/>
          </a:p>
        </p:txBody>
      </p:sp>
      <p:sp>
        <p:nvSpPr>
          <p:cNvPr id="5" name="Footer Placeholder 4">
            <a:extLst>
              <a:ext uri="{FF2B5EF4-FFF2-40B4-BE49-F238E27FC236}">
                <a16:creationId xmlns:a16="http://schemas.microsoft.com/office/drawing/2014/main" id="{554A8B20-ED70-4F6D-81BB-26D5B9341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F144CB-B3F6-4437-B2BE-2ADD306E8A01}"/>
              </a:ext>
            </a:extLst>
          </p:cNvPr>
          <p:cNvSpPr>
            <a:spLocks noGrp="1"/>
          </p:cNvSpPr>
          <p:nvPr>
            <p:ph type="sldNum" sz="quarter" idx="12"/>
          </p:nvPr>
        </p:nvSpPr>
        <p:spPr/>
        <p:txBody>
          <a:bodyPr/>
          <a:lstStyle/>
          <a:p>
            <a:fld id="{CDAB4EA1-A3CE-4E7F-A052-338EDB0DFA8C}" type="slidenum">
              <a:rPr lang="en-US" smtClean="0"/>
              <a:t>‹#›</a:t>
            </a:fld>
            <a:endParaRPr lang="en-US"/>
          </a:p>
        </p:txBody>
      </p:sp>
    </p:spTree>
    <p:extLst>
      <p:ext uri="{BB962C8B-B14F-4D97-AF65-F5344CB8AC3E}">
        <p14:creationId xmlns:p14="http://schemas.microsoft.com/office/powerpoint/2010/main" val="1174993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2022-12-05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2022-12-05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2022-12-05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2022-12-05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287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3577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3582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t>2022-12-05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t>‹#›</a:t>
            </a:fld>
            <a:endParaRPr lang="en-US"/>
          </a:p>
        </p:txBody>
      </p:sp>
    </p:spTree>
    <p:extLst>
      <p:ext uri="{BB962C8B-B14F-4D97-AF65-F5344CB8AC3E}">
        <p14:creationId xmlns:p14="http://schemas.microsoft.com/office/powerpoint/2010/main" val="273955957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18F5BC-382A-4611-801F-606EDAF233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7FCFBC-64D6-4D7E-ADC4-32C3692B8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D68235-E250-4C43-8BA6-3A267F0D34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8342A9-C333-4E94-A67E-7AEA011B6853}" type="datetimeFigureOut">
              <a:rPr lang="en-US" smtClean="0"/>
              <a:t>2022-12-05</a:t>
            </a:fld>
            <a:endParaRPr lang="en-US"/>
          </a:p>
        </p:txBody>
      </p:sp>
      <p:sp>
        <p:nvSpPr>
          <p:cNvPr id="5" name="Footer Placeholder 4">
            <a:extLst>
              <a:ext uri="{FF2B5EF4-FFF2-40B4-BE49-F238E27FC236}">
                <a16:creationId xmlns:a16="http://schemas.microsoft.com/office/drawing/2014/main" id="{DAF7D647-4281-4346-AF5E-E00702E4C4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6E55E4-103B-41F5-A0CD-A284DF28E0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AB4EA1-A3CE-4E7F-A052-338EDB0DFA8C}" type="slidenum">
              <a:rPr lang="en-US" smtClean="0"/>
              <a:t>‹#›</a:t>
            </a:fld>
            <a:endParaRPr lang="en-US"/>
          </a:p>
        </p:txBody>
      </p:sp>
    </p:spTree>
    <p:extLst>
      <p:ext uri="{BB962C8B-B14F-4D97-AF65-F5344CB8AC3E}">
        <p14:creationId xmlns:p14="http://schemas.microsoft.com/office/powerpoint/2010/main" val="135718862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4.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DF99F60-2DEC-4DEF-9300-E3C8E7CE95D2}"/>
              </a:ext>
            </a:extLst>
          </p:cNvPr>
          <p:cNvSpPr txBox="1"/>
          <p:nvPr/>
        </p:nvSpPr>
        <p:spPr>
          <a:xfrm>
            <a:off x="1045097" y="1161533"/>
            <a:ext cx="1052006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Thứ </a:t>
            </a:r>
            <a:r>
              <a:rPr lang="vi-VN" sz="4000" b="1">
                <a:solidFill>
                  <a:prstClr val="black"/>
                </a:solidFill>
                <a:latin typeface="Times New Roman" panose="02020603050405020304" pitchFamily="18" charset="0"/>
                <a:ea typeface="Tahoma" panose="020B0604030504040204" pitchFamily="34" charset="0"/>
                <a:cs typeface="Times New Roman" panose="02020603050405020304" pitchFamily="18" charset="0"/>
              </a:rPr>
              <a:t>tư</a:t>
            </a: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ngày </a:t>
            </a:r>
            <a:r>
              <a:rPr lang="vi-VN" sz="4000" b="1">
                <a:solidFill>
                  <a:prstClr val="black"/>
                </a:solidFill>
                <a:latin typeface="Times New Roman" panose="02020603050405020304" pitchFamily="18" charset="0"/>
                <a:ea typeface="Tahoma" panose="020B0604030504040204" pitchFamily="34" charset="0"/>
                <a:cs typeface="Times New Roman" panose="02020603050405020304" pitchFamily="18" charset="0"/>
              </a:rPr>
              <a:t>14</a:t>
            </a: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tháng 12 năm </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Tiếng</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Việt</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486CD55A-3A1C-2B36-B586-88D197671F2E}"/>
              </a:ext>
            </a:extLst>
          </p:cNvPr>
          <p:cNvSpPr txBox="1"/>
          <p:nvPr/>
        </p:nvSpPr>
        <p:spPr>
          <a:xfrm>
            <a:off x="2133601" y="2659559"/>
            <a:ext cx="902017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Con đường của bé</a:t>
            </a:r>
            <a:endParaRPr kumimoji="0" lang="en-US" sz="4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28233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50168" y="19314"/>
            <a:ext cx="957155" cy="762066"/>
          </a:xfrm>
          <a:prstGeom prst="ellipse">
            <a:avLst/>
          </a:prstGeom>
        </p:spPr>
      </p:pic>
      <p:sp>
        <p:nvSpPr>
          <p:cNvPr id="8" name="Rounded Rectangle 7"/>
          <p:cNvSpPr/>
          <p:nvPr/>
        </p:nvSpPr>
        <p:spPr>
          <a:xfrm>
            <a:off x="1159626" y="288696"/>
            <a:ext cx="4084728" cy="629107"/>
          </a:xfrm>
          <a:prstGeom prst="roundRect">
            <a:avLst/>
          </a:prstGeom>
          <a:solidFill>
            <a:srgbClr val="FFFFFF">
              <a:alpha val="8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dirty="0" err="1">
                <a:solidFill>
                  <a:srgbClr val="FF0000"/>
                </a:solidFill>
                <a:latin typeface="Nunito Black" pitchFamily="2" charset="0"/>
                <a:sym typeface="Arial"/>
              </a:rPr>
              <a:t>Luyện</a:t>
            </a:r>
            <a:r>
              <a:rPr lang="en-US" sz="3600" dirty="0">
                <a:solidFill>
                  <a:srgbClr val="FF0000"/>
                </a:solidFill>
                <a:latin typeface="Nunito Black" pitchFamily="2" charset="0"/>
                <a:sym typeface="Arial"/>
              </a:rPr>
              <a:t> </a:t>
            </a:r>
            <a:r>
              <a:rPr lang="en-US" sz="3600" dirty="0" err="1">
                <a:solidFill>
                  <a:srgbClr val="FF0000"/>
                </a:solidFill>
                <a:latin typeface="Nunito Black" pitchFamily="2" charset="0"/>
                <a:sym typeface="Arial"/>
              </a:rPr>
              <a:t>đọc</a:t>
            </a:r>
            <a:r>
              <a:rPr lang="en-US" sz="3600" dirty="0">
                <a:solidFill>
                  <a:srgbClr val="FF0000"/>
                </a:solidFill>
                <a:latin typeface="Nunito Black" pitchFamily="2" charset="0"/>
                <a:sym typeface="Arial"/>
              </a:rPr>
              <a:t> </a:t>
            </a:r>
            <a:r>
              <a:rPr lang="en-US" sz="3600" dirty="0" err="1">
                <a:solidFill>
                  <a:srgbClr val="FF0000"/>
                </a:solidFill>
                <a:latin typeface="Nunito Black" pitchFamily="2" charset="0"/>
                <a:sym typeface="Arial"/>
              </a:rPr>
              <a:t>từ</a:t>
            </a:r>
            <a:r>
              <a:rPr lang="en-US" sz="3600" dirty="0">
                <a:solidFill>
                  <a:srgbClr val="FF0000"/>
                </a:solidFill>
                <a:latin typeface="Nunito Black" pitchFamily="2" charset="0"/>
                <a:sym typeface="Arial"/>
              </a:rPr>
              <a:t> </a:t>
            </a:r>
            <a:r>
              <a:rPr lang="en-US" sz="3600" dirty="0" err="1">
                <a:solidFill>
                  <a:srgbClr val="FF0000"/>
                </a:solidFill>
                <a:latin typeface="Nunito Black" pitchFamily="2" charset="0"/>
                <a:sym typeface="Arial"/>
              </a:rPr>
              <a:t>khó</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9" name="Rounded Rectangle 8"/>
          <p:cNvSpPr/>
          <p:nvPr/>
        </p:nvSpPr>
        <p:spPr>
          <a:xfrm>
            <a:off x="2936562" y="2590800"/>
            <a:ext cx="2133600" cy="609600"/>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dirty="0">
                <a:solidFill>
                  <a:srgbClr val="008000"/>
                </a:solidFill>
                <a:latin typeface="Nunito Black" pitchFamily="2" charset="0"/>
                <a:sym typeface="Arial"/>
              </a:rPr>
              <a:t>Chi </a:t>
            </a:r>
            <a:r>
              <a:rPr lang="en-US" sz="3600" dirty="0" err="1">
                <a:solidFill>
                  <a:srgbClr val="008000"/>
                </a:solidFill>
                <a:latin typeface="Nunito Black" pitchFamily="2" charset="0"/>
                <a:sym typeface="Arial"/>
              </a:rPr>
              <a:t>chít</a:t>
            </a:r>
            <a:endParaRPr lang="id-ID" sz="3600" b="1" kern="0" dirty="0">
              <a:solidFill>
                <a:srgbClr val="008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0" name="Rounded Rectangle 9"/>
          <p:cNvSpPr/>
          <p:nvPr/>
        </p:nvSpPr>
        <p:spPr>
          <a:xfrm>
            <a:off x="7848600" y="2590800"/>
            <a:ext cx="2362200" cy="609600"/>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dirty="0" err="1">
                <a:solidFill>
                  <a:srgbClr val="008000"/>
                </a:solidFill>
                <a:latin typeface="Nunito Black" pitchFamily="2" charset="0"/>
                <a:sym typeface="Arial"/>
              </a:rPr>
              <a:t>Giàn</a:t>
            </a:r>
            <a:r>
              <a:rPr lang="en-US" sz="3600" dirty="0">
                <a:solidFill>
                  <a:srgbClr val="008000"/>
                </a:solidFill>
                <a:latin typeface="Nunito Black" pitchFamily="2" charset="0"/>
                <a:sym typeface="Arial"/>
              </a:rPr>
              <a:t> </a:t>
            </a:r>
            <a:r>
              <a:rPr lang="en-US" sz="3600" dirty="0" err="1">
                <a:solidFill>
                  <a:srgbClr val="008000"/>
                </a:solidFill>
                <a:latin typeface="Nunito Black" pitchFamily="2" charset="0"/>
                <a:sym typeface="Arial"/>
              </a:rPr>
              <a:t>giáo</a:t>
            </a:r>
            <a:endParaRPr lang="id-ID" sz="3600" b="1" kern="0" dirty="0">
              <a:solidFill>
                <a:srgbClr val="008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92510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886491" y="908442"/>
            <a:ext cx="2606345" cy="2317723"/>
          </a:xfrm>
          <a:prstGeom prst="ellipse">
            <a:avLst/>
          </a:prstGeom>
          <a:ln>
            <a:noFill/>
          </a:ln>
          <a:effectLst>
            <a:softEdge rad="112500"/>
          </a:effectLst>
        </p:spPr>
      </p:pic>
      <p:pic>
        <p:nvPicPr>
          <p:cNvPr id="5" name="Picture 4"/>
          <p:cNvPicPr>
            <a:picLocks noChangeAspect="1"/>
          </p:cNvPicPr>
          <p:nvPr/>
        </p:nvPicPr>
        <p:blipFill>
          <a:blip r:embed="rId3"/>
          <a:stretch>
            <a:fillRect/>
          </a:stretch>
        </p:blipFill>
        <p:spPr>
          <a:xfrm>
            <a:off x="8458200" y="1903055"/>
            <a:ext cx="3026159" cy="2396438"/>
          </a:xfrm>
          <a:prstGeom prst="ellipse">
            <a:avLst/>
          </a:prstGeom>
          <a:ln>
            <a:noFill/>
          </a:ln>
          <a:effectLst>
            <a:softEdge rad="112500"/>
          </a:effectLst>
        </p:spPr>
      </p:pic>
      <p:pic>
        <p:nvPicPr>
          <p:cNvPr id="6" name="Picture 5"/>
          <p:cNvPicPr>
            <a:picLocks noChangeAspect="1"/>
          </p:cNvPicPr>
          <p:nvPr/>
        </p:nvPicPr>
        <p:blipFill>
          <a:blip r:embed="rId4"/>
          <a:stretch>
            <a:fillRect/>
          </a:stretch>
        </p:blipFill>
        <p:spPr>
          <a:xfrm>
            <a:off x="9296400" y="4365354"/>
            <a:ext cx="2562615" cy="2492646"/>
          </a:xfrm>
          <a:prstGeom prst="ellipse">
            <a:avLst/>
          </a:prstGeom>
          <a:ln>
            <a:noFill/>
          </a:ln>
          <a:effectLst>
            <a:softEdge rad="112500"/>
          </a:effectLst>
        </p:spPr>
      </p:pic>
      <p:sp>
        <p:nvSpPr>
          <p:cNvPr id="7" name="Rounded Rectangle 6"/>
          <p:cNvSpPr/>
          <p:nvPr/>
        </p:nvSpPr>
        <p:spPr>
          <a:xfrm>
            <a:off x="1219200" y="990600"/>
            <a:ext cx="3499573" cy="523776"/>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400" dirty="0">
                <a:solidFill>
                  <a:srgbClr val="FF0000"/>
                </a:solidFill>
                <a:latin typeface="Nunito Black" pitchFamily="2" charset="0"/>
                <a:sym typeface="Arial"/>
              </a:rPr>
              <a:t>CON ĐƯỜNG CỦA BÉ</a:t>
            </a:r>
            <a:endParaRPr lang="id-ID" sz="2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8" name="Rounded Rectangle 7"/>
          <p:cNvSpPr/>
          <p:nvPr/>
        </p:nvSpPr>
        <p:spPr>
          <a:xfrm>
            <a:off x="1004243" y="1580647"/>
            <a:ext cx="4121970" cy="1520627"/>
          </a:xfrm>
          <a:prstGeom prst="roundRect">
            <a:avLst/>
          </a:prstGeom>
          <a:solidFill>
            <a:srgbClr val="FFFFFF">
              <a:alpha val="8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b="1" dirty="0" err="1">
                <a:solidFill>
                  <a:srgbClr val="002060"/>
                </a:solidFill>
                <a:latin typeface="Nunito Black" pitchFamily="2" charset="0"/>
              </a:rPr>
              <a:t>Đường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của</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chú</a:t>
            </a:r>
            <a:r>
              <a:rPr lang="en-US" sz="2200" b="1" dirty="0">
                <a:solidFill>
                  <a:srgbClr val="002060"/>
                </a:solidFill>
                <a:latin typeface="Nunito Black" pitchFamily="2" charset="0"/>
              </a:rPr>
              <a:t> phi </a:t>
            </a:r>
            <a:r>
              <a:rPr lang="en-US" sz="2200" b="1" dirty="0" err="1">
                <a:solidFill>
                  <a:srgbClr val="002060"/>
                </a:solidFill>
                <a:latin typeface="Nunito Black" pitchFamily="2" charset="0"/>
              </a:rPr>
              <a:t>công</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Lẫn</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trong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mây</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cao</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tít</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Khắp</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vùng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trời</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xanh</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vì</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sao</a:t>
            </a:r>
            <a:r>
              <a:rPr lang="en-US" sz="2200" b="1" dirty="0">
                <a:solidFill>
                  <a:srgbClr val="002060"/>
                </a:solidFill>
                <a:latin typeface="Nunito Black" pitchFamily="2" charset="0"/>
              </a:rPr>
              <a:t> chi </a:t>
            </a:r>
            <a:r>
              <a:rPr lang="en-US" sz="2200" b="1" dirty="0" err="1">
                <a:solidFill>
                  <a:srgbClr val="002060"/>
                </a:solidFill>
                <a:latin typeface="Nunito Black" pitchFamily="2" charset="0"/>
              </a:rPr>
              <a:t>chít</a:t>
            </a:r>
            <a:r>
              <a:rPr lang="en-US" sz="2200" b="1" dirty="0">
                <a:solidFill>
                  <a:srgbClr val="002060"/>
                </a:solidFill>
                <a:latin typeface="Nunito Black" pitchFamily="2" charset="0"/>
              </a:rPr>
              <a:t>.</a:t>
            </a:r>
          </a:p>
        </p:txBody>
      </p:sp>
      <p:sp>
        <p:nvSpPr>
          <p:cNvPr id="9" name="Rounded Rectangle 8"/>
          <p:cNvSpPr/>
          <p:nvPr/>
        </p:nvSpPr>
        <p:spPr>
          <a:xfrm>
            <a:off x="1982616" y="3276601"/>
            <a:ext cx="3732384" cy="1524000"/>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err="1">
                <a:solidFill>
                  <a:srgbClr val="008000"/>
                </a:solidFill>
                <a:latin typeface="Nunito Black" pitchFamily="2" charset="0"/>
              </a:rPr>
              <a:t>Đường</a:t>
            </a:r>
            <a:r>
              <a:rPr lang="en-US" sz="2200" dirty="0">
                <a:solidFill>
                  <a:srgbClr val="008000"/>
                </a:solidFill>
                <a:latin typeface="Nunito Black" pitchFamily="2" charset="0"/>
              </a:rPr>
              <a:t> </a:t>
            </a:r>
            <a:r>
              <a:rPr lang="en-US" sz="2200" dirty="0" err="1">
                <a:solidFill>
                  <a:srgbClr val="008000"/>
                </a:solidFill>
                <a:latin typeface="Nunito Black" pitchFamily="2" charset="0"/>
              </a:rPr>
              <a:t>của</a:t>
            </a:r>
            <a:r>
              <a:rPr lang="en-US" sz="2200" dirty="0">
                <a:solidFill>
                  <a:srgbClr val="008000"/>
                </a:solidFill>
                <a:latin typeface="Nunito Black" pitchFamily="2" charset="0"/>
              </a:rPr>
              <a:t> </a:t>
            </a:r>
            <a:r>
              <a:rPr lang="en-US" sz="2200" dirty="0" err="1">
                <a:solidFill>
                  <a:srgbClr val="008000"/>
                </a:solidFill>
                <a:latin typeface="Nunito Black" pitchFamily="2" charset="0"/>
              </a:rPr>
              <a:t>chú</a:t>
            </a:r>
            <a:r>
              <a:rPr lang="en-US" sz="2200" dirty="0">
                <a:solidFill>
                  <a:srgbClr val="008000"/>
                </a:solidFill>
                <a:latin typeface="Nunito Black" pitchFamily="2" charset="0"/>
              </a:rPr>
              <a:t> </a:t>
            </a:r>
            <a:r>
              <a:rPr lang="en-US" sz="2200" dirty="0" err="1">
                <a:solidFill>
                  <a:srgbClr val="008000"/>
                </a:solidFill>
                <a:latin typeface="Nunito Black" pitchFamily="2" charset="0"/>
              </a:rPr>
              <a:t>hải</a:t>
            </a:r>
            <a:r>
              <a:rPr lang="en-US" sz="2200" dirty="0">
                <a:solidFill>
                  <a:srgbClr val="008000"/>
                </a:solidFill>
                <a:latin typeface="Nunito Black" pitchFamily="2" charset="0"/>
              </a:rPr>
              <a:t> </a:t>
            </a:r>
            <a:r>
              <a:rPr lang="en-US" sz="2200" dirty="0" err="1">
                <a:solidFill>
                  <a:srgbClr val="008000"/>
                </a:solidFill>
                <a:latin typeface="Nunito Black" pitchFamily="2" charset="0"/>
              </a:rPr>
              <a:t>quân</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Mênh</a:t>
            </a:r>
            <a:r>
              <a:rPr lang="en-US" sz="2200" dirty="0">
                <a:solidFill>
                  <a:srgbClr val="008000"/>
                </a:solidFill>
                <a:latin typeface="Nunito Black" pitchFamily="2" charset="0"/>
              </a:rPr>
              <a:t> </a:t>
            </a:r>
            <a:r>
              <a:rPr lang="en-US" sz="2200" dirty="0" err="1">
                <a:solidFill>
                  <a:srgbClr val="008000"/>
                </a:solidFill>
                <a:latin typeface="Nunito Black" pitchFamily="2" charset="0"/>
              </a:rPr>
              <a:t>mông</a:t>
            </a:r>
            <a:r>
              <a:rPr lang="en-US" sz="2200" dirty="0">
                <a:solidFill>
                  <a:srgbClr val="008000"/>
                </a:solidFill>
                <a:latin typeface="Nunito Black" pitchFamily="2" charset="0"/>
              </a:rPr>
              <a:t> </a:t>
            </a:r>
            <a:r>
              <a:rPr lang="en-US" sz="2200" dirty="0" err="1">
                <a:solidFill>
                  <a:srgbClr val="008000"/>
                </a:solidFill>
                <a:latin typeface="Nunito Black" pitchFamily="2" charset="0"/>
              </a:rPr>
              <a:t>trên</a:t>
            </a:r>
            <a:r>
              <a:rPr lang="en-US" sz="2200" dirty="0">
                <a:solidFill>
                  <a:srgbClr val="008000"/>
                </a:solidFill>
                <a:latin typeface="Nunito Black" pitchFamily="2" charset="0"/>
              </a:rPr>
              <a:t> </a:t>
            </a:r>
            <a:r>
              <a:rPr lang="en-US" sz="2200" dirty="0" err="1">
                <a:solidFill>
                  <a:srgbClr val="008000"/>
                </a:solidFill>
                <a:latin typeface="Nunito Black" pitchFamily="2" charset="0"/>
              </a:rPr>
              <a:t>biển</a:t>
            </a:r>
            <a:r>
              <a:rPr lang="en-US" sz="2200" dirty="0">
                <a:solidFill>
                  <a:srgbClr val="008000"/>
                </a:solidFill>
                <a:latin typeface="Nunito Black" pitchFamily="2" charset="0"/>
              </a:rPr>
              <a:t> </a:t>
            </a:r>
            <a:r>
              <a:rPr lang="en-US" sz="2200" dirty="0" err="1">
                <a:solidFill>
                  <a:srgbClr val="008000"/>
                </a:solidFill>
                <a:latin typeface="Nunito Black" pitchFamily="2" charset="0"/>
              </a:rPr>
              <a:t>cả</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Tới</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vùng</a:t>
            </a:r>
            <a:r>
              <a:rPr lang="en-US" sz="2200" dirty="0">
                <a:solidFill>
                  <a:srgbClr val="008000"/>
                </a:solidFill>
                <a:latin typeface="Nunito Black" pitchFamily="2" charset="0"/>
              </a:rPr>
              <a:t> </a:t>
            </a:r>
            <a:r>
              <a:rPr lang="en-US" sz="2200" dirty="0" err="1">
                <a:solidFill>
                  <a:srgbClr val="008000"/>
                </a:solidFill>
                <a:latin typeface="Nunito Black" pitchFamily="2" charset="0"/>
              </a:rPr>
              <a:t>đảo</a:t>
            </a:r>
            <a:r>
              <a:rPr lang="en-US" sz="2200" dirty="0">
                <a:solidFill>
                  <a:srgbClr val="008000"/>
                </a:solidFill>
                <a:latin typeface="Nunito Black" pitchFamily="2" charset="0"/>
              </a:rPr>
              <a:t> </a:t>
            </a:r>
            <a:r>
              <a:rPr lang="en-US" sz="2200" dirty="0" err="1">
                <a:solidFill>
                  <a:srgbClr val="008000"/>
                </a:solidFill>
                <a:latin typeface="Nunito Black" pitchFamily="2" charset="0"/>
              </a:rPr>
              <a:t>xa</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Và</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bờ</a:t>
            </a:r>
            <a:r>
              <a:rPr lang="en-US" sz="2200" dirty="0">
                <a:solidFill>
                  <a:srgbClr val="008000"/>
                </a:solidFill>
                <a:latin typeface="Nunito Black" pitchFamily="2" charset="0"/>
              </a:rPr>
              <a:t> </a:t>
            </a:r>
            <a:r>
              <a:rPr lang="en-US" sz="2200" dirty="0" err="1">
                <a:solidFill>
                  <a:srgbClr val="008000"/>
                </a:solidFill>
                <a:latin typeface="Nunito Black" pitchFamily="2" charset="0"/>
              </a:rPr>
              <a:t>bến</a:t>
            </a:r>
            <a:r>
              <a:rPr lang="en-US" sz="2200" dirty="0">
                <a:solidFill>
                  <a:srgbClr val="008000"/>
                </a:solidFill>
                <a:latin typeface="Nunito Black" pitchFamily="2" charset="0"/>
              </a:rPr>
              <a:t> </a:t>
            </a:r>
            <a:r>
              <a:rPr lang="en-US" sz="2200" dirty="0" err="1">
                <a:solidFill>
                  <a:srgbClr val="008000"/>
                </a:solidFill>
                <a:latin typeface="Nunito Black" pitchFamily="2" charset="0"/>
              </a:rPr>
              <a:t>lạ</a:t>
            </a:r>
            <a:r>
              <a:rPr lang="en-US" sz="2200" dirty="0">
                <a:solidFill>
                  <a:srgbClr val="008000"/>
                </a:solidFill>
                <a:latin typeface="Nunito Black" pitchFamily="2" charset="0"/>
              </a:rPr>
              <a:t>.</a:t>
            </a:r>
          </a:p>
        </p:txBody>
      </p:sp>
      <p:sp>
        <p:nvSpPr>
          <p:cNvPr id="10" name="Rounded Rectangle 9"/>
          <p:cNvSpPr/>
          <p:nvPr/>
        </p:nvSpPr>
        <p:spPr>
          <a:xfrm>
            <a:off x="3051615" y="4992548"/>
            <a:ext cx="3806385" cy="1636852"/>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a:solidFill>
                  <a:schemeClr val="accent2">
                    <a:lumMod val="50000"/>
                  </a:schemeClr>
                </a:solidFill>
                <a:latin typeface="Nunito Black" pitchFamily="2" charset="0"/>
              </a:rPr>
              <a:t>Con </a:t>
            </a:r>
            <a:r>
              <a:rPr lang="en-US" sz="2200" dirty="0" err="1">
                <a:solidFill>
                  <a:schemeClr val="accent2">
                    <a:lumMod val="50000"/>
                  </a:schemeClr>
                </a:solidFill>
                <a:latin typeface="Nunito Black" pitchFamily="2" charset="0"/>
              </a:rPr>
              <a:t>đường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làm</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bằng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sắt</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Là</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của</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bác</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lái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tàu</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Chạy</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dài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theo</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đất</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nước</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Đi</a:t>
            </a:r>
            <a:r>
              <a:rPr lang="en-US" sz="2200" dirty="0">
                <a:solidFill>
                  <a:schemeClr val="accent2">
                    <a:lumMod val="50000"/>
                  </a:schemeClr>
                </a:solidFill>
                <a:latin typeface="Nunito Black" pitchFamily="2" charset="0"/>
              </a:rPr>
              <a:t> song </a:t>
            </a:r>
            <a:r>
              <a:rPr lang="en-US" sz="2200" dirty="0" err="1">
                <a:solidFill>
                  <a:schemeClr val="accent2">
                    <a:lumMod val="50000"/>
                  </a:schemeClr>
                </a:solidFill>
                <a:latin typeface="Nunito Black" pitchFamily="2" charset="0"/>
              </a:rPr>
              <a:t>hành</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bên</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nhau</a:t>
            </a:r>
            <a:r>
              <a:rPr lang="en-US" sz="2200" dirty="0">
                <a:solidFill>
                  <a:schemeClr val="accent2">
                    <a:lumMod val="50000"/>
                  </a:schemeClr>
                </a:solidFill>
                <a:latin typeface="Nunito Black" pitchFamily="2" charset="0"/>
              </a:rPr>
              <a:t>.</a:t>
            </a:r>
          </a:p>
        </p:txBody>
      </p:sp>
      <p:sp>
        <p:nvSpPr>
          <p:cNvPr id="11" name="Rounded Rectangle 10"/>
          <p:cNvSpPr/>
          <p:nvPr/>
        </p:nvSpPr>
        <p:spPr>
          <a:xfrm>
            <a:off x="1159626" y="288697"/>
            <a:ext cx="4450004" cy="492684"/>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a:solidFill>
                  <a:srgbClr val="FF0000"/>
                </a:solidFill>
                <a:latin typeface="Nunito Black" pitchFamily="2" charset="0"/>
                <a:sym typeface="Arial"/>
              </a:rPr>
              <a:t>Luyện</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đọc</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nối</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tiếp</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đoạn</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4825699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053504" y="611163"/>
            <a:ext cx="2335581" cy="2022643"/>
          </a:xfrm>
          <a:prstGeom prst="ellipse">
            <a:avLst/>
          </a:prstGeom>
          <a:ln>
            <a:noFill/>
          </a:ln>
          <a:effectLst>
            <a:softEdge rad="112500"/>
          </a:effectLst>
        </p:spPr>
      </p:pic>
      <p:pic>
        <p:nvPicPr>
          <p:cNvPr id="11" name="Picture 10"/>
          <p:cNvPicPr>
            <a:picLocks noChangeAspect="1"/>
          </p:cNvPicPr>
          <p:nvPr/>
        </p:nvPicPr>
        <p:blipFill>
          <a:blip r:embed="rId3"/>
          <a:stretch>
            <a:fillRect/>
          </a:stretch>
        </p:blipFill>
        <p:spPr>
          <a:xfrm>
            <a:off x="1833665" y="2322733"/>
            <a:ext cx="2428304" cy="2234040"/>
          </a:xfrm>
          <a:prstGeom prst="ellipse">
            <a:avLst/>
          </a:prstGeom>
          <a:ln>
            <a:noFill/>
          </a:ln>
          <a:effectLst>
            <a:softEdge rad="112500"/>
          </a:effectLst>
        </p:spPr>
      </p:pic>
      <p:pic>
        <p:nvPicPr>
          <p:cNvPr id="12" name="Picture 11"/>
          <p:cNvPicPr>
            <a:picLocks noChangeAspect="1"/>
          </p:cNvPicPr>
          <p:nvPr/>
        </p:nvPicPr>
        <p:blipFill>
          <a:blip r:embed="rId4"/>
          <a:stretch>
            <a:fillRect/>
          </a:stretch>
        </p:blipFill>
        <p:spPr>
          <a:xfrm>
            <a:off x="9448800" y="4757943"/>
            <a:ext cx="2130997" cy="1915942"/>
          </a:xfrm>
          <a:prstGeom prst="ellipse">
            <a:avLst/>
          </a:prstGeom>
        </p:spPr>
      </p:pic>
      <p:sp>
        <p:nvSpPr>
          <p:cNvPr id="13" name="Rounded Rectangle 12"/>
          <p:cNvSpPr/>
          <p:nvPr/>
        </p:nvSpPr>
        <p:spPr>
          <a:xfrm>
            <a:off x="6389085" y="1014395"/>
            <a:ext cx="4121970" cy="1520627"/>
          </a:xfrm>
          <a:prstGeom prst="roundRect">
            <a:avLst/>
          </a:prstGeom>
          <a:solidFill>
            <a:srgbClr val="FFFFFF">
              <a:alpha val="8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rgbClr val="0070C0"/>
                </a:solidFill>
                <a:latin typeface="Nunito Black" pitchFamily="2" charset="0"/>
              </a:rPr>
              <a:t>Còn</a:t>
            </a:r>
            <a:r>
              <a:rPr lang="en-US" sz="2000" dirty="0">
                <a:solidFill>
                  <a:srgbClr val="0070C0"/>
                </a:solidFill>
                <a:latin typeface="Nunito Black" pitchFamily="2" charset="0"/>
              </a:rPr>
              <a:t> con </a:t>
            </a:r>
            <a:r>
              <a:rPr lang="en-US" sz="2000" dirty="0" err="1">
                <a:solidFill>
                  <a:srgbClr val="0070C0"/>
                </a:solidFill>
                <a:latin typeface="Nunito Black" pitchFamily="2" charset="0"/>
              </a:rPr>
              <a:t>đường</a:t>
            </a:r>
            <a:r>
              <a:rPr lang="en-US" sz="2000" dirty="0">
                <a:solidFill>
                  <a:srgbClr val="0070C0"/>
                </a:solidFill>
                <a:latin typeface="Nunito Black" pitchFamily="2" charset="0"/>
              </a:rPr>
              <a:t> </a:t>
            </a:r>
            <a:r>
              <a:rPr lang="en-US" sz="2000" dirty="0" err="1">
                <a:solidFill>
                  <a:srgbClr val="0070C0"/>
                </a:solidFill>
                <a:latin typeface="Nunito Black" pitchFamily="2" charset="0"/>
              </a:rPr>
              <a:t>của</a:t>
            </a:r>
            <a:r>
              <a:rPr lang="en-US" sz="2000" dirty="0">
                <a:solidFill>
                  <a:srgbClr val="0070C0"/>
                </a:solidFill>
                <a:latin typeface="Nunito Black" pitchFamily="2" charset="0"/>
              </a:rPr>
              <a:t> </a:t>
            </a:r>
            <a:r>
              <a:rPr lang="en-US" sz="2000" dirty="0" err="1">
                <a:solidFill>
                  <a:srgbClr val="0070C0"/>
                </a:solidFill>
                <a:latin typeface="Nunito Black" pitchFamily="2" charset="0"/>
              </a:rPr>
              <a:t>bố</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Đi</a:t>
            </a:r>
            <a:r>
              <a:rPr lang="en-US" sz="2000" dirty="0">
                <a:solidFill>
                  <a:srgbClr val="0070C0"/>
                </a:solidFill>
                <a:latin typeface="Nunito Black" pitchFamily="2" charset="0"/>
              </a:rPr>
              <a:t> </a:t>
            </a:r>
            <a:r>
              <a:rPr lang="en-US" sz="2000" dirty="0" err="1">
                <a:solidFill>
                  <a:srgbClr val="0070C0"/>
                </a:solidFill>
                <a:latin typeface="Nunito Black" pitchFamily="2" charset="0"/>
              </a:rPr>
              <a:t>trên</a:t>
            </a:r>
            <a:r>
              <a:rPr lang="en-US" sz="2000" dirty="0">
                <a:solidFill>
                  <a:srgbClr val="0070C0"/>
                </a:solidFill>
                <a:latin typeface="Nunito Black" pitchFamily="2" charset="0"/>
              </a:rPr>
              <a:t> </a:t>
            </a:r>
            <a:r>
              <a:rPr lang="en-US" sz="2000" dirty="0" err="1">
                <a:solidFill>
                  <a:srgbClr val="0070C0"/>
                </a:solidFill>
                <a:latin typeface="Nunito Black" pitchFamily="2" charset="0"/>
              </a:rPr>
              <a:t>giàn</a:t>
            </a:r>
            <a:r>
              <a:rPr lang="en-US" sz="2000" dirty="0">
                <a:solidFill>
                  <a:srgbClr val="0070C0"/>
                </a:solidFill>
                <a:latin typeface="Nunito Black" pitchFamily="2" charset="0"/>
              </a:rPr>
              <a:t> </a:t>
            </a:r>
            <a:r>
              <a:rPr lang="en-US" sz="2000" dirty="0" err="1">
                <a:solidFill>
                  <a:srgbClr val="0070C0"/>
                </a:solidFill>
                <a:latin typeface="Nunito Black" pitchFamily="2" charset="0"/>
              </a:rPr>
              <a:t>giáo</a:t>
            </a:r>
            <a:r>
              <a:rPr lang="en-US" sz="2000" dirty="0">
                <a:solidFill>
                  <a:srgbClr val="0070C0"/>
                </a:solidFill>
                <a:latin typeface="Nunito Black" pitchFamily="2" charset="0"/>
              </a:rPr>
              <a:t> </a:t>
            </a:r>
            <a:r>
              <a:rPr lang="en-US" sz="2000" dirty="0" err="1">
                <a:solidFill>
                  <a:srgbClr val="0070C0"/>
                </a:solidFill>
                <a:latin typeface="Nunito Black" pitchFamily="2" charset="0"/>
              </a:rPr>
              <a:t>cao</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Những</a:t>
            </a:r>
            <a:r>
              <a:rPr lang="en-US" sz="2000" dirty="0">
                <a:solidFill>
                  <a:srgbClr val="0070C0"/>
                </a:solidFill>
                <a:latin typeface="Nunito Black" pitchFamily="2" charset="0"/>
              </a:rPr>
              <a:t> </a:t>
            </a:r>
            <a:r>
              <a:rPr lang="en-US" sz="2000" dirty="0" err="1">
                <a:solidFill>
                  <a:srgbClr val="0070C0"/>
                </a:solidFill>
                <a:latin typeface="Nunito Black" pitchFamily="2" charset="0"/>
              </a:rPr>
              <a:t>khung</a:t>
            </a:r>
            <a:r>
              <a:rPr lang="en-US" sz="2000" dirty="0">
                <a:solidFill>
                  <a:srgbClr val="0070C0"/>
                </a:solidFill>
                <a:latin typeface="Nunito Black" pitchFamily="2" charset="0"/>
              </a:rPr>
              <a:t> </a:t>
            </a:r>
            <a:r>
              <a:rPr lang="en-US" sz="2000" dirty="0" err="1">
                <a:solidFill>
                  <a:srgbClr val="0070C0"/>
                </a:solidFill>
                <a:latin typeface="Nunito Black" pitchFamily="2" charset="0"/>
              </a:rPr>
              <a:t>sắt</a:t>
            </a:r>
            <a:r>
              <a:rPr lang="en-US" sz="2000" dirty="0">
                <a:solidFill>
                  <a:srgbClr val="0070C0"/>
                </a:solidFill>
                <a:latin typeface="Nunito Black" pitchFamily="2" charset="0"/>
              </a:rPr>
              <a:t> </a:t>
            </a:r>
            <a:r>
              <a:rPr lang="en-US" sz="2000" dirty="0" err="1">
                <a:solidFill>
                  <a:srgbClr val="0070C0"/>
                </a:solidFill>
                <a:latin typeface="Nunito Black" pitchFamily="2" charset="0"/>
              </a:rPr>
              <a:t>nối</a:t>
            </a:r>
            <a:r>
              <a:rPr lang="en-US" sz="2000" dirty="0">
                <a:solidFill>
                  <a:srgbClr val="0070C0"/>
                </a:solidFill>
                <a:latin typeface="Nunito Black" pitchFamily="2" charset="0"/>
              </a:rPr>
              <a:t> </a:t>
            </a:r>
            <a:r>
              <a:rPr lang="en-US" sz="2000" dirty="0" err="1">
                <a:solidFill>
                  <a:srgbClr val="0070C0"/>
                </a:solidFill>
                <a:latin typeface="Nunito Black" pitchFamily="2" charset="0"/>
              </a:rPr>
              <a:t>nhau</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Dựng</a:t>
            </a:r>
            <a:r>
              <a:rPr lang="en-US" sz="2000" dirty="0">
                <a:solidFill>
                  <a:srgbClr val="0070C0"/>
                </a:solidFill>
                <a:latin typeface="Nunito Black" pitchFamily="2" charset="0"/>
              </a:rPr>
              <a:t> </a:t>
            </a:r>
            <a:r>
              <a:rPr lang="en-US" sz="2000" dirty="0" err="1">
                <a:solidFill>
                  <a:srgbClr val="0070C0"/>
                </a:solidFill>
                <a:latin typeface="Nunito Black" pitchFamily="2" charset="0"/>
              </a:rPr>
              <a:t>nên</a:t>
            </a:r>
            <a:r>
              <a:rPr lang="en-US" sz="2000" dirty="0">
                <a:solidFill>
                  <a:srgbClr val="0070C0"/>
                </a:solidFill>
                <a:latin typeface="Nunito Black" pitchFamily="2" charset="0"/>
              </a:rPr>
              <a:t> </a:t>
            </a:r>
            <a:r>
              <a:rPr lang="en-US" sz="2000" dirty="0" err="1">
                <a:solidFill>
                  <a:srgbClr val="0070C0"/>
                </a:solidFill>
                <a:latin typeface="Nunito Black" pitchFamily="2" charset="0"/>
              </a:rPr>
              <a:t>bao</a:t>
            </a:r>
            <a:r>
              <a:rPr lang="en-US" sz="2000" dirty="0">
                <a:solidFill>
                  <a:srgbClr val="0070C0"/>
                </a:solidFill>
                <a:latin typeface="Nunito Black" pitchFamily="2" charset="0"/>
              </a:rPr>
              <a:t> </a:t>
            </a:r>
            <a:r>
              <a:rPr lang="en-US" sz="2000" dirty="0" err="1">
                <a:solidFill>
                  <a:srgbClr val="0070C0"/>
                </a:solidFill>
                <a:latin typeface="Nunito Black" pitchFamily="2" charset="0"/>
              </a:rPr>
              <a:t>nhà</a:t>
            </a:r>
            <a:r>
              <a:rPr lang="en-US" sz="2000" dirty="0">
                <a:solidFill>
                  <a:srgbClr val="0070C0"/>
                </a:solidFill>
                <a:latin typeface="Nunito Black" pitchFamily="2" charset="0"/>
              </a:rPr>
              <a:t> </a:t>
            </a:r>
            <a:r>
              <a:rPr lang="en-US" sz="2000" dirty="0" err="1">
                <a:solidFill>
                  <a:srgbClr val="0070C0"/>
                </a:solidFill>
                <a:latin typeface="Nunito Black" pitchFamily="2" charset="0"/>
              </a:rPr>
              <a:t>mới</a:t>
            </a:r>
            <a:r>
              <a:rPr lang="en-US" sz="2000" dirty="0">
                <a:solidFill>
                  <a:srgbClr val="0070C0"/>
                </a:solidFill>
                <a:latin typeface="Nunito Black" pitchFamily="2" charset="0"/>
              </a:rPr>
              <a:t>.</a:t>
            </a:r>
          </a:p>
        </p:txBody>
      </p:sp>
      <p:sp>
        <p:nvSpPr>
          <p:cNvPr id="14" name="Rounded Rectangle 13"/>
          <p:cNvSpPr/>
          <p:nvPr/>
        </p:nvSpPr>
        <p:spPr>
          <a:xfrm>
            <a:off x="1159626" y="288697"/>
            <a:ext cx="4450004" cy="492684"/>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a:solidFill>
                  <a:srgbClr val="FF0000"/>
                </a:solidFill>
                <a:latin typeface="Nunito Black" pitchFamily="2" charset="0"/>
                <a:sym typeface="Arial"/>
              </a:rPr>
              <a:t>Luyện</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đọc</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nối</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tiếp</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đoạn</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5" name="Rounded Rectangle 14"/>
          <p:cNvSpPr/>
          <p:nvPr/>
        </p:nvSpPr>
        <p:spPr>
          <a:xfrm>
            <a:off x="4419600" y="2834976"/>
            <a:ext cx="4121970" cy="1520627"/>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a:solidFill>
                  <a:schemeClr val="accent2">
                    <a:lumMod val="50000"/>
                  </a:schemeClr>
                </a:solidFill>
                <a:latin typeface="Nunito Black" pitchFamily="2" charset="0"/>
              </a:rPr>
              <a:t>Và con đường của mẹ</a:t>
            </a:r>
          </a:p>
          <a:p>
            <a:pPr lvl="0" defTabSz="914400">
              <a:lnSpc>
                <a:spcPct val="90000"/>
              </a:lnSpc>
              <a:spcBef>
                <a:spcPct val="0"/>
              </a:spcBef>
              <a:spcAft>
                <a:spcPts val="600"/>
              </a:spcAft>
              <a:defRPr/>
            </a:pPr>
            <a:r>
              <a:rPr lang="en-US" sz="2000">
                <a:solidFill>
                  <a:schemeClr val="accent2">
                    <a:lumMod val="50000"/>
                  </a:schemeClr>
                </a:solidFill>
                <a:latin typeface="Nunito Black" pitchFamily="2" charset="0"/>
              </a:rPr>
              <a:t>Là ở trên cánh đồng</a:t>
            </a:r>
          </a:p>
          <a:p>
            <a:pPr lvl="0" defTabSz="914400">
              <a:lnSpc>
                <a:spcPct val="90000"/>
              </a:lnSpc>
              <a:spcBef>
                <a:spcPct val="0"/>
              </a:spcBef>
              <a:spcAft>
                <a:spcPts val="600"/>
              </a:spcAft>
              <a:defRPr/>
            </a:pPr>
            <a:r>
              <a:rPr lang="en-US" sz="2000">
                <a:solidFill>
                  <a:schemeClr val="accent2">
                    <a:lumMod val="50000"/>
                  </a:schemeClr>
                </a:solidFill>
                <a:latin typeface="Nunito Black" pitchFamily="2" charset="0"/>
              </a:rPr>
              <a:t>Cỏ ruộng dâu xanh tốt</a:t>
            </a:r>
          </a:p>
          <a:p>
            <a:pPr lvl="0" defTabSz="914400">
              <a:lnSpc>
                <a:spcPct val="90000"/>
              </a:lnSpc>
              <a:spcBef>
                <a:spcPct val="0"/>
              </a:spcBef>
              <a:spcAft>
                <a:spcPts val="600"/>
              </a:spcAft>
              <a:defRPr/>
            </a:pPr>
            <a:r>
              <a:rPr lang="en-US" sz="2000">
                <a:solidFill>
                  <a:schemeClr val="accent2">
                    <a:lumMod val="50000"/>
                  </a:schemeClr>
                </a:solidFill>
                <a:latin typeface="Nunito Black" pitchFamily="2" charset="0"/>
              </a:rPr>
              <a:t>Thảm lúa vàng ngát hương.</a:t>
            </a:r>
            <a:endParaRPr lang="en-US" sz="2000" dirty="0">
              <a:solidFill>
                <a:schemeClr val="accent2">
                  <a:lumMod val="50000"/>
                </a:schemeClr>
              </a:solidFill>
              <a:latin typeface="Nunito Black" pitchFamily="2" charset="0"/>
            </a:endParaRPr>
          </a:p>
        </p:txBody>
      </p:sp>
      <p:sp>
        <p:nvSpPr>
          <p:cNvPr id="16" name="Rounded Rectangle 15"/>
          <p:cNvSpPr/>
          <p:nvPr/>
        </p:nvSpPr>
        <p:spPr>
          <a:xfrm>
            <a:off x="3147203" y="4757943"/>
            <a:ext cx="4214023" cy="1787436"/>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Bà</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bảo</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của</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bé</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Chỉ</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đi</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đến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thôi</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Bé</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tìm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mỗi</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sớm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mai</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a:solidFill>
                  <a:schemeClr val="accent6">
                    <a:lumMod val="50000"/>
                  </a:schemeClr>
                </a:solidFill>
                <a:latin typeface="Nunito Black" pitchFamily="2" charset="0"/>
              </a:rPr>
              <a:t>Con </a:t>
            </a:r>
            <a:r>
              <a:rPr lang="en-US" sz="2000" dirty="0" err="1">
                <a:solidFill>
                  <a:schemeClr val="accent6">
                    <a:lumMod val="50000"/>
                  </a:schemeClr>
                </a:solidFill>
                <a:latin typeface="Nunito Black" pitchFamily="2" charset="0"/>
              </a:rPr>
              <a:t>đường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trên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trang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sách</a:t>
            </a:r>
            <a:r>
              <a:rPr lang="en-US" sz="2000" dirty="0">
                <a:solidFill>
                  <a:schemeClr val="accent6">
                    <a:lumMod val="50000"/>
                  </a:schemeClr>
                </a:solidFill>
                <a:latin typeface="Nunito Black" pitchFamily="2" charset="0"/>
              </a:rPr>
              <a:t>.</a:t>
            </a:r>
          </a:p>
          <a:p>
            <a:pPr lvl="0" defTabSz="914400">
              <a:lnSpc>
                <a:spcPct val="90000"/>
              </a:lnSpc>
              <a:spcBef>
                <a:spcPct val="0"/>
              </a:spcBef>
              <a:spcAft>
                <a:spcPts val="600"/>
              </a:spcAft>
              <a:defRPr/>
            </a:pP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Thanh</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thảo</a:t>
            </a:r>
            <a:r>
              <a:rPr lang="en-US" sz="2000" dirty="0">
                <a:solidFill>
                  <a:schemeClr val="accent6">
                    <a:lumMod val="50000"/>
                  </a:schemeClr>
                </a:solidFill>
                <a:latin typeface="Nunito Black" pitchFamily="2" charset="0"/>
              </a:rPr>
              <a:t>)</a:t>
            </a:r>
          </a:p>
        </p:txBody>
      </p:sp>
    </p:spTree>
    <p:extLst>
      <p:ext uri="{BB962C8B-B14F-4D97-AF65-F5344CB8AC3E}">
        <p14:creationId xmlns:p14="http://schemas.microsoft.com/office/powerpoint/2010/main" val="447610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159626" y="288697"/>
            <a:ext cx="4021974" cy="49268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a:solidFill>
                  <a:srgbClr val="FF0000"/>
                </a:solidFill>
                <a:latin typeface="Nunito Black" pitchFamily="2" charset="0"/>
                <a:sym typeface="Arial"/>
              </a:rPr>
              <a:t>Luyện</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đọc</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theo</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nhóm</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50168" y="19314"/>
            <a:ext cx="957155" cy="762066"/>
          </a:xfrm>
          <a:prstGeom prst="ellipse">
            <a:avLst/>
          </a:prstGeom>
        </p:spPr>
      </p:pic>
      <p:sp>
        <p:nvSpPr>
          <p:cNvPr id="6" name="Rounded Rectangle 5"/>
          <p:cNvSpPr/>
          <p:nvPr/>
        </p:nvSpPr>
        <p:spPr>
          <a:xfrm>
            <a:off x="3962400" y="977289"/>
            <a:ext cx="3499573" cy="523776"/>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400" dirty="0">
                <a:solidFill>
                  <a:srgbClr val="FF0000"/>
                </a:solidFill>
                <a:latin typeface="Nunito Black" pitchFamily="2" charset="0"/>
                <a:sym typeface="Arial"/>
              </a:rPr>
              <a:t>CON ĐƯỜNG CỦA BÉ</a:t>
            </a:r>
            <a:endParaRPr lang="id-ID" sz="2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7" name="Rounded Rectangle 6"/>
          <p:cNvSpPr/>
          <p:nvPr/>
        </p:nvSpPr>
        <p:spPr>
          <a:xfrm>
            <a:off x="1004243" y="1580647"/>
            <a:ext cx="4121970" cy="1520627"/>
          </a:xfrm>
          <a:prstGeom prst="roundRect">
            <a:avLst/>
          </a:prstGeom>
          <a:solidFill>
            <a:srgbClr val="FFFFFF">
              <a:alpha val="80000"/>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b="1" dirty="0" err="1">
                <a:solidFill>
                  <a:srgbClr val="002060"/>
                </a:solidFill>
                <a:latin typeface="Nunito Black" pitchFamily="2" charset="0"/>
              </a:rPr>
              <a:t>Đường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của</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chú</a:t>
            </a:r>
            <a:r>
              <a:rPr lang="en-US" sz="2200" b="1" dirty="0">
                <a:solidFill>
                  <a:srgbClr val="002060"/>
                </a:solidFill>
                <a:latin typeface="Nunito Black" pitchFamily="2" charset="0"/>
              </a:rPr>
              <a:t> phi </a:t>
            </a:r>
            <a:r>
              <a:rPr lang="en-US" sz="2200" b="1" dirty="0" err="1">
                <a:solidFill>
                  <a:srgbClr val="002060"/>
                </a:solidFill>
                <a:latin typeface="Nunito Black" pitchFamily="2" charset="0"/>
              </a:rPr>
              <a:t>công</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Lẫn</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trong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mây</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cao</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tít</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Khắp</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vùng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trời</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xanh</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vì</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sao</a:t>
            </a:r>
            <a:r>
              <a:rPr lang="en-US" sz="2200" b="1" dirty="0">
                <a:solidFill>
                  <a:srgbClr val="002060"/>
                </a:solidFill>
                <a:latin typeface="Nunito Black" pitchFamily="2" charset="0"/>
              </a:rPr>
              <a:t> chi </a:t>
            </a:r>
            <a:r>
              <a:rPr lang="en-US" sz="2200" b="1" dirty="0" err="1">
                <a:solidFill>
                  <a:srgbClr val="002060"/>
                </a:solidFill>
                <a:latin typeface="Nunito Black" pitchFamily="2" charset="0"/>
              </a:rPr>
              <a:t>chít</a:t>
            </a:r>
            <a:r>
              <a:rPr lang="en-US" sz="2200" b="1" dirty="0">
                <a:solidFill>
                  <a:srgbClr val="002060"/>
                </a:solidFill>
                <a:latin typeface="Nunito Black" pitchFamily="2" charset="0"/>
              </a:rPr>
              <a:t>.</a:t>
            </a:r>
          </a:p>
        </p:txBody>
      </p:sp>
      <p:sp>
        <p:nvSpPr>
          <p:cNvPr id="8" name="Rounded Rectangle 7"/>
          <p:cNvSpPr/>
          <p:nvPr/>
        </p:nvSpPr>
        <p:spPr>
          <a:xfrm>
            <a:off x="986389" y="3297182"/>
            <a:ext cx="3732384" cy="1524000"/>
          </a:xfrm>
          <a:prstGeom prst="roundRect">
            <a:avLst/>
          </a:prstGeom>
          <a:solidFill>
            <a:srgbClr val="FFFFFF">
              <a:alpha val="80000"/>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err="1">
                <a:solidFill>
                  <a:srgbClr val="008000"/>
                </a:solidFill>
                <a:latin typeface="Nunito Black" pitchFamily="2" charset="0"/>
              </a:rPr>
              <a:t>Đường</a:t>
            </a:r>
            <a:r>
              <a:rPr lang="en-US" sz="2200" dirty="0">
                <a:solidFill>
                  <a:srgbClr val="008000"/>
                </a:solidFill>
                <a:latin typeface="Nunito Black" pitchFamily="2" charset="0"/>
              </a:rPr>
              <a:t> </a:t>
            </a:r>
            <a:r>
              <a:rPr lang="en-US" sz="2200" dirty="0" err="1">
                <a:solidFill>
                  <a:srgbClr val="008000"/>
                </a:solidFill>
                <a:latin typeface="Nunito Black" pitchFamily="2" charset="0"/>
              </a:rPr>
              <a:t>của</a:t>
            </a:r>
            <a:r>
              <a:rPr lang="en-US" sz="2200" dirty="0">
                <a:solidFill>
                  <a:srgbClr val="008000"/>
                </a:solidFill>
                <a:latin typeface="Nunito Black" pitchFamily="2" charset="0"/>
              </a:rPr>
              <a:t> </a:t>
            </a:r>
            <a:r>
              <a:rPr lang="en-US" sz="2200" dirty="0" err="1">
                <a:solidFill>
                  <a:srgbClr val="008000"/>
                </a:solidFill>
                <a:latin typeface="Nunito Black" pitchFamily="2" charset="0"/>
              </a:rPr>
              <a:t>chú</a:t>
            </a:r>
            <a:r>
              <a:rPr lang="en-US" sz="2200" dirty="0">
                <a:solidFill>
                  <a:srgbClr val="008000"/>
                </a:solidFill>
                <a:latin typeface="Nunito Black" pitchFamily="2" charset="0"/>
              </a:rPr>
              <a:t> </a:t>
            </a:r>
            <a:r>
              <a:rPr lang="en-US" sz="2200" dirty="0" err="1">
                <a:solidFill>
                  <a:srgbClr val="008000"/>
                </a:solidFill>
                <a:latin typeface="Nunito Black" pitchFamily="2" charset="0"/>
              </a:rPr>
              <a:t>hải</a:t>
            </a:r>
            <a:r>
              <a:rPr lang="en-US" sz="2200" dirty="0">
                <a:solidFill>
                  <a:srgbClr val="008000"/>
                </a:solidFill>
                <a:latin typeface="Nunito Black" pitchFamily="2" charset="0"/>
              </a:rPr>
              <a:t> </a:t>
            </a:r>
            <a:r>
              <a:rPr lang="en-US" sz="2200" dirty="0" err="1">
                <a:solidFill>
                  <a:srgbClr val="008000"/>
                </a:solidFill>
                <a:latin typeface="Nunito Black" pitchFamily="2" charset="0"/>
              </a:rPr>
              <a:t>quân</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Mênh</a:t>
            </a:r>
            <a:r>
              <a:rPr lang="en-US" sz="2200" dirty="0">
                <a:solidFill>
                  <a:srgbClr val="008000"/>
                </a:solidFill>
                <a:latin typeface="Nunito Black" pitchFamily="2" charset="0"/>
              </a:rPr>
              <a:t> </a:t>
            </a:r>
            <a:r>
              <a:rPr lang="en-US" sz="2200" dirty="0" err="1">
                <a:solidFill>
                  <a:srgbClr val="008000"/>
                </a:solidFill>
                <a:latin typeface="Nunito Black" pitchFamily="2" charset="0"/>
              </a:rPr>
              <a:t>mông</a:t>
            </a:r>
            <a:r>
              <a:rPr lang="en-US" sz="2200" dirty="0">
                <a:solidFill>
                  <a:srgbClr val="008000"/>
                </a:solidFill>
                <a:latin typeface="Nunito Black" pitchFamily="2" charset="0"/>
              </a:rPr>
              <a:t> </a:t>
            </a:r>
            <a:r>
              <a:rPr lang="en-US" sz="2200" dirty="0" err="1">
                <a:solidFill>
                  <a:srgbClr val="008000"/>
                </a:solidFill>
                <a:latin typeface="Nunito Black" pitchFamily="2" charset="0"/>
              </a:rPr>
              <a:t>trên</a:t>
            </a:r>
            <a:r>
              <a:rPr lang="en-US" sz="2200" dirty="0">
                <a:solidFill>
                  <a:srgbClr val="008000"/>
                </a:solidFill>
                <a:latin typeface="Nunito Black" pitchFamily="2" charset="0"/>
              </a:rPr>
              <a:t> </a:t>
            </a:r>
            <a:r>
              <a:rPr lang="en-US" sz="2200" dirty="0" err="1">
                <a:solidFill>
                  <a:srgbClr val="008000"/>
                </a:solidFill>
                <a:latin typeface="Nunito Black" pitchFamily="2" charset="0"/>
              </a:rPr>
              <a:t>biển</a:t>
            </a:r>
            <a:r>
              <a:rPr lang="en-US" sz="2200" dirty="0">
                <a:solidFill>
                  <a:srgbClr val="008000"/>
                </a:solidFill>
                <a:latin typeface="Nunito Black" pitchFamily="2" charset="0"/>
              </a:rPr>
              <a:t> </a:t>
            </a:r>
            <a:r>
              <a:rPr lang="en-US" sz="2200" dirty="0" err="1">
                <a:solidFill>
                  <a:srgbClr val="008000"/>
                </a:solidFill>
                <a:latin typeface="Nunito Black" pitchFamily="2" charset="0"/>
              </a:rPr>
              <a:t>cả</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Tới</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vùng</a:t>
            </a:r>
            <a:r>
              <a:rPr lang="en-US" sz="2200" dirty="0">
                <a:solidFill>
                  <a:srgbClr val="008000"/>
                </a:solidFill>
                <a:latin typeface="Nunito Black" pitchFamily="2" charset="0"/>
              </a:rPr>
              <a:t> </a:t>
            </a:r>
            <a:r>
              <a:rPr lang="en-US" sz="2200" dirty="0" err="1">
                <a:solidFill>
                  <a:srgbClr val="008000"/>
                </a:solidFill>
                <a:latin typeface="Nunito Black" pitchFamily="2" charset="0"/>
              </a:rPr>
              <a:t>đảo</a:t>
            </a:r>
            <a:r>
              <a:rPr lang="en-US" sz="2200" dirty="0">
                <a:solidFill>
                  <a:srgbClr val="008000"/>
                </a:solidFill>
                <a:latin typeface="Nunito Black" pitchFamily="2" charset="0"/>
              </a:rPr>
              <a:t> </a:t>
            </a:r>
            <a:r>
              <a:rPr lang="en-US" sz="2200" dirty="0" err="1">
                <a:solidFill>
                  <a:srgbClr val="008000"/>
                </a:solidFill>
                <a:latin typeface="Nunito Black" pitchFamily="2" charset="0"/>
              </a:rPr>
              <a:t>xa</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Và</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bờ</a:t>
            </a:r>
            <a:r>
              <a:rPr lang="en-US" sz="2200" dirty="0">
                <a:solidFill>
                  <a:srgbClr val="008000"/>
                </a:solidFill>
                <a:latin typeface="Nunito Black" pitchFamily="2" charset="0"/>
              </a:rPr>
              <a:t> </a:t>
            </a:r>
            <a:r>
              <a:rPr lang="en-US" sz="2200" dirty="0" err="1">
                <a:solidFill>
                  <a:srgbClr val="008000"/>
                </a:solidFill>
                <a:latin typeface="Nunito Black" pitchFamily="2" charset="0"/>
              </a:rPr>
              <a:t>bến</a:t>
            </a:r>
            <a:r>
              <a:rPr lang="en-US" sz="2200" dirty="0">
                <a:solidFill>
                  <a:srgbClr val="008000"/>
                </a:solidFill>
                <a:latin typeface="Nunito Black" pitchFamily="2" charset="0"/>
              </a:rPr>
              <a:t> </a:t>
            </a:r>
            <a:r>
              <a:rPr lang="en-US" sz="2200" dirty="0" err="1">
                <a:solidFill>
                  <a:srgbClr val="008000"/>
                </a:solidFill>
                <a:latin typeface="Nunito Black" pitchFamily="2" charset="0"/>
              </a:rPr>
              <a:t>lạ</a:t>
            </a:r>
            <a:r>
              <a:rPr lang="en-US" sz="2200" dirty="0">
                <a:solidFill>
                  <a:srgbClr val="008000"/>
                </a:solidFill>
                <a:latin typeface="Nunito Black" pitchFamily="2" charset="0"/>
              </a:rPr>
              <a:t>.</a:t>
            </a:r>
          </a:p>
        </p:txBody>
      </p:sp>
      <p:sp>
        <p:nvSpPr>
          <p:cNvPr id="9" name="Rounded Rectangle 8"/>
          <p:cNvSpPr/>
          <p:nvPr/>
        </p:nvSpPr>
        <p:spPr>
          <a:xfrm>
            <a:off x="1004243" y="5017090"/>
            <a:ext cx="3806385" cy="1636852"/>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a:solidFill>
                  <a:schemeClr val="accent2">
                    <a:lumMod val="50000"/>
                  </a:schemeClr>
                </a:solidFill>
                <a:latin typeface="Nunito Black" pitchFamily="2" charset="0"/>
              </a:rPr>
              <a:t>Con </a:t>
            </a:r>
            <a:r>
              <a:rPr lang="en-US" sz="2200" dirty="0" err="1">
                <a:solidFill>
                  <a:schemeClr val="accent2">
                    <a:lumMod val="50000"/>
                  </a:schemeClr>
                </a:solidFill>
                <a:latin typeface="Nunito Black" pitchFamily="2" charset="0"/>
              </a:rPr>
              <a:t>đường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làm</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bằng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sắt</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Là</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của</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bác</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lái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tàu</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Chạy</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dài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theo</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đất</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nước</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Đi</a:t>
            </a:r>
            <a:r>
              <a:rPr lang="en-US" sz="2200" dirty="0">
                <a:solidFill>
                  <a:schemeClr val="accent2">
                    <a:lumMod val="50000"/>
                  </a:schemeClr>
                </a:solidFill>
                <a:latin typeface="Nunito Black" pitchFamily="2" charset="0"/>
              </a:rPr>
              <a:t> song </a:t>
            </a:r>
            <a:r>
              <a:rPr lang="en-US" sz="2200" dirty="0" err="1">
                <a:solidFill>
                  <a:schemeClr val="accent2">
                    <a:lumMod val="50000"/>
                  </a:schemeClr>
                </a:solidFill>
                <a:latin typeface="Nunito Black" pitchFamily="2" charset="0"/>
              </a:rPr>
              <a:t>hành</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bên</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nhau</a:t>
            </a:r>
            <a:r>
              <a:rPr lang="en-US" sz="2200" dirty="0">
                <a:solidFill>
                  <a:schemeClr val="accent2">
                    <a:lumMod val="50000"/>
                  </a:schemeClr>
                </a:solidFill>
                <a:latin typeface="Nunito Black" pitchFamily="2" charset="0"/>
              </a:rPr>
              <a:t>.</a:t>
            </a:r>
          </a:p>
        </p:txBody>
      </p:sp>
      <p:sp>
        <p:nvSpPr>
          <p:cNvPr id="10" name="Rounded Rectangle 9"/>
          <p:cNvSpPr/>
          <p:nvPr/>
        </p:nvSpPr>
        <p:spPr>
          <a:xfrm>
            <a:off x="6858000" y="1524000"/>
            <a:ext cx="4121970" cy="1520627"/>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rgbClr val="0070C0"/>
                </a:solidFill>
                <a:latin typeface="Nunito Black" pitchFamily="2" charset="0"/>
              </a:rPr>
              <a:t>Còn</a:t>
            </a:r>
            <a:r>
              <a:rPr lang="en-US" sz="2000" dirty="0">
                <a:solidFill>
                  <a:srgbClr val="0070C0"/>
                </a:solidFill>
                <a:latin typeface="Nunito Black" pitchFamily="2" charset="0"/>
              </a:rPr>
              <a:t> con </a:t>
            </a:r>
            <a:r>
              <a:rPr lang="en-US" sz="2000" dirty="0" err="1">
                <a:solidFill>
                  <a:srgbClr val="0070C0"/>
                </a:solidFill>
                <a:latin typeface="Nunito Black" pitchFamily="2" charset="0"/>
              </a:rPr>
              <a:t>đường</a:t>
            </a:r>
            <a:r>
              <a:rPr lang="en-US" sz="2000" dirty="0">
                <a:solidFill>
                  <a:srgbClr val="0070C0"/>
                </a:solidFill>
                <a:latin typeface="Nunito Black" pitchFamily="2" charset="0"/>
              </a:rPr>
              <a:t> </a:t>
            </a:r>
            <a:r>
              <a:rPr lang="en-US" sz="2000" dirty="0" err="1">
                <a:solidFill>
                  <a:srgbClr val="0070C0"/>
                </a:solidFill>
                <a:latin typeface="Nunito Black" pitchFamily="2" charset="0"/>
              </a:rPr>
              <a:t>của</a:t>
            </a:r>
            <a:r>
              <a:rPr lang="en-US" sz="2000" dirty="0">
                <a:solidFill>
                  <a:srgbClr val="0070C0"/>
                </a:solidFill>
                <a:latin typeface="Nunito Black" pitchFamily="2" charset="0"/>
              </a:rPr>
              <a:t> </a:t>
            </a:r>
            <a:r>
              <a:rPr lang="en-US" sz="2000" dirty="0" err="1">
                <a:solidFill>
                  <a:srgbClr val="0070C0"/>
                </a:solidFill>
                <a:latin typeface="Nunito Black" pitchFamily="2" charset="0"/>
              </a:rPr>
              <a:t>bố</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Đi</a:t>
            </a:r>
            <a:r>
              <a:rPr lang="en-US" sz="2000" dirty="0">
                <a:solidFill>
                  <a:srgbClr val="0070C0"/>
                </a:solidFill>
                <a:latin typeface="Nunito Black" pitchFamily="2" charset="0"/>
              </a:rPr>
              <a:t> </a:t>
            </a:r>
            <a:r>
              <a:rPr lang="en-US" sz="2000" dirty="0" err="1">
                <a:solidFill>
                  <a:srgbClr val="0070C0"/>
                </a:solidFill>
                <a:latin typeface="Nunito Black" pitchFamily="2" charset="0"/>
              </a:rPr>
              <a:t>trên</a:t>
            </a:r>
            <a:r>
              <a:rPr lang="en-US" sz="2000" dirty="0">
                <a:solidFill>
                  <a:srgbClr val="0070C0"/>
                </a:solidFill>
                <a:latin typeface="Nunito Black" pitchFamily="2" charset="0"/>
              </a:rPr>
              <a:t> </a:t>
            </a:r>
            <a:r>
              <a:rPr lang="en-US" sz="2000" dirty="0" err="1">
                <a:solidFill>
                  <a:srgbClr val="0070C0"/>
                </a:solidFill>
                <a:latin typeface="Nunito Black" pitchFamily="2" charset="0"/>
              </a:rPr>
              <a:t>giàn</a:t>
            </a:r>
            <a:r>
              <a:rPr lang="en-US" sz="2000" dirty="0">
                <a:solidFill>
                  <a:srgbClr val="0070C0"/>
                </a:solidFill>
                <a:latin typeface="Nunito Black" pitchFamily="2" charset="0"/>
              </a:rPr>
              <a:t> </a:t>
            </a:r>
            <a:r>
              <a:rPr lang="en-US" sz="2000" dirty="0" err="1">
                <a:solidFill>
                  <a:srgbClr val="0070C0"/>
                </a:solidFill>
                <a:latin typeface="Nunito Black" pitchFamily="2" charset="0"/>
              </a:rPr>
              <a:t>giáo</a:t>
            </a:r>
            <a:r>
              <a:rPr lang="en-US" sz="2000" dirty="0">
                <a:solidFill>
                  <a:srgbClr val="0070C0"/>
                </a:solidFill>
                <a:latin typeface="Nunito Black" pitchFamily="2" charset="0"/>
              </a:rPr>
              <a:t> </a:t>
            </a:r>
            <a:r>
              <a:rPr lang="en-US" sz="2000" dirty="0" err="1">
                <a:solidFill>
                  <a:srgbClr val="0070C0"/>
                </a:solidFill>
                <a:latin typeface="Nunito Black" pitchFamily="2" charset="0"/>
              </a:rPr>
              <a:t>cao</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Những</a:t>
            </a:r>
            <a:r>
              <a:rPr lang="en-US" sz="2000" dirty="0">
                <a:solidFill>
                  <a:srgbClr val="0070C0"/>
                </a:solidFill>
                <a:latin typeface="Nunito Black" pitchFamily="2" charset="0"/>
              </a:rPr>
              <a:t> </a:t>
            </a:r>
            <a:r>
              <a:rPr lang="en-US" sz="2000" dirty="0" err="1">
                <a:solidFill>
                  <a:srgbClr val="0070C0"/>
                </a:solidFill>
                <a:latin typeface="Nunito Black" pitchFamily="2" charset="0"/>
              </a:rPr>
              <a:t>khung</a:t>
            </a:r>
            <a:r>
              <a:rPr lang="en-US" sz="2000" dirty="0">
                <a:solidFill>
                  <a:srgbClr val="0070C0"/>
                </a:solidFill>
                <a:latin typeface="Nunito Black" pitchFamily="2" charset="0"/>
              </a:rPr>
              <a:t> </a:t>
            </a:r>
            <a:r>
              <a:rPr lang="en-US" sz="2000" dirty="0" err="1">
                <a:solidFill>
                  <a:srgbClr val="0070C0"/>
                </a:solidFill>
                <a:latin typeface="Nunito Black" pitchFamily="2" charset="0"/>
              </a:rPr>
              <a:t>sắt</a:t>
            </a:r>
            <a:r>
              <a:rPr lang="en-US" sz="2000" dirty="0">
                <a:solidFill>
                  <a:srgbClr val="0070C0"/>
                </a:solidFill>
                <a:latin typeface="Nunito Black" pitchFamily="2" charset="0"/>
              </a:rPr>
              <a:t> </a:t>
            </a:r>
            <a:r>
              <a:rPr lang="en-US" sz="2000" dirty="0" err="1">
                <a:solidFill>
                  <a:srgbClr val="0070C0"/>
                </a:solidFill>
                <a:latin typeface="Nunito Black" pitchFamily="2" charset="0"/>
              </a:rPr>
              <a:t>nối</a:t>
            </a:r>
            <a:r>
              <a:rPr lang="en-US" sz="2000" dirty="0">
                <a:solidFill>
                  <a:srgbClr val="0070C0"/>
                </a:solidFill>
                <a:latin typeface="Nunito Black" pitchFamily="2" charset="0"/>
              </a:rPr>
              <a:t> </a:t>
            </a:r>
            <a:r>
              <a:rPr lang="en-US" sz="2000" dirty="0" err="1">
                <a:solidFill>
                  <a:srgbClr val="0070C0"/>
                </a:solidFill>
                <a:latin typeface="Nunito Black" pitchFamily="2" charset="0"/>
              </a:rPr>
              <a:t>nhau</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Dựng</a:t>
            </a:r>
            <a:r>
              <a:rPr lang="en-US" sz="2000" dirty="0">
                <a:solidFill>
                  <a:srgbClr val="0070C0"/>
                </a:solidFill>
                <a:latin typeface="Nunito Black" pitchFamily="2" charset="0"/>
              </a:rPr>
              <a:t> </a:t>
            </a:r>
            <a:r>
              <a:rPr lang="en-US" sz="2000" dirty="0" err="1">
                <a:solidFill>
                  <a:srgbClr val="0070C0"/>
                </a:solidFill>
                <a:latin typeface="Nunito Black" pitchFamily="2" charset="0"/>
              </a:rPr>
              <a:t>nên</a:t>
            </a:r>
            <a:r>
              <a:rPr lang="en-US" sz="2000" dirty="0">
                <a:solidFill>
                  <a:srgbClr val="0070C0"/>
                </a:solidFill>
                <a:latin typeface="Nunito Black" pitchFamily="2" charset="0"/>
              </a:rPr>
              <a:t> </a:t>
            </a:r>
            <a:r>
              <a:rPr lang="en-US" sz="2000" dirty="0" err="1">
                <a:solidFill>
                  <a:srgbClr val="0070C0"/>
                </a:solidFill>
                <a:latin typeface="Nunito Black" pitchFamily="2" charset="0"/>
              </a:rPr>
              <a:t>bao</a:t>
            </a:r>
            <a:r>
              <a:rPr lang="en-US" sz="2000" dirty="0">
                <a:solidFill>
                  <a:srgbClr val="0070C0"/>
                </a:solidFill>
                <a:latin typeface="Nunito Black" pitchFamily="2" charset="0"/>
              </a:rPr>
              <a:t> </a:t>
            </a:r>
            <a:r>
              <a:rPr lang="en-US" sz="2000" dirty="0" err="1">
                <a:solidFill>
                  <a:srgbClr val="0070C0"/>
                </a:solidFill>
                <a:latin typeface="Nunito Black" pitchFamily="2" charset="0"/>
              </a:rPr>
              <a:t>nhà</a:t>
            </a:r>
            <a:r>
              <a:rPr lang="en-US" sz="2000" dirty="0">
                <a:solidFill>
                  <a:srgbClr val="0070C0"/>
                </a:solidFill>
                <a:latin typeface="Nunito Black" pitchFamily="2" charset="0"/>
              </a:rPr>
              <a:t> </a:t>
            </a:r>
            <a:r>
              <a:rPr lang="en-US" sz="2000" dirty="0" err="1">
                <a:solidFill>
                  <a:srgbClr val="0070C0"/>
                </a:solidFill>
                <a:latin typeface="Nunito Black" pitchFamily="2" charset="0"/>
              </a:rPr>
              <a:t>mới</a:t>
            </a:r>
            <a:r>
              <a:rPr lang="en-US" sz="2000" dirty="0">
                <a:solidFill>
                  <a:srgbClr val="0070C0"/>
                </a:solidFill>
                <a:latin typeface="Nunito Black" pitchFamily="2" charset="0"/>
              </a:rPr>
              <a:t>.</a:t>
            </a:r>
          </a:p>
        </p:txBody>
      </p:sp>
      <p:sp>
        <p:nvSpPr>
          <p:cNvPr id="11" name="Rounded Rectangle 10"/>
          <p:cNvSpPr/>
          <p:nvPr/>
        </p:nvSpPr>
        <p:spPr>
          <a:xfrm>
            <a:off x="6858000" y="3200400"/>
            <a:ext cx="4121970" cy="1520627"/>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chemeClr val="accent2">
                    <a:lumMod val="50000"/>
                  </a:schemeClr>
                </a:solidFill>
                <a:latin typeface="Nunito Black" pitchFamily="2" charset="0"/>
              </a:rPr>
              <a:t>Và</a:t>
            </a:r>
            <a:r>
              <a:rPr lang="en-US" sz="2000" dirty="0">
                <a:solidFill>
                  <a:schemeClr val="accent2">
                    <a:lumMod val="50000"/>
                  </a:schemeClr>
                </a:solidFill>
                <a:latin typeface="Nunito Black" pitchFamily="2" charset="0"/>
              </a:rPr>
              <a:t> con </a:t>
            </a:r>
            <a:r>
              <a:rPr lang="en-US" sz="2000" dirty="0" err="1">
                <a:solidFill>
                  <a:schemeClr val="accent2">
                    <a:lumMod val="50000"/>
                  </a:schemeClr>
                </a:solidFill>
                <a:latin typeface="Nunito Black" pitchFamily="2" charset="0"/>
              </a:rPr>
              <a:t>đường</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của</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mẹ</a:t>
            </a:r>
            <a:endParaRPr lang="en-US" sz="20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2">
                    <a:lumMod val="50000"/>
                  </a:schemeClr>
                </a:solidFill>
                <a:latin typeface="Nunito Black" pitchFamily="2" charset="0"/>
              </a:rPr>
              <a:t>Là</a:t>
            </a:r>
            <a:r>
              <a:rPr lang="en-US" sz="2000" dirty="0">
                <a:solidFill>
                  <a:schemeClr val="accent2">
                    <a:lumMod val="50000"/>
                  </a:schemeClr>
                </a:solidFill>
                <a:latin typeface="Nunito Black" pitchFamily="2" charset="0"/>
              </a:rPr>
              <a:t> ở </a:t>
            </a:r>
            <a:r>
              <a:rPr lang="en-US" sz="2000" dirty="0" err="1">
                <a:solidFill>
                  <a:schemeClr val="accent2">
                    <a:lumMod val="50000"/>
                  </a:schemeClr>
                </a:solidFill>
                <a:latin typeface="Nunito Black" pitchFamily="2" charset="0"/>
              </a:rPr>
              <a:t>trên</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cánh</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đồng</a:t>
            </a:r>
            <a:endParaRPr lang="en-US" sz="20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2">
                    <a:lumMod val="50000"/>
                  </a:schemeClr>
                </a:solidFill>
                <a:latin typeface="Nunito Black" pitchFamily="2" charset="0"/>
              </a:rPr>
              <a:t>Cỏ</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ruộng</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dâu</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xanh</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tốt</a:t>
            </a:r>
            <a:endParaRPr lang="en-US" sz="20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2">
                    <a:lumMod val="50000"/>
                  </a:schemeClr>
                </a:solidFill>
                <a:latin typeface="Nunito Black" pitchFamily="2" charset="0"/>
              </a:rPr>
              <a:t>Thảm</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lúa</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vàng</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ngát</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hương</a:t>
            </a:r>
            <a:r>
              <a:rPr lang="en-US" sz="2000" dirty="0">
                <a:solidFill>
                  <a:schemeClr val="accent2">
                    <a:lumMod val="50000"/>
                  </a:schemeClr>
                </a:solidFill>
                <a:latin typeface="Nunito Black" pitchFamily="2" charset="0"/>
              </a:rPr>
              <a:t>.</a:t>
            </a:r>
          </a:p>
        </p:txBody>
      </p:sp>
      <p:sp>
        <p:nvSpPr>
          <p:cNvPr id="12" name="Rounded Rectangle 11"/>
          <p:cNvSpPr/>
          <p:nvPr/>
        </p:nvSpPr>
        <p:spPr>
          <a:xfrm>
            <a:off x="6858000" y="4866506"/>
            <a:ext cx="4214023" cy="1787436"/>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Bà</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bảo</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của</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bé</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Chỉ</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đi</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đến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thôi</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Bé</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tìm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mỗi</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sớm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mai</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a:solidFill>
                  <a:schemeClr val="accent6">
                    <a:lumMod val="50000"/>
                  </a:schemeClr>
                </a:solidFill>
                <a:latin typeface="Nunito Black" pitchFamily="2" charset="0"/>
              </a:rPr>
              <a:t>Con </a:t>
            </a:r>
            <a:r>
              <a:rPr lang="en-US" sz="2000" dirty="0" err="1">
                <a:solidFill>
                  <a:schemeClr val="accent6">
                    <a:lumMod val="50000"/>
                  </a:schemeClr>
                </a:solidFill>
                <a:latin typeface="Nunito Black" pitchFamily="2" charset="0"/>
              </a:rPr>
              <a:t>đường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trên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trang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sách</a:t>
            </a:r>
            <a:r>
              <a:rPr lang="en-US" sz="2000" dirty="0">
                <a:solidFill>
                  <a:schemeClr val="accent6">
                    <a:lumMod val="50000"/>
                  </a:schemeClr>
                </a:solidFill>
                <a:latin typeface="Nunito Black" pitchFamily="2" charset="0"/>
              </a:rPr>
              <a:t>.</a:t>
            </a:r>
          </a:p>
          <a:p>
            <a:pPr lvl="0" defTabSz="914400">
              <a:lnSpc>
                <a:spcPct val="90000"/>
              </a:lnSpc>
              <a:spcBef>
                <a:spcPct val="0"/>
              </a:spcBef>
              <a:spcAft>
                <a:spcPts val="600"/>
              </a:spcAft>
              <a:defRPr/>
            </a:pP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Thanh</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thảo</a:t>
            </a:r>
            <a:r>
              <a:rPr lang="en-US" sz="2000" dirty="0">
                <a:solidFill>
                  <a:schemeClr val="accent6">
                    <a:lumMod val="50000"/>
                  </a:schemeClr>
                </a:solidFill>
                <a:latin typeface="Nunito Black" pitchFamily="2" charset="0"/>
              </a:rPr>
              <a:t>)</a:t>
            </a:r>
          </a:p>
        </p:txBody>
      </p:sp>
    </p:spTree>
    <p:extLst>
      <p:ext uri="{BB962C8B-B14F-4D97-AF65-F5344CB8AC3E}">
        <p14:creationId xmlns:p14="http://schemas.microsoft.com/office/powerpoint/2010/main" val="6606253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159626" y="288697"/>
            <a:ext cx="4021974" cy="49268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1200" cap="none" spc="0" normalizeH="0" baseline="0" noProof="0" dirty="0" err="1">
                <a:ln>
                  <a:noFill/>
                </a:ln>
                <a:solidFill>
                  <a:srgbClr val="FF0000"/>
                </a:solidFill>
                <a:effectLst/>
                <a:uLnTx/>
                <a:uFillTx/>
                <a:latin typeface="Nunito Black" pitchFamily="2" charset="0"/>
                <a:ea typeface="+mn-ea"/>
                <a:cs typeface="+mn-cs"/>
                <a:sym typeface="Arial"/>
              </a:rPr>
              <a:t>Luyện</a:t>
            </a:r>
            <a:r>
              <a:rPr kumimoji="0" lang="en-US" sz="2800" b="0" i="0" u="none" strike="noStrike" kern="1200" cap="none" spc="0" normalizeH="0" baseline="0" noProof="0" dirty="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baseline="0" noProof="0" dirty="0" err="1">
                <a:ln>
                  <a:noFill/>
                </a:ln>
                <a:solidFill>
                  <a:srgbClr val="FF0000"/>
                </a:solidFill>
                <a:effectLst/>
                <a:uLnTx/>
                <a:uFillTx/>
                <a:latin typeface="Nunito Black" pitchFamily="2" charset="0"/>
                <a:ea typeface="+mn-ea"/>
                <a:cs typeface="+mn-cs"/>
                <a:sym typeface="Arial"/>
              </a:rPr>
              <a:t>đọc</a:t>
            </a:r>
            <a:r>
              <a:rPr kumimoji="0" lang="en-US" sz="2800" b="0" i="0" u="none" strike="noStrike" kern="1200" cap="none" spc="0" normalizeH="0" baseline="0" noProof="0" dirty="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baseline="0" noProof="0" dirty="0" err="1">
                <a:ln>
                  <a:noFill/>
                </a:ln>
                <a:solidFill>
                  <a:srgbClr val="FF0000"/>
                </a:solidFill>
                <a:effectLst/>
                <a:uLnTx/>
                <a:uFillTx/>
                <a:latin typeface="Nunito Black" pitchFamily="2" charset="0"/>
                <a:ea typeface="+mn-ea"/>
                <a:cs typeface="+mn-cs"/>
                <a:sym typeface="Arial"/>
              </a:rPr>
              <a:t>toàn</a:t>
            </a:r>
            <a:r>
              <a:rPr kumimoji="0" lang="en-US" sz="2800" b="0" i="0" u="none" strike="noStrike" kern="1200" cap="none" spc="0" normalizeH="0" noProof="0" dirty="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noProof="0" dirty="0" err="1">
                <a:ln>
                  <a:noFill/>
                </a:ln>
                <a:solidFill>
                  <a:srgbClr val="FF0000"/>
                </a:solidFill>
                <a:effectLst/>
                <a:uLnTx/>
                <a:uFillTx/>
                <a:latin typeface="Nunito Black" pitchFamily="2" charset="0"/>
                <a:ea typeface="+mn-ea"/>
                <a:cs typeface="+mn-cs"/>
                <a:sym typeface="Arial"/>
              </a:rPr>
              <a:t>bài</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50168" y="19314"/>
            <a:ext cx="957155" cy="762066"/>
          </a:xfrm>
          <a:prstGeom prst="ellipse">
            <a:avLst/>
          </a:prstGeom>
        </p:spPr>
      </p:pic>
      <p:sp>
        <p:nvSpPr>
          <p:cNvPr id="6" name="Rounded Rectangle 5"/>
          <p:cNvSpPr/>
          <p:nvPr/>
        </p:nvSpPr>
        <p:spPr>
          <a:xfrm>
            <a:off x="4114800" y="885112"/>
            <a:ext cx="3499573" cy="52377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sym typeface="Arial"/>
              </a:rPr>
              <a:t>CON ĐƯỜNG CỦA BÉ</a:t>
            </a:r>
            <a:endParaRPr kumimoji="0" lang="id-ID" sz="24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7" name="Rounded Rectangle 6"/>
          <p:cNvSpPr/>
          <p:nvPr/>
        </p:nvSpPr>
        <p:spPr>
          <a:xfrm>
            <a:off x="1004243" y="1580647"/>
            <a:ext cx="3806385" cy="1314953"/>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chú</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phi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công</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Lẫn</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tít</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Khắp</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vùng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trời</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xanh</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chi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chít</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8" name="Rounded Rectangle 7"/>
          <p:cNvSpPr/>
          <p:nvPr/>
        </p:nvSpPr>
        <p:spPr>
          <a:xfrm>
            <a:off x="986389" y="3297182"/>
            <a:ext cx="3509411" cy="1423845"/>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hải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quân</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Mênh</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mông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biển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cả</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Tới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vùng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đảo</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xa</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bờ</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bến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lạ</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a:t>
            </a:r>
          </a:p>
        </p:txBody>
      </p:sp>
      <p:sp>
        <p:nvSpPr>
          <p:cNvPr id="9" name="Rounded Rectangle 8"/>
          <p:cNvSpPr/>
          <p:nvPr/>
        </p:nvSpPr>
        <p:spPr>
          <a:xfrm>
            <a:off x="1004243" y="5017090"/>
            <a:ext cx="3491557" cy="1536110"/>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bằng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sắt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bác</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lái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tàu</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Chạy</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dài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đất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nước</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song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hành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nhau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0" name="Rounded Rectangle 9"/>
          <p:cNvSpPr/>
          <p:nvPr/>
        </p:nvSpPr>
        <p:spPr>
          <a:xfrm>
            <a:off x="7315200" y="1447800"/>
            <a:ext cx="3581400" cy="1530921"/>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Còn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bố</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giàn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giáo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cao</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khung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sắt</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nhau</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Dựng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bao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mới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a:t>
            </a:r>
          </a:p>
        </p:txBody>
      </p:sp>
      <p:sp>
        <p:nvSpPr>
          <p:cNvPr id="11" name="Rounded Rectangle 10"/>
          <p:cNvSpPr/>
          <p:nvPr/>
        </p:nvSpPr>
        <p:spPr>
          <a:xfrm>
            <a:off x="7315200" y="3124200"/>
            <a:ext cx="3810000" cy="1520627"/>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mẹ</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ở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cánh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đồng</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Cỏ</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ruộng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dâu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xanh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tốt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Thảm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lúa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ngát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hương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2" name="Rounded Rectangle 11"/>
          <p:cNvSpPr/>
          <p:nvPr/>
        </p:nvSpPr>
        <p:spPr>
          <a:xfrm>
            <a:off x="7315200" y="4790306"/>
            <a:ext cx="4214023" cy="1787436"/>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Bà</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Chỉ</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đến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thôi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tìm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mỗi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sớm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mai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trang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sách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Thanh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p:txBody>
      </p:sp>
    </p:spTree>
    <p:extLst>
      <p:ext uri="{BB962C8B-B14F-4D97-AF65-F5344CB8AC3E}">
        <p14:creationId xmlns:p14="http://schemas.microsoft.com/office/powerpoint/2010/main" val="138468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Đường sắt cao tốc Bắc-Nam làm như thế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0036" y="202670"/>
            <a:ext cx="5187164" cy="64998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descr="Giàn giáo là gì – Các loại giàn giáo trong xây dựng | Cốp Pha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166255"/>
            <a:ext cx="6981825" cy="6536274"/>
          </a:xfrm>
          <a:prstGeom prst="flowChartDelay">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159626" y="288697"/>
            <a:ext cx="2421774" cy="492684"/>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1200" cap="none" spc="0" normalizeH="0" baseline="0" noProof="0" dirty="0" err="1">
                <a:ln>
                  <a:noFill/>
                </a:ln>
                <a:solidFill>
                  <a:srgbClr val="FF0000"/>
                </a:solidFill>
                <a:effectLst/>
                <a:uLnTx/>
                <a:uFillTx/>
                <a:latin typeface="Nunito Black" pitchFamily="2" charset="0"/>
                <a:ea typeface="+mn-ea"/>
                <a:cs typeface="+mn-cs"/>
                <a:sym typeface="Arial"/>
              </a:rPr>
              <a:t>Giải</a:t>
            </a:r>
            <a:r>
              <a:rPr kumimoji="0" lang="en-US" sz="2800" b="0" i="0" u="none" strike="noStrike" kern="1200" cap="none" spc="0" normalizeH="0" noProof="0" dirty="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noProof="0" dirty="0" err="1">
                <a:ln>
                  <a:noFill/>
                </a:ln>
                <a:solidFill>
                  <a:srgbClr val="FF0000"/>
                </a:solidFill>
                <a:effectLst/>
                <a:uLnTx/>
                <a:uFillTx/>
                <a:latin typeface="Nunito Black" pitchFamily="2" charset="0"/>
                <a:ea typeface="+mn-ea"/>
                <a:cs typeface="+mn-cs"/>
                <a:sym typeface="Arial"/>
              </a:rPr>
              <a:t>nghĩa</a:t>
            </a:r>
            <a:r>
              <a:rPr kumimoji="0" lang="en-US" sz="2800" b="0" i="0" u="none" strike="noStrike" kern="1200" cap="none" spc="0" normalizeH="0" noProof="0" dirty="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noProof="0" dirty="0" err="1">
                <a:ln>
                  <a:noFill/>
                </a:ln>
                <a:solidFill>
                  <a:srgbClr val="FF0000"/>
                </a:solidFill>
                <a:effectLst/>
                <a:uLnTx/>
                <a:uFillTx/>
                <a:latin typeface="Nunito Black" pitchFamily="2" charset="0"/>
                <a:ea typeface="+mn-ea"/>
                <a:cs typeface="+mn-cs"/>
                <a:sym typeface="Arial"/>
              </a:rPr>
              <a:t>từ</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228600" y="1061697"/>
            <a:ext cx="5665643" cy="838200"/>
          </a:xfrm>
          <a:prstGeom prst="roundRect">
            <a:avLst/>
          </a:prstGeom>
          <a:ln w="57150">
            <a:solidFill>
              <a:schemeClr val="bg1"/>
            </a:solidFill>
          </a:ln>
        </p:spPr>
        <p:style>
          <a:lnRef idx="1">
            <a:schemeClr val="accent6"/>
          </a:lnRef>
          <a:fillRef idx="3">
            <a:schemeClr val="accent6"/>
          </a:fillRef>
          <a:effectRef idx="2">
            <a:schemeClr val="accent6"/>
          </a:effectRef>
          <a:fontRef idx="minor">
            <a:schemeClr val="lt1"/>
          </a:fontRef>
        </p:style>
        <p:txBody>
          <a:bodyPr rtlCol="0" anchor="ctr"/>
          <a:lstStyle/>
          <a:p>
            <a:pPr algn="just"/>
            <a:r>
              <a:rPr lang="en-US" sz="2800" dirty="0" err="1">
                <a:solidFill>
                  <a:srgbClr val="FF0000"/>
                </a:solidFill>
                <a:latin typeface="Great Vibes" pitchFamily="2" charset="0"/>
              </a:rPr>
              <a:t>Giàn</a:t>
            </a:r>
            <a:r>
              <a:rPr lang="en-US" sz="2800" dirty="0">
                <a:solidFill>
                  <a:srgbClr val="FF0000"/>
                </a:solidFill>
                <a:latin typeface="Great Vibes" pitchFamily="2" charset="0"/>
              </a:rPr>
              <a:t> </a:t>
            </a:r>
            <a:r>
              <a:rPr lang="en-US" sz="2800" dirty="0" err="1">
                <a:solidFill>
                  <a:srgbClr val="FF0000"/>
                </a:solidFill>
                <a:latin typeface="Great Vibes" pitchFamily="2" charset="0"/>
              </a:rPr>
              <a:t>giáo</a:t>
            </a:r>
            <a:r>
              <a:rPr lang="en-US" sz="2800" dirty="0">
                <a:solidFill>
                  <a:srgbClr val="FF0000"/>
                </a:solidFill>
                <a:latin typeface="Great Vibes" pitchFamily="2" charset="0"/>
              </a:rPr>
              <a:t>:</a:t>
            </a:r>
            <a:r>
              <a:rPr lang="en-US" sz="2800" dirty="0">
                <a:solidFill>
                  <a:srgbClr val="FF0000"/>
                </a:solidFill>
                <a:latin typeface="OpenSans"/>
              </a:rPr>
              <a:t> </a:t>
            </a:r>
            <a:r>
              <a:rPr lang="en-US" sz="2200" dirty="0" err="1">
                <a:solidFill>
                  <a:schemeClr val="bg1"/>
                </a:solidFill>
                <a:latin typeface="Nunito Black" pitchFamily="2" charset="0"/>
              </a:rPr>
              <a:t>giàn</a:t>
            </a:r>
            <a:r>
              <a:rPr lang="en-US" sz="2200" dirty="0">
                <a:solidFill>
                  <a:schemeClr val="bg1"/>
                </a:solidFill>
                <a:latin typeface="Nunito Black" pitchFamily="2" charset="0"/>
              </a:rPr>
              <a:t> (</a:t>
            </a:r>
            <a:r>
              <a:rPr lang="en-US" sz="2200" dirty="0" err="1">
                <a:solidFill>
                  <a:schemeClr val="bg1"/>
                </a:solidFill>
                <a:latin typeface="Nunito Black" pitchFamily="2" charset="0"/>
              </a:rPr>
              <a:t>bằng</a:t>
            </a:r>
            <a:r>
              <a:rPr lang="en-US" sz="2200" dirty="0">
                <a:solidFill>
                  <a:schemeClr val="bg1"/>
                </a:solidFill>
                <a:latin typeface="Nunito Black" pitchFamily="2" charset="0"/>
              </a:rPr>
              <a:t> </a:t>
            </a:r>
            <a:r>
              <a:rPr lang="en-US" sz="2200" dirty="0" err="1">
                <a:solidFill>
                  <a:schemeClr val="bg1"/>
                </a:solidFill>
                <a:latin typeface="Nunito Black" pitchFamily="2" charset="0"/>
              </a:rPr>
              <a:t>sắt</a:t>
            </a:r>
            <a:r>
              <a:rPr lang="en-US" sz="2200" dirty="0">
                <a:solidFill>
                  <a:schemeClr val="bg1"/>
                </a:solidFill>
                <a:latin typeface="Nunito Black" pitchFamily="2" charset="0"/>
              </a:rPr>
              <a:t> </a:t>
            </a:r>
            <a:r>
              <a:rPr lang="en-US" sz="2200" dirty="0" err="1">
                <a:solidFill>
                  <a:schemeClr val="bg1"/>
                </a:solidFill>
                <a:latin typeface="Nunito Black" pitchFamily="2" charset="0"/>
              </a:rPr>
              <a:t>hoặc</a:t>
            </a:r>
            <a:r>
              <a:rPr lang="en-US" sz="2200" dirty="0">
                <a:solidFill>
                  <a:schemeClr val="bg1"/>
                </a:solidFill>
                <a:latin typeface="Nunito Black" pitchFamily="2" charset="0"/>
              </a:rPr>
              <a:t> </a:t>
            </a:r>
            <a:r>
              <a:rPr lang="en-US" sz="2200" dirty="0" err="1">
                <a:solidFill>
                  <a:schemeClr val="bg1"/>
                </a:solidFill>
                <a:latin typeface="Nunito Black" pitchFamily="2" charset="0"/>
              </a:rPr>
              <a:t>bằng</a:t>
            </a:r>
            <a:r>
              <a:rPr lang="en-US" sz="2200" dirty="0">
                <a:solidFill>
                  <a:schemeClr val="bg1"/>
                </a:solidFill>
                <a:latin typeface="Nunito Black" pitchFamily="2" charset="0"/>
              </a:rPr>
              <a:t> </a:t>
            </a:r>
            <a:r>
              <a:rPr lang="en-US" sz="2200" dirty="0" err="1">
                <a:solidFill>
                  <a:schemeClr val="bg1"/>
                </a:solidFill>
                <a:latin typeface="Nunito Black" pitchFamily="2" charset="0"/>
              </a:rPr>
              <a:t>gỗ</a:t>
            </a:r>
            <a:r>
              <a:rPr lang="en-US" sz="2200" dirty="0">
                <a:solidFill>
                  <a:schemeClr val="bg1"/>
                </a:solidFill>
                <a:latin typeface="Nunito Black" pitchFamily="2" charset="0"/>
              </a:rPr>
              <a:t>) </a:t>
            </a:r>
            <a:r>
              <a:rPr lang="en-US" sz="2200" dirty="0" err="1">
                <a:solidFill>
                  <a:schemeClr val="bg1"/>
                </a:solidFill>
                <a:latin typeface="Nunito Black" pitchFamily="2" charset="0"/>
              </a:rPr>
              <a:t>cho</a:t>
            </a:r>
            <a:r>
              <a:rPr lang="en-US" sz="2200" dirty="0">
                <a:solidFill>
                  <a:schemeClr val="bg1"/>
                </a:solidFill>
                <a:latin typeface="Nunito Black" pitchFamily="2" charset="0"/>
              </a:rPr>
              <a:t> </a:t>
            </a:r>
            <a:r>
              <a:rPr lang="en-US" sz="2200" dirty="0" err="1">
                <a:solidFill>
                  <a:schemeClr val="bg1"/>
                </a:solidFill>
                <a:latin typeface="Nunito Black" pitchFamily="2" charset="0"/>
              </a:rPr>
              <a:t>thợ</a:t>
            </a:r>
            <a:r>
              <a:rPr lang="en-US" sz="2200" dirty="0">
                <a:solidFill>
                  <a:schemeClr val="bg1"/>
                </a:solidFill>
                <a:latin typeface="Nunito Black" pitchFamily="2" charset="0"/>
              </a:rPr>
              <a:t> </a:t>
            </a:r>
            <a:r>
              <a:rPr lang="en-US" sz="2200" dirty="0" err="1">
                <a:solidFill>
                  <a:schemeClr val="bg1"/>
                </a:solidFill>
                <a:latin typeface="Nunito Black" pitchFamily="2" charset="0"/>
              </a:rPr>
              <a:t>xây</a:t>
            </a:r>
            <a:r>
              <a:rPr lang="en-US" sz="2200" dirty="0">
                <a:solidFill>
                  <a:schemeClr val="bg1"/>
                </a:solidFill>
                <a:latin typeface="Nunito Black" pitchFamily="2" charset="0"/>
              </a:rPr>
              <a:t> </a:t>
            </a:r>
            <a:r>
              <a:rPr lang="en-US" sz="2200" dirty="0" err="1">
                <a:solidFill>
                  <a:schemeClr val="bg1"/>
                </a:solidFill>
                <a:latin typeface="Nunito Black" pitchFamily="2" charset="0"/>
              </a:rPr>
              <a:t>thi</a:t>
            </a:r>
            <a:r>
              <a:rPr lang="en-US" sz="2200" dirty="0">
                <a:solidFill>
                  <a:schemeClr val="bg1"/>
                </a:solidFill>
                <a:latin typeface="Nunito Black" pitchFamily="2" charset="0"/>
              </a:rPr>
              <a:t> </a:t>
            </a:r>
            <a:r>
              <a:rPr lang="en-US" sz="2200" dirty="0" err="1">
                <a:solidFill>
                  <a:schemeClr val="bg1"/>
                </a:solidFill>
                <a:latin typeface="Nunito Black" pitchFamily="2" charset="0"/>
              </a:rPr>
              <a:t>công</a:t>
            </a:r>
            <a:r>
              <a:rPr lang="en-US" sz="2200" dirty="0">
                <a:solidFill>
                  <a:schemeClr val="bg1"/>
                </a:solidFill>
                <a:latin typeface="Nunito Black" pitchFamily="2" charset="0"/>
              </a:rPr>
              <a:t> </a:t>
            </a:r>
            <a:r>
              <a:rPr lang="en-US" sz="2200" dirty="0" err="1">
                <a:solidFill>
                  <a:schemeClr val="bg1"/>
                </a:solidFill>
                <a:latin typeface="Nunito Black" pitchFamily="2" charset="0"/>
              </a:rPr>
              <a:t>các</a:t>
            </a:r>
            <a:r>
              <a:rPr lang="en-US" sz="2200" dirty="0">
                <a:solidFill>
                  <a:schemeClr val="bg1"/>
                </a:solidFill>
                <a:latin typeface="Nunito Black" pitchFamily="2" charset="0"/>
              </a:rPr>
              <a:t> </a:t>
            </a:r>
            <a:r>
              <a:rPr lang="en-US" sz="2200" dirty="0" err="1">
                <a:solidFill>
                  <a:schemeClr val="bg1"/>
                </a:solidFill>
                <a:latin typeface="Nunito Black" pitchFamily="2" charset="0"/>
              </a:rPr>
              <a:t>công</a:t>
            </a:r>
            <a:r>
              <a:rPr lang="en-US" sz="2200" dirty="0">
                <a:solidFill>
                  <a:schemeClr val="bg1"/>
                </a:solidFill>
                <a:latin typeface="Nunito Black" pitchFamily="2" charset="0"/>
              </a:rPr>
              <a:t> </a:t>
            </a:r>
            <a:r>
              <a:rPr lang="en-US" sz="2200" dirty="0" err="1">
                <a:solidFill>
                  <a:schemeClr val="bg1"/>
                </a:solidFill>
                <a:latin typeface="Nunito Black" pitchFamily="2" charset="0"/>
              </a:rPr>
              <a:t>trình</a:t>
            </a:r>
            <a:r>
              <a:rPr lang="en-US" sz="2200" dirty="0">
                <a:solidFill>
                  <a:schemeClr val="bg1"/>
                </a:solidFill>
                <a:latin typeface="Nunito Black" pitchFamily="2" charset="0"/>
              </a:rPr>
              <a:t>.</a:t>
            </a:r>
          </a:p>
        </p:txBody>
      </p:sp>
      <p:sp>
        <p:nvSpPr>
          <p:cNvPr id="6" name="Rounded Rectangle 5"/>
          <p:cNvSpPr/>
          <p:nvPr/>
        </p:nvSpPr>
        <p:spPr>
          <a:xfrm>
            <a:off x="6727745" y="6019800"/>
            <a:ext cx="5181601" cy="609600"/>
          </a:xfrm>
          <a:prstGeom prst="roundRect">
            <a:avLst/>
          </a:prstGeom>
          <a:ln w="57150">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n-US" sz="3200" dirty="0">
                <a:solidFill>
                  <a:srgbClr val="FF0000"/>
                </a:solidFill>
                <a:latin typeface="Great Vibes" pitchFamily="2" charset="0"/>
              </a:rPr>
              <a:t>Song </a:t>
            </a:r>
            <a:r>
              <a:rPr lang="en-US" sz="3200" dirty="0" err="1">
                <a:solidFill>
                  <a:srgbClr val="FF0000"/>
                </a:solidFill>
                <a:latin typeface="Great Vibes" pitchFamily="2" charset="0"/>
              </a:rPr>
              <a:t>hành</a:t>
            </a:r>
            <a:r>
              <a:rPr lang="en-US" sz="3200" dirty="0">
                <a:solidFill>
                  <a:srgbClr val="FF0000"/>
                </a:solidFill>
                <a:latin typeface="Great Vibes" pitchFamily="2" charset="0"/>
              </a:rPr>
              <a:t>: </a:t>
            </a:r>
            <a:r>
              <a:rPr lang="en-US" sz="2400" dirty="0" err="1">
                <a:solidFill>
                  <a:schemeClr val="bg1"/>
                </a:solidFill>
                <a:latin typeface="Nunito Black" pitchFamily="2" charset="0"/>
              </a:rPr>
              <a:t>đi</a:t>
            </a:r>
            <a:r>
              <a:rPr lang="en-US" sz="2400" dirty="0">
                <a:solidFill>
                  <a:schemeClr val="bg1"/>
                </a:solidFill>
                <a:latin typeface="Nunito Black" pitchFamily="2" charset="0"/>
              </a:rPr>
              <a:t> song </a:t>
            </a:r>
            <a:r>
              <a:rPr lang="en-US" sz="2400" dirty="0" err="1">
                <a:solidFill>
                  <a:schemeClr val="bg1"/>
                </a:solidFill>
                <a:latin typeface="Nunito Black" pitchFamily="2" charset="0"/>
              </a:rPr>
              <a:t>song</a:t>
            </a:r>
            <a:r>
              <a:rPr lang="en-US" sz="2400" dirty="0">
                <a:solidFill>
                  <a:schemeClr val="bg1"/>
                </a:solidFill>
                <a:latin typeface="Nunito Black" pitchFamily="2" charset="0"/>
              </a:rPr>
              <a:t> </a:t>
            </a:r>
            <a:r>
              <a:rPr lang="en-US" sz="2400" dirty="0" err="1">
                <a:solidFill>
                  <a:schemeClr val="bg1"/>
                </a:solidFill>
                <a:latin typeface="Nunito Black" pitchFamily="2" charset="0"/>
              </a:rPr>
              <a:t>với</a:t>
            </a:r>
            <a:r>
              <a:rPr lang="en-US" sz="2400" dirty="0">
                <a:solidFill>
                  <a:schemeClr val="bg1"/>
                </a:solidFill>
                <a:latin typeface="Nunito Black" pitchFamily="2" charset="0"/>
              </a:rPr>
              <a:t> </a:t>
            </a:r>
            <a:r>
              <a:rPr lang="en-US" sz="2400" dirty="0" err="1">
                <a:solidFill>
                  <a:schemeClr val="bg1"/>
                </a:solidFill>
                <a:latin typeface="Nunito Black" pitchFamily="2" charset="0"/>
              </a:rPr>
              <a:t>nhau</a:t>
            </a:r>
            <a:endParaRPr lang="en-US" sz="2400" dirty="0">
              <a:solidFill>
                <a:schemeClr val="bg1"/>
              </a:solidFill>
              <a:latin typeface="Nunito Black" pitchFamily="2" charset="0"/>
            </a:endParaRP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33445" y="41565"/>
            <a:ext cx="957155" cy="762066"/>
          </a:xfrm>
          <a:prstGeom prst="ellipse">
            <a:avLst/>
          </a:prstGeom>
        </p:spPr>
      </p:pic>
    </p:spTree>
    <p:extLst>
      <p:ext uri="{BB962C8B-B14F-4D97-AF65-F5344CB8AC3E}">
        <p14:creationId xmlns:p14="http://schemas.microsoft.com/office/powerpoint/2010/main" val="24644961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83390" y="119322"/>
            <a:ext cx="12003836" cy="6638670"/>
          </a:xfrm>
          <a:prstGeom prst="roundRect">
            <a:avLst/>
          </a:prstGeom>
          <a:noFill/>
          <a:ln w="76200">
            <a:solidFill>
              <a:srgbClr val="558D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6" descr="举手回答问题元素素材下载-正版素材401405528-摄图网"/>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9667" l="10000" r="91000">
                        <a14:foregroundMark x1="75333" y1="46333" x2="75333" y2="46333"/>
                        <a14:foregroundMark x1="77333" y1="54000" x2="77333" y2="54000"/>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657357"/>
            <a:ext cx="5562600" cy="5562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A0E28F7-C2FC-6CA9-E824-0E775DE5C238}"/>
              </a:ext>
            </a:extLst>
          </p:cNvPr>
          <p:cNvSpPr txBox="1"/>
          <p:nvPr/>
        </p:nvSpPr>
        <p:spPr>
          <a:xfrm>
            <a:off x="5334000" y="1801677"/>
            <a:ext cx="6596474" cy="2840182"/>
          </a:xfrm>
          <a:prstGeom prst="cloud">
            <a:avLst/>
          </a:prstGeom>
          <a:noFill/>
          <a:ln w="57150">
            <a:solidFill>
              <a:srgbClr val="0070C0"/>
            </a:solidFill>
          </a:ln>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F0000"/>
                </a:solidFill>
                <a:latin typeface="Sigmar One" panose="00000500000000000000" pitchFamily="2" charset="0"/>
                <a:ea typeface="+mj-ea"/>
                <a:cs typeface="+mj-cs"/>
              </a:rPr>
              <a:t>Trả</a:t>
            </a:r>
            <a:r>
              <a:rPr lang="en-US" sz="6400" dirty="0">
                <a:solidFill>
                  <a:srgbClr val="FF0000"/>
                </a:solidFill>
                <a:latin typeface="Sigmar One" panose="00000500000000000000" pitchFamily="2" charset="0"/>
                <a:ea typeface="+mj-ea"/>
                <a:cs typeface="+mj-cs"/>
              </a:rPr>
              <a:t> </a:t>
            </a:r>
            <a:r>
              <a:rPr lang="en-US" sz="6400" dirty="0" err="1">
                <a:solidFill>
                  <a:srgbClr val="FF0000"/>
                </a:solidFill>
                <a:latin typeface="Sigmar One" panose="00000500000000000000" pitchFamily="2" charset="0"/>
                <a:ea typeface="+mj-ea"/>
                <a:cs typeface="+mj-cs"/>
              </a:rPr>
              <a:t>lời</a:t>
            </a:r>
            <a:r>
              <a:rPr lang="en-US" sz="6400" dirty="0">
                <a:solidFill>
                  <a:srgbClr val="FF0000"/>
                </a:solidFill>
                <a:latin typeface="Sigmar One" panose="00000500000000000000" pitchFamily="2" charset="0"/>
                <a:ea typeface="+mj-ea"/>
                <a:cs typeface="+mj-cs"/>
              </a:rPr>
              <a:t> </a:t>
            </a:r>
            <a:r>
              <a:rPr lang="en-US" sz="6400" dirty="0" err="1">
                <a:solidFill>
                  <a:srgbClr val="FF0000"/>
                </a:solidFill>
                <a:latin typeface="Sigmar One" panose="00000500000000000000" pitchFamily="2" charset="0"/>
                <a:ea typeface="+mj-ea"/>
                <a:cs typeface="+mj-cs"/>
              </a:rPr>
              <a:t>câu</a:t>
            </a:r>
            <a:r>
              <a:rPr lang="en-US" sz="6400" dirty="0">
                <a:solidFill>
                  <a:srgbClr val="FF0000"/>
                </a:solidFill>
                <a:latin typeface="Sigmar One" panose="00000500000000000000" pitchFamily="2" charset="0"/>
                <a:ea typeface="+mj-ea"/>
                <a:cs typeface="+mj-cs"/>
              </a:rPr>
              <a:t> </a:t>
            </a:r>
            <a:r>
              <a:rPr lang="en-US" sz="6400" dirty="0" err="1">
                <a:solidFill>
                  <a:srgbClr val="FF0000"/>
                </a:solidFill>
                <a:latin typeface="Sigmar One" panose="00000500000000000000" pitchFamily="2" charset="0"/>
                <a:ea typeface="+mj-ea"/>
                <a:cs typeface="+mj-cs"/>
              </a:rPr>
              <a:t>hỏi</a:t>
            </a:r>
            <a:endParaRPr lang="en-US" sz="6400" dirty="0">
              <a:solidFill>
                <a:srgbClr val="FF0000"/>
              </a:solidFill>
              <a:latin typeface="Sigmar One" panose="00000500000000000000" pitchFamily="2" charset="0"/>
              <a:ea typeface="+mj-ea"/>
              <a:cs typeface="+mj-cs"/>
            </a:endParaRPr>
          </a:p>
        </p:txBody>
      </p:sp>
    </p:spTree>
    <p:extLst>
      <p:ext uri="{BB962C8B-B14F-4D97-AF65-F5344CB8AC3E}">
        <p14:creationId xmlns:p14="http://schemas.microsoft.com/office/powerpoint/2010/main" val="1175164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95486" y="1128567"/>
            <a:ext cx="2156203" cy="1917429"/>
          </a:xfrm>
          <a:prstGeom prst="ellipse">
            <a:avLst/>
          </a:prstGeom>
          <a:ln>
            <a:noFill/>
          </a:ln>
          <a:effectLst>
            <a:softEdge rad="112500"/>
          </a:effectLst>
        </p:spPr>
      </p:pic>
      <p:pic>
        <p:nvPicPr>
          <p:cNvPr id="5" name="Picture 4"/>
          <p:cNvPicPr>
            <a:picLocks noChangeAspect="1"/>
          </p:cNvPicPr>
          <p:nvPr/>
        </p:nvPicPr>
        <p:blipFill>
          <a:blip r:embed="rId3"/>
          <a:stretch>
            <a:fillRect/>
          </a:stretch>
        </p:blipFill>
        <p:spPr>
          <a:xfrm>
            <a:off x="6096000" y="2719771"/>
            <a:ext cx="2503511" cy="1982549"/>
          </a:xfrm>
          <a:prstGeom prst="ellipse">
            <a:avLst/>
          </a:prstGeom>
          <a:ln>
            <a:noFill/>
          </a:ln>
          <a:effectLst>
            <a:softEdge rad="112500"/>
          </a:effectLst>
        </p:spPr>
      </p:pic>
      <p:pic>
        <p:nvPicPr>
          <p:cNvPr id="6" name="Picture 5"/>
          <p:cNvPicPr>
            <a:picLocks noChangeAspect="1"/>
          </p:cNvPicPr>
          <p:nvPr/>
        </p:nvPicPr>
        <p:blipFill>
          <a:blip r:embed="rId4"/>
          <a:stretch>
            <a:fillRect/>
          </a:stretch>
        </p:blipFill>
        <p:spPr>
          <a:xfrm>
            <a:off x="6891321" y="4595546"/>
            <a:ext cx="2120026" cy="2062141"/>
          </a:xfrm>
          <a:prstGeom prst="ellipse">
            <a:avLst/>
          </a:prstGeom>
          <a:ln>
            <a:noFill/>
          </a:ln>
          <a:effectLst>
            <a:softEdge rad="112500"/>
          </a:effectLst>
        </p:spPr>
      </p:pic>
      <p:grpSp>
        <p:nvGrpSpPr>
          <p:cNvPr id="7" name="Group 6"/>
          <p:cNvGrpSpPr/>
          <p:nvPr/>
        </p:nvGrpSpPr>
        <p:grpSpPr>
          <a:xfrm>
            <a:off x="1004243" y="257466"/>
            <a:ext cx="9511357" cy="1037934"/>
            <a:chOff x="1004243" y="152400"/>
            <a:chExt cx="9511357" cy="1037934"/>
          </a:xfrm>
        </p:grpSpPr>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9" name="Rounded Rectangle 8"/>
            <p:cNvSpPr/>
            <p:nvPr/>
          </p:nvSpPr>
          <p:spPr>
            <a:xfrm>
              <a:off x="1508578" y="270933"/>
              <a:ext cx="9007022" cy="91940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vi-VN" sz="2400" b="1" dirty="0">
                  <a:solidFill>
                    <a:schemeClr val="tx1"/>
                  </a:solidFill>
                  <a:latin typeface="Nunito Black" pitchFamily="2" charset="0"/>
                </a:rPr>
                <a:t>Câu 1</a:t>
              </a:r>
              <a:r>
                <a:rPr lang="en-US" sz="2400" dirty="0">
                  <a:solidFill>
                    <a:schemeClr val="tx1"/>
                  </a:solidFill>
                  <a:latin typeface="Nunito Black" pitchFamily="2" charset="0"/>
                </a:rPr>
                <a:t>: </a:t>
              </a:r>
              <a:r>
                <a:rPr lang="vi-VN" sz="2400" b="1" dirty="0">
                  <a:solidFill>
                    <a:schemeClr val="tx1"/>
                  </a:solidFill>
                  <a:latin typeface="Nunito Black" pitchFamily="2" charset="0"/>
                </a:rPr>
                <a:t>Ba khổ thơ đầu nhắc đến những ai? Công việc </a:t>
              </a:r>
              <a:endParaRPr lang="en-US" sz="2400" b="1" dirty="0">
                <a:solidFill>
                  <a:schemeClr val="tx1"/>
                </a:solidFill>
                <a:latin typeface="Nunito Black" pitchFamily="2" charset="0"/>
              </a:endParaRPr>
            </a:p>
            <a:p>
              <a:r>
                <a:rPr lang="vi-VN" sz="2400" b="1" dirty="0">
                  <a:solidFill>
                    <a:schemeClr val="tx1"/>
                  </a:solidFill>
                  <a:latin typeface="Nunito Black" pitchFamily="2" charset="0"/>
                </a:rPr>
                <a:t>của họ là gì?</a:t>
              </a:r>
              <a:endParaRPr lang="vi-VN" sz="2400" dirty="0">
                <a:solidFill>
                  <a:schemeClr val="tx1"/>
                </a:solidFill>
                <a:latin typeface="Nunito Black" pitchFamily="2" charset="0"/>
              </a:endParaRPr>
            </a:p>
          </p:txBody>
        </p:sp>
      </p:grpSp>
      <p:sp>
        <p:nvSpPr>
          <p:cNvPr id="10" name="Rounded Rectangle 9"/>
          <p:cNvSpPr/>
          <p:nvPr/>
        </p:nvSpPr>
        <p:spPr>
          <a:xfrm>
            <a:off x="1004242" y="1375592"/>
            <a:ext cx="4133325" cy="1465349"/>
          </a:xfrm>
          <a:prstGeom prst="roundRect">
            <a:avLst/>
          </a:prstGeom>
          <a:solidFill>
            <a:srgbClr val="FFFFFF">
              <a:alpha val="80000"/>
            </a:srgb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b="1" dirty="0" err="1">
                <a:solidFill>
                  <a:srgbClr val="002060"/>
                </a:solidFill>
                <a:latin typeface="Nunito Black" pitchFamily="2" charset="0"/>
              </a:rPr>
              <a:t>Đường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của</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chú</a:t>
            </a:r>
            <a:r>
              <a:rPr lang="en-US" sz="2200" b="1" dirty="0">
                <a:solidFill>
                  <a:srgbClr val="002060"/>
                </a:solidFill>
                <a:latin typeface="Nunito Black" pitchFamily="2" charset="0"/>
              </a:rPr>
              <a:t> phi </a:t>
            </a:r>
            <a:r>
              <a:rPr lang="en-US" sz="2200" b="1" dirty="0" err="1">
                <a:solidFill>
                  <a:srgbClr val="002060"/>
                </a:solidFill>
                <a:latin typeface="Nunito Black" pitchFamily="2" charset="0"/>
              </a:rPr>
              <a:t>công</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Lẫn</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trong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mây</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cao</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tít</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Khắp</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vùng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trời</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xanh</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vì</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sao</a:t>
            </a:r>
            <a:r>
              <a:rPr lang="en-US" sz="2200" b="1" dirty="0">
                <a:solidFill>
                  <a:srgbClr val="002060"/>
                </a:solidFill>
                <a:latin typeface="Nunito Black" pitchFamily="2" charset="0"/>
              </a:rPr>
              <a:t> chi </a:t>
            </a:r>
            <a:r>
              <a:rPr lang="en-US" sz="2200" b="1" dirty="0" err="1">
                <a:solidFill>
                  <a:srgbClr val="002060"/>
                </a:solidFill>
                <a:latin typeface="Nunito Black" pitchFamily="2" charset="0"/>
              </a:rPr>
              <a:t>chít</a:t>
            </a:r>
            <a:r>
              <a:rPr lang="en-US" sz="2200" b="1" dirty="0">
                <a:solidFill>
                  <a:srgbClr val="002060"/>
                </a:solidFill>
                <a:latin typeface="Nunito Black" pitchFamily="2" charset="0"/>
              </a:rPr>
              <a:t>.</a:t>
            </a:r>
          </a:p>
        </p:txBody>
      </p:sp>
      <p:sp>
        <p:nvSpPr>
          <p:cNvPr id="11" name="Rounded Rectangle 10"/>
          <p:cNvSpPr/>
          <p:nvPr/>
        </p:nvSpPr>
        <p:spPr>
          <a:xfrm>
            <a:off x="1982616" y="3071546"/>
            <a:ext cx="3732384" cy="1524000"/>
          </a:xfrm>
          <a:prstGeom prst="roundRect">
            <a:avLst/>
          </a:prstGeom>
          <a:solidFill>
            <a:srgbClr val="FFFFFF">
              <a:alpha val="80000"/>
            </a:srgbClr>
          </a:solid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err="1">
                <a:solidFill>
                  <a:srgbClr val="008000"/>
                </a:solidFill>
                <a:latin typeface="Nunito Black" pitchFamily="2" charset="0"/>
              </a:rPr>
              <a:t>Đường</a:t>
            </a:r>
            <a:r>
              <a:rPr lang="en-US" sz="2200" dirty="0">
                <a:solidFill>
                  <a:srgbClr val="008000"/>
                </a:solidFill>
                <a:latin typeface="Nunito Black" pitchFamily="2" charset="0"/>
              </a:rPr>
              <a:t> </a:t>
            </a:r>
            <a:r>
              <a:rPr lang="en-US" sz="2200" dirty="0" err="1">
                <a:solidFill>
                  <a:srgbClr val="008000"/>
                </a:solidFill>
                <a:latin typeface="Nunito Black" pitchFamily="2" charset="0"/>
              </a:rPr>
              <a:t>của</a:t>
            </a:r>
            <a:r>
              <a:rPr lang="en-US" sz="2200" dirty="0">
                <a:solidFill>
                  <a:srgbClr val="008000"/>
                </a:solidFill>
                <a:latin typeface="Nunito Black" pitchFamily="2" charset="0"/>
              </a:rPr>
              <a:t> </a:t>
            </a:r>
            <a:r>
              <a:rPr lang="en-US" sz="2200" dirty="0" err="1">
                <a:solidFill>
                  <a:srgbClr val="008000"/>
                </a:solidFill>
                <a:latin typeface="Nunito Black" pitchFamily="2" charset="0"/>
              </a:rPr>
              <a:t>chú</a:t>
            </a:r>
            <a:r>
              <a:rPr lang="en-US" sz="2200" dirty="0">
                <a:solidFill>
                  <a:srgbClr val="008000"/>
                </a:solidFill>
                <a:latin typeface="Nunito Black" pitchFamily="2" charset="0"/>
              </a:rPr>
              <a:t> </a:t>
            </a:r>
            <a:r>
              <a:rPr lang="en-US" sz="2200" dirty="0" err="1">
                <a:solidFill>
                  <a:srgbClr val="008000"/>
                </a:solidFill>
                <a:latin typeface="Nunito Black" pitchFamily="2" charset="0"/>
              </a:rPr>
              <a:t>hải</a:t>
            </a:r>
            <a:r>
              <a:rPr lang="en-US" sz="2200" dirty="0">
                <a:solidFill>
                  <a:srgbClr val="008000"/>
                </a:solidFill>
                <a:latin typeface="Nunito Black" pitchFamily="2" charset="0"/>
              </a:rPr>
              <a:t> </a:t>
            </a:r>
            <a:r>
              <a:rPr lang="en-US" sz="2200" dirty="0" err="1">
                <a:solidFill>
                  <a:srgbClr val="008000"/>
                </a:solidFill>
                <a:latin typeface="Nunito Black" pitchFamily="2" charset="0"/>
              </a:rPr>
              <a:t>quân</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Mênh</a:t>
            </a:r>
            <a:r>
              <a:rPr lang="en-US" sz="2200" dirty="0">
                <a:solidFill>
                  <a:srgbClr val="008000"/>
                </a:solidFill>
                <a:latin typeface="Nunito Black" pitchFamily="2" charset="0"/>
              </a:rPr>
              <a:t> </a:t>
            </a:r>
            <a:r>
              <a:rPr lang="en-US" sz="2200" dirty="0" err="1">
                <a:solidFill>
                  <a:srgbClr val="008000"/>
                </a:solidFill>
                <a:latin typeface="Nunito Black" pitchFamily="2" charset="0"/>
              </a:rPr>
              <a:t>mông</a:t>
            </a:r>
            <a:r>
              <a:rPr lang="en-US" sz="2200" dirty="0">
                <a:solidFill>
                  <a:srgbClr val="008000"/>
                </a:solidFill>
                <a:latin typeface="Nunito Black" pitchFamily="2" charset="0"/>
              </a:rPr>
              <a:t> </a:t>
            </a:r>
            <a:r>
              <a:rPr lang="en-US" sz="2200" dirty="0" err="1">
                <a:solidFill>
                  <a:srgbClr val="008000"/>
                </a:solidFill>
                <a:latin typeface="Nunito Black" pitchFamily="2" charset="0"/>
              </a:rPr>
              <a:t>trên</a:t>
            </a:r>
            <a:r>
              <a:rPr lang="en-US" sz="2200" dirty="0">
                <a:solidFill>
                  <a:srgbClr val="008000"/>
                </a:solidFill>
                <a:latin typeface="Nunito Black" pitchFamily="2" charset="0"/>
              </a:rPr>
              <a:t> </a:t>
            </a:r>
            <a:r>
              <a:rPr lang="en-US" sz="2200" dirty="0" err="1">
                <a:solidFill>
                  <a:srgbClr val="008000"/>
                </a:solidFill>
                <a:latin typeface="Nunito Black" pitchFamily="2" charset="0"/>
              </a:rPr>
              <a:t>biển</a:t>
            </a:r>
            <a:r>
              <a:rPr lang="en-US" sz="2200" dirty="0">
                <a:solidFill>
                  <a:srgbClr val="008000"/>
                </a:solidFill>
                <a:latin typeface="Nunito Black" pitchFamily="2" charset="0"/>
              </a:rPr>
              <a:t> </a:t>
            </a:r>
            <a:r>
              <a:rPr lang="en-US" sz="2200" dirty="0" err="1">
                <a:solidFill>
                  <a:srgbClr val="008000"/>
                </a:solidFill>
                <a:latin typeface="Nunito Black" pitchFamily="2" charset="0"/>
              </a:rPr>
              <a:t>cả</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Tới</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vùng</a:t>
            </a:r>
            <a:r>
              <a:rPr lang="en-US" sz="2200" dirty="0">
                <a:solidFill>
                  <a:srgbClr val="008000"/>
                </a:solidFill>
                <a:latin typeface="Nunito Black" pitchFamily="2" charset="0"/>
              </a:rPr>
              <a:t> </a:t>
            </a:r>
            <a:r>
              <a:rPr lang="en-US" sz="2200" dirty="0" err="1">
                <a:solidFill>
                  <a:srgbClr val="008000"/>
                </a:solidFill>
                <a:latin typeface="Nunito Black" pitchFamily="2" charset="0"/>
              </a:rPr>
              <a:t>đảo</a:t>
            </a:r>
            <a:r>
              <a:rPr lang="en-US" sz="2200" dirty="0">
                <a:solidFill>
                  <a:srgbClr val="008000"/>
                </a:solidFill>
                <a:latin typeface="Nunito Black" pitchFamily="2" charset="0"/>
              </a:rPr>
              <a:t> </a:t>
            </a:r>
            <a:r>
              <a:rPr lang="en-US" sz="2200" dirty="0" err="1">
                <a:solidFill>
                  <a:srgbClr val="008000"/>
                </a:solidFill>
                <a:latin typeface="Nunito Black" pitchFamily="2" charset="0"/>
              </a:rPr>
              <a:t>xa</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Và</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bờ</a:t>
            </a:r>
            <a:r>
              <a:rPr lang="en-US" sz="2200" dirty="0">
                <a:solidFill>
                  <a:srgbClr val="008000"/>
                </a:solidFill>
                <a:latin typeface="Nunito Black" pitchFamily="2" charset="0"/>
              </a:rPr>
              <a:t> </a:t>
            </a:r>
            <a:r>
              <a:rPr lang="en-US" sz="2200" dirty="0" err="1">
                <a:solidFill>
                  <a:srgbClr val="008000"/>
                </a:solidFill>
                <a:latin typeface="Nunito Black" pitchFamily="2" charset="0"/>
              </a:rPr>
              <a:t>bến</a:t>
            </a:r>
            <a:r>
              <a:rPr lang="en-US" sz="2200" dirty="0">
                <a:solidFill>
                  <a:srgbClr val="008000"/>
                </a:solidFill>
                <a:latin typeface="Nunito Black" pitchFamily="2" charset="0"/>
              </a:rPr>
              <a:t> </a:t>
            </a:r>
            <a:r>
              <a:rPr lang="en-US" sz="2200" dirty="0" err="1">
                <a:solidFill>
                  <a:srgbClr val="008000"/>
                </a:solidFill>
                <a:latin typeface="Nunito Black" pitchFamily="2" charset="0"/>
              </a:rPr>
              <a:t>lạ</a:t>
            </a:r>
            <a:r>
              <a:rPr lang="en-US" sz="2200" dirty="0">
                <a:solidFill>
                  <a:srgbClr val="008000"/>
                </a:solidFill>
                <a:latin typeface="Nunito Black" pitchFamily="2" charset="0"/>
              </a:rPr>
              <a:t>.</a:t>
            </a:r>
          </a:p>
        </p:txBody>
      </p:sp>
      <p:sp>
        <p:nvSpPr>
          <p:cNvPr id="12" name="Rounded Rectangle 11"/>
          <p:cNvSpPr/>
          <p:nvPr/>
        </p:nvSpPr>
        <p:spPr>
          <a:xfrm>
            <a:off x="3051615" y="4787493"/>
            <a:ext cx="3806385" cy="1636852"/>
          </a:xfrm>
          <a:prstGeom prst="roundRect">
            <a:avLst/>
          </a:prstGeom>
          <a:solidFill>
            <a:srgbClr val="FFFFFF">
              <a:alpha val="80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a:solidFill>
                  <a:schemeClr val="accent2">
                    <a:lumMod val="50000"/>
                  </a:schemeClr>
                </a:solidFill>
                <a:latin typeface="Nunito Black" pitchFamily="2" charset="0"/>
              </a:rPr>
              <a:t>Con </a:t>
            </a:r>
            <a:r>
              <a:rPr lang="en-US" sz="2200" dirty="0" err="1">
                <a:solidFill>
                  <a:schemeClr val="accent2">
                    <a:lumMod val="50000"/>
                  </a:schemeClr>
                </a:solidFill>
                <a:latin typeface="Nunito Black" pitchFamily="2" charset="0"/>
              </a:rPr>
              <a:t>đường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làm</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bằng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sắt</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Là</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của</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bác</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lái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tàu</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Chạy</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dài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theo</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đất</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nước</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Đi</a:t>
            </a:r>
            <a:r>
              <a:rPr lang="en-US" sz="2200" dirty="0">
                <a:solidFill>
                  <a:schemeClr val="accent2">
                    <a:lumMod val="50000"/>
                  </a:schemeClr>
                </a:solidFill>
                <a:latin typeface="Nunito Black" pitchFamily="2" charset="0"/>
              </a:rPr>
              <a:t> song </a:t>
            </a:r>
            <a:r>
              <a:rPr lang="en-US" sz="2200" dirty="0" err="1">
                <a:solidFill>
                  <a:schemeClr val="accent2">
                    <a:lumMod val="50000"/>
                  </a:schemeClr>
                </a:solidFill>
                <a:latin typeface="Nunito Black" pitchFamily="2" charset="0"/>
              </a:rPr>
              <a:t>hành</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bên</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nhau</a:t>
            </a:r>
            <a:r>
              <a:rPr lang="en-US" sz="2200" dirty="0">
                <a:solidFill>
                  <a:schemeClr val="accent2">
                    <a:lumMod val="50000"/>
                  </a:schemeClr>
                </a:solidFill>
                <a:latin typeface="Nunito Black" pitchFamily="2" charset="0"/>
              </a:rPr>
              <a:t>.</a:t>
            </a:r>
          </a:p>
        </p:txBody>
      </p:sp>
      <p:sp>
        <p:nvSpPr>
          <p:cNvPr id="13" name="Cloud 12"/>
          <p:cNvSpPr/>
          <p:nvPr/>
        </p:nvSpPr>
        <p:spPr>
          <a:xfrm>
            <a:off x="8458200" y="1680493"/>
            <a:ext cx="2769279" cy="1264980"/>
          </a:xfrm>
          <a:prstGeom prst="cloud">
            <a:avLst/>
          </a:prstGeom>
          <a:solidFill>
            <a:srgbClr val="00B0F0"/>
          </a:solidFill>
          <a:ln>
            <a:solidFill>
              <a:srgbClr val="00B0F0"/>
            </a:solidFill>
          </a:ln>
        </p:spPr>
        <p:txBody>
          <a:bodyPr wrap="square">
            <a:spAutoFit/>
          </a:bodyPr>
          <a:lstStyle/>
          <a:p>
            <a:pPr algn="ctr"/>
            <a:r>
              <a:rPr lang="en-US" sz="2400" b="1" dirty="0" err="1">
                <a:solidFill>
                  <a:schemeClr val="bg1"/>
                </a:solidFill>
                <a:latin typeface="Nunito Black" pitchFamily="2" charset="0"/>
              </a:rPr>
              <a:t>Hoạt</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động</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nhóm</a:t>
            </a:r>
            <a:endParaRPr lang="vi-VN" sz="2400" dirty="0">
              <a:solidFill>
                <a:schemeClr val="bg1"/>
              </a:solidFill>
              <a:latin typeface="Nunito Black" pitchFamily="2" charset="0"/>
            </a:endParaRPr>
          </a:p>
        </p:txBody>
      </p:sp>
      <p:sp>
        <p:nvSpPr>
          <p:cNvPr id="14" name="Folded Corner 13"/>
          <p:cNvSpPr/>
          <p:nvPr/>
        </p:nvSpPr>
        <p:spPr>
          <a:xfrm>
            <a:off x="9097848" y="3505200"/>
            <a:ext cx="2232932" cy="1946731"/>
          </a:xfrm>
          <a:prstGeom prst="foldedCorner">
            <a:avLst/>
          </a:prstGeom>
          <a:solidFill>
            <a:srgbClr val="FFC000"/>
          </a:solidFill>
          <a:ln w="38100">
            <a:solidFill>
              <a:schemeClr val="accent2">
                <a:lumMod val="50000"/>
              </a:schemeClr>
            </a:solidFill>
          </a:ln>
        </p:spPr>
        <p:txBody>
          <a:bodyPr wrap="square">
            <a:spAutoFit/>
          </a:bodyPr>
          <a:lstStyle/>
          <a:p>
            <a:r>
              <a:rPr lang="en-US" sz="2000" dirty="0" err="1">
                <a:solidFill>
                  <a:schemeClr val="accent2">
                    <a:lumMod val="50000"/>
                  </a:schemeClr>
                </a:solidFill>
                <a:latin typeface="Nunito Black" pitchFamily="2" charset="0"/>
              </a:rPr>
              <a:t>Gợi</a:t>
            </a:r>
            <a:r>
              <a:rPr lang="en-US" sz="2000" dirty="0">
                <a:solidFill>
                  <a:schemeClr val="accent2">
                    <a:lumMod val="50000"/>
                  </a:schemeClr>
                </a:solidFill>
                <a:latin typeface="Nunito Black" pitchFamily="2" charset="0"/>
              </a:rPr>
              <a:t> ý: </a:t>
            </a:r>
            <a:r>
              <a:rPr lang="vi-VN" sz="2000" dirty="0">
                <a:solidFill>
                  <a:schemeClr val="accent2">
                    <a:lumMod val="50000"/>
                  </a:schemeClr>
                </a:solidFill>
                <a:latin typeface="Nunito Black" pitchFamily="2" charset="0"/>
              </a:rPr>
              <a:t>Em đọc kĩ 3 khổ thơ đầu và kết hợp quan sát tranh để trả lời câu hỏi.</a:t>
            </a:r>
            <a:endParaRPr lang="en-US" sz="2000" dirty="0">
              <a:solidFill>
                <a:schemeClr val="accent2">
                  <a:lumMod val="50000"/>
                </a:schemeClr>
              </a:solidFill>
              <a:latin typeface="Nunito Black" pitchFamily="2" charset="0"/>
            </a:endParaRPr>
          </a:p>
        </p:txBody>
      </p:sp>
      <p:pic>
        <p:nvPicPr>
          <p:cNvPr id="15" name="Picture 14">
            <a:extLst>
              <a:ext uri="{FF2B5EF4-FFF2-40B4-BE49-F238E27FC236}">
                <a16:creationId xmlns:a16="http://schemas.microsoft.com/office/drawing/2014/main" id="{9D6D37C3-74AB-08F2-9B01-B89BFEB6AD03}"/>
              </a:ext>
            </a:extLst>
          </p:cNvPr>
          <p:cNvPicPr>
            <a:picLocks noChangeAspect="1"/>
          </p:cNvPicPr>
          <p:nvPr/>
        </p:nvPicPr>
        <p:blipFill rotWithShape="1">
          <a:blip r:embed="rId7"/>
          <a:srcRect t="14694" b="21814"/>
          <a:stretch/>
        </p:blipFill>
        <p:spPr>
          <a:xfrm>
            <a:off x="4997" y="0"/>
            <a:ext cx="1002831" cy="838201"/>
          </a:xfrm>
          <a:prstGeom prst="ellipse">
            <a:avLst/>
          </a:prstGeom>
        </p:spPr>
      </p:pic>
    </p:spTree>
    <p:extLst>
      <p:ext uri="{BB962C8B-B14F-4D97-AF65-F5344CB8AC3E}">
        <p14:creationId xmlns:p14="http://schemas.microsoft.com/office/powerpoint/2010/main" val="19125746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1000"/>
                                        <p:tgtEl>
                                          <p:spTgt spid="6"/>
                                        </p:tgtEl>
                                      </p:cBhvr>
                                    </p:animEffect>
                                    <p:anim calcmode="lin" valueType="num">
                                      <p:cBhvr>
                                        <p:cTn id="54" dur="1000" fill="hold"/>
                                        <p:tgtEl>
                                          <p:spTgt spid="6"/>
                                        </p:tgtEl>
                                        <p:attrNameLst>
                                          <p:attrName>ppt_x</p:attrName>
                                        </p:attrNameLst>
                                      </p:cBhvr>
                                      <p:tavLst>
                                        <p:tav tm="0">
                                          <p:val>
                                            <p:strVal val="#ppt_x"/>
                                          </p:val>
                                        </p:tav>
                                        <p:tav tm="100000">
                                          <p:val>
                                            <p:strVal val="#ppt_x"/>
                                          </p:val>
                                        </p:tav>
                                      </p:tavLst>
                                    </p:anim>
                                    <p:anim calcmode="lin" valueType="num">
                                      <p:cBhvr>
                                        <p:cTn id="5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413739" y="1128567"/>
            <a:ext cx="2156203" cy="1917429"/>
          </a:xfrm>
          <a:prstGeom prst="ellipse">
            <a:avLst/>
          </a:prstGeom>
          <a:ln>
            <a:noFill/>
          </a:ln>
          <a:effectLst>
            <a:softEdge rad="112500"/>
          </a:effectLst>
        </p:spPr>
      </p:pic>
      <p:pic>
        <p:nvPicPr>
          <p:cNvPr id="5" name="Picture 4"/>
          <p:cNvPicPr>
            <a:picLocks noChangeAspect="1"/>
          </p:cNvPicPr>
          <p:nvPr/>
        </p:nvPicPr>
        <p:blipFill>
          <a:blip r:embed="rId3"/>
          <a:stretch>
            <a:fillRect/>
          </a:stretch>
        </p:blipFill>
        <p:spPr>
          <a:xfrm>
            <a:off x="4413739" y="2968870"/>
            <a:ext cx="2503511" cy="1982549"/>
          </a:xfrm>
          <a:prstGeom prst="ellipse">
            <a:avLst/>
          </a:prstGeom>
          <a:ln>
            <a:noFill/>
          </a:ln>
          <a:effectLst>
            <a:softEdge rad="112500"/>
          </a:effectLst>
        </p:spPr>
      </p:pic>
      <p:pic>
        <p:nvPicPr>
          <p:cNvPr id="6" name="Picture 5"/>
          <p:cNvPicPr>
            <a:picLocks noChangeAspect="1"/>
          </p:cNvPicPr>
          <p:nvPr/>
        </p:nvPicPr>
        <p:blipFill>
          <a:blip r:embed="rId4"/>
          <a:stretch>
            <a:fillRect/>
          </a:stretch>
        </p:blipFill>
        <p:spPr>
          <a:xfrm>
            <a:off x="4764780" y="4789742"/>
            <a:ext cx="2120026" cy="2062141"/>
          </a:xfrm>
          <a:prstGeom prst="ellipse">
            <a:avLst/>
          </a:prstGeom>
          <a:ln>
            <a:noFill/>
          </a:ln>
          <a:effectLst>
            <a:softEdge rad="112500"/>
          </a:effectLst>
        </p:spPr>
      </p:pic>
      <p:grpSp>
        <p:nvGrpSpPr>
          <p:cNvPr id="7" name="Group 6"/>
          <p:cNvGrpSpPr/>
          <p:nvPr/>
        </p:nvGrpSpPr>
        <p:grpSpPr>
          <a:xfrm>
            <a:off x="1004243" y="181266"/>
            <a:ext cx="9511357" cy="1037934"/>
            <a:chOff x="1004243" y="152400"/>
            <a:chExt cx="9511357" cy="1037934"/>
          </a:xfrm>
        </p:grpSpPr>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9" name="Rounded Rectangle 8"/>
            <p:cNvSpPr/>
            <p:nvPr/>
          </p:nvSpPr>
          <p:spPr>
            <a:xfrm>
              <a:off x="1508578" y="270933"/>
              <a:ext cx="9007022" cy="91940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Câu 1</a:t>
              </a:r>
              <a:r>
                <a:rPr kumimoji="0" lang="en-US" sz="2400" b="0"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Ba khổ thơ đầu nhắc đến những ai? Công việc </a:t>
              </a:r>
              <a:endParaRPr kumimoji="0" lang="en-US" sz="2400" b="1" i="0" u="none" strike="noStrike" kern="1200" cap="none" spc="0" normalizeH="0" baseline="0" noProof="0" dirty="0">
                <a:ln>
                  <a:noFill/>
                </a:ln>
                <a:solidFill>
                  <a:prstClr val="black"/>
                </a:solidFill>
                <a:effectLst/>
                <a:uLnTx/>
                <a:uFillTx/>
                <a:latin typeface="Nunito Black" pitchFamily="2" charset="0"/>
                <a:ea typeface="+mn-ea"/>
                <a:cs typeface="+mn-cs"/>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của họ là gì?</a:t>
              </a:r>
              <a:endParaRPr kumimoji="0" lang="vi-VN" sz="2400" b="0" i="0" u="none" strike="noStrike" kern="1200" cap="none" spc="0" normalizeH="0" baseline="0" noProof="0" dirty="0">
                <a:ln>
                  <a:noFill/>
                </a:ln>
                <a:solidFill>
                  <a:prstClr val="black"/>
                </a:solidFill>
                <a:effectLst/>
                <a:uLnTx/>
                <a:uFillTx/>
                <a:latin typeface="Nunito Black" pitchFamily="2" charset="0"/>
                <a:ea typeface="+mn-ea"/>
                <a:cs typeface="+mn-cs"/>
              </a:endParaRPr>
            </a:p>
          </p:txBody>
        </p:sp>
      </p:grpSp>
      <p:sp>
        <p:nvSpPr>
          <p:cNvPr id="10" name="Rounded Rectangle 9"/>
          <p:cNvSpPr/>
          <p:nvPr/>
        </p:nvSpPr>
        <p:spPr>
          <a:xfrm>
            <a:off x="486344" y="1358324"/>
            <a:ext cx="3704656" cy="1465349"/>
          </a:xfrm>
          <a:prstGeom prst="roundRect">
            <a:avLst/>
          </a:prstGeom>
          <a:solidFill>
            <a:srgbClr val="FFFFFF">
              <a:alpha val="80000"/>
            </a:srgb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chú</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phi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công</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Lẫn</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tít</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Khắp</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vùng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trời</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xanh</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chi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chít</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11" name="Rounded Rectangle 10"/>
          <p:cNvSpPr/>
          <p:nvPr/>
        </p:nvSpPr>
        <p:spPr>
          <a:xfrm>
            <a:off x="788415" y="3028813"/>
            <a:ext cx="3402585" cy="1524000"/>
          </a:xfrm>
          <a:prstGeom prst="roundRect">
            <a:avLst/>
          </a:prstGeom>
          <a:solidFill>
            <a:srgbClr val="FFFFFF">
              <a:alpha val="80000"/>
            </a:srgbClr>
          </a:solid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hải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quân</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Mênh</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mông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biển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cả</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Tới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vùng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đảo</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xa</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bờ</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bến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lạ</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a:t>
            </a:r>
          </a:p>
        </p:txBody>
      </p:sp>
      <p:sp>
        <p:nvSpPr>
          <p:cNvPr id="12" name="Rounded Rectangle 11"/>
          <p:cNvSpPr/>
          <p:nvPr/>
        </p:nvSpPr>
        <p:spPr>
          <a:xfrm>
            <a:off x="1066800" y="4808190"/>
            <a:ext cx="3429000" cy="1636852"/>
          </a:xfrm>
          <a:prstGeom prst="roundRect">
            <a:avLst/>
          </a:prstGeom>
          <a:solidFill>
            <a:srgbClr val="FFFFFF">
              <a:alpha val="80000"/>
            </a:srgb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bằng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sắt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bác</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lái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tàu</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Chạy</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dài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đất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nước</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song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hành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nhau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pic>
        <p:nvPicPr>
          <p:cNvPr id="15" name="Picture 14">
            <a:extLst>
              <a:ext uri="{FF2B5EF4-FFF2-40B4-BE49-F238E27FC236}">
                <a16:creationId xmlns:a16="http://schemas.microsoft.com/office/drawing/2014/main" id="{9D6D37C3-74AB-08F2-9B01-B89BFEB6AD03}"/>
              </a:ext>
            </a:extLst>
          </p:cNvPr>
          <p:cNvPicPr>
            <a:picLocks noChangeAspect="1"/>
          </p:cNvPicPr>
          <p:nvPr/>
        </p:nvPicPr>
        <p:blipFill rotWithShape="1">
          <a:blip r:embed="rId7"/>
          <a:srcRect t="14694" b="21814"/>
          <a:stretch/>
        </p:blipFill>
        <p:spPr>
          <a:xfrm>
            <a:off x="4997" y="0"/>
            <a:ext cx="1002831" cy="838201"/>
          </a:xfrm>
          <a:prstGeom prst="ellipse">
            <a:avLst/>
          </a:prstGeom>
        </p:spPr>
      </p:pic>
      <p:sp>
        <p:nvSpPr>
          <p:cNvPr id="2" name="Rounded Rectangular Callout 1"/>
          <p:cNvSpPr/>
          <p:nvPr/>
        </p:nvSpPr>
        <p:spPr>
          <a:xfrm>
            <a:off x="6627861" y="1523434"/>
            <a:ext cx="4876800" cy="1123712"/>
          </a:xfrm>
          <a:prstGeom prst="wedgeRoundRectCallout">
            <a:avLst>
              <a:gd name="adj1" fmla="val -54640"/>
              <a:gd name="adj2" fmla="val 60034"/>
              <a:gd name="adj3" fmla="val 16667"/>
            </a:avLst>
          </a:prstGeom>
          <a:ln w="57150">
            <a:solidFill>
              <a:srgbClr val="0070C0"/>
            </a:solidFill>
          </a:ln>
        </p:spPr>
        <p:txBody>
          <a:bodyPr wrap="square">
            <a:spAutoFit/>
          </a:bodyPr>
          <a:lstStyle/>
          <a:p>
            <a:pPr algn="just"/>
            <a:r>
              <a:rPr lang="vi-VN" sz="2000" dirty="0">
                <a:solidFill>
                  <a:srgbClr val="FF0000"/>
                </a:solidFill>
                <a:latin typeface="Nunito Black" pitchFamily="2" charset="0"/>
              </a:rPr>
              <a:t>Khổ thơ 1 nhắc đến phi công. Công việc của họ là lái máy bay, đưa mọi người đi khắp nơi.</a:t>
            </a:r>
          </a:p>
        </p:txBody>
      </p:sp>
      <p:sp>
        <p:nvSpPr>
          <p:cNvPr id="3" name="Rounded Rectangular Callout 2"/>
          <p:cNvSpPr/>
          <p:nvPr/>
        </p:nvSpPr>
        <p:spPr>
          <a:xfrm>
            <a:off x="6953894" y="3329904"/>
            <a:ext cx="4762501" cy="1123712"/>
          </a:xfrm>
          <a:prstGeom prst="wedgeRoundRectCallout">
            <a:avLst>
              <a:gd name="adj1" fmla="val -61994"/>
              <a:gd name="adj2" fmla="val 67432"/>
              <a:gd name="adj3" fmla="val 16667"/>
            </a:avLst>
          </a:prstGeom>
          <a:ln w="57150">
            <a:solidFill>
              <a:srgbClr val="008000"/>
            </a:solidFill>
          </a:ln>
        </p:spPr>
        <p:txBody>
          <a:bodyPr wrap="square">
            <a:spAutoFit/>
          </a:bodyPr>
          <a:lstStyle/>
          <a:p>
            <a:pPr algn="just"/>
            <a:r>
              <a:rPr lang="vi-VN" sz="2000" dirty="0">
                <a:solidFill>
                  <a:srgbClr val="FF0000"/>
                </a:solidFill>
                <a:latin typeface="Nunito Black" pitchFamily="2" charset="0"/>
              </a:rPr>
              <a:t>Khổ thơ thứ 2 nhắc đến người lính hải quân. Công việc của họ là bảo vệ vùng biển của đất nước.</a:t>
            </a:r>
          </a:p>
        </p:txBody>
      </p:sp>
      <p:sp>
        <p:nvSpPr>
          <p:cNvPr id="16" name="Rounded Rectangular Callout 15"/>
          <p:cNvSpPr/>
          <p:nvPr/>
        </p:nvSpPr>
        <p:spPr>
          <a:xfrm>
            <a:off x="6850170" y="5136374"/>
            <a:ext cx="4969950" cy="1123712"/>
          </a:xfrm>
          <a:prstGeom prst="wedgeRoundRectCallout">
            <a:avLst>
              <a:gd name="adj1" fmla="val -57347"/>
              <a:gd name="adj2" fmla="val 68063"/>
              <a:gd name="adj3" fmla="val 16667"/>
            </a:avLst>
          </a:prstGeom>
          <a:ln w="57150">
            <a:solidFill>
              <a:schemeClr val="accent2">
                <a:lumMod val="50000"/>
              </a:schemeClr>
            </a:solidFill>
          </a:ln>
        </p:spPr>
        <p:txBody>
          <a:bodyPr wrap="square">
            <a:spAutoFit/>
          </a:bodyPr>
          <a:lstStyle/>
          <a:p>
            <a:pPr algn="just"/>
            <a:r>
              <a:rPr lang="vi-VN" sz="2000" dirty="0">
                <a:solidFill>
                  <a:srgbClr val="FF0000"/>
                </a:solidFill>
                <a:latin typeface="Nunito Black" pitchFamily="2" charset="0"/>
              </a:rPr>
              <a:t>Khổ thơ thứ 3 nhắc đến người lái tàu. Công việc của họ là lái những chuyến tàu chạy dài </a:t>
            </a:r>
            <a:r>
              <a:rPr lang="en-US" sz="2000" dirty="0" err="1">
                <a:solidFill>
                  <a:srgbClr val="FF0000"/>
                </a:solidFill>
                <a:latin typeface="Nunito Black" pitchFamily="2" charset="0"/>
              </a:rPr>
              <a:t>theo</a:t>
            </a:r>
            <a:r>
              <a:rPr lang="en-US" sz="2000" dirty="0">
                <a:solidFill>
                  <a:srgbClr val="FF0000"/>
                </a:solidFill>
                <a:latin typeface="Nunito Black" pitchFamily="2" charset="0"/>
              </a:rPr>
              <a:t> </a:t>
            </a:r>
            <a:r>
              <a:rPr lang="vi-VN" sz="2000" dirty="0">
                <a:solidFill>
                  <a:srgbClr val="FF0000"/>
                </a:solidFill>
                <a:latin typeface="Nunito Black" pitchFamily="2" charset="0"/>
              </a:rPr>
              <a:t>đất nước.</a:t>
            </a:r>
          </a:p>
        </p:txBody>
      </p:sp>
    </p:spTree>
    <p:extLst>
      <p:ext uri="{BB962C8B-B14F-4D97-AF65-F5344CB8AC3E}">
        <p14:creationId xmlns:p14="http://schemas.microsoft.com/office/powerpoint/2010/main" val="341406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7571" y="1074050"/>
            <a:ext cx="4225914" cy="3718031"/>
          </a:xfrm>
          <a:prstGeom prst="ellipse">
            <a:avLst/>
          </a:prstGeom>
          <a:ln>
            <a:noFill/>
          </a:ln>
          <a:effectLst>
            <a:softEdge rad="112500"/>
          </a:effectLst>
        </p:spPr>
      </p:pic>
      <p:pic>
        <p:nvPicPr>
          <p:cNvPr id="3" name="Picture 2"/>
          <p:cNvPicPr>
            <a:picLocks noChangeAspect="1"/>
          </p:cNvPicPr>
          <p:nvPr/>
        </p:nvPicPr>
        <p:blipFill>
          <a:blip r:embed="rId3"/>
          <a:stretch>
            <a:fillRect/>
          </a:stretch>
        </p:blipFill>
        <p:spPr>
          <a:xfrm>
            <a:off x="7323155" y="1348328"/>
            <a:ext cx="4158470" cy="3557188"/>
          </a:xfrm>
          <a:prstGeom prst="ellipse">
            <a:avLst/>
          </a:prstGeom>
          <a:ln>
            <a:noFill/>
          </a:ln>
          <a:effectLst>
            <a:softEdge rad="112500"/>
          </a:effectLst>
        </p:spPr>
      </p:pic>
      <p:sp>
        <p:nvSpPr>
          <p:cNvPr id="4" name="Horizontal Scroll 3"/>
          <p:cNvSpPr/>
          <p:nvPr/>
        </p:nvSpPr>
        <p:spPr>
          <a:xfrm>
            <a:off x="1219200" y="224730"/>
            <a:ext cx="8763000" cy="613470"/>
          </a:xfrm>
          <a:prstGeom prst="horizontalScroll">
            <a:avLst/>
          </a:prstGeom>
          <a:solidFill>
            <a:schemeClr val="accent6">
              <a:lumMod val="20000"/>
              <a:lumOff val="80000"/>
            </a:schemeClr>
          </a:solidFill>
          <a:ln w="57150">
            <a:solidFill>
              <a:srgbClr val="0070C0"/>
            </a:solidFill>
          </a:ln>
        </p:spPr>
        <p:txBody>
          <a:bodyPr wrap="square">
            <a:spAutoFit/>
          </a:bodyPr>
          <a:lstStyle/>
          <a:p>
            <a:r>
              <a:rPr lang="en-US" sz="2400" b="1" dirty="0" err="1">
                <a:solidFill>
                  <a:schemeClr val="tx2">
                    <a:lumMod val="50000"/>
                  </a:schemeClr>
                </a:solidFill>
                <a:latin typeface="Nunito Black" pitchFamily="2" charset="0"/>
              </a:rPr>
              <a:t>Câu</a:t>
            </a:r>
            <a:r>
              <a:rPr lang="en-US" sz="2400" b="1" dirty="0">
                <a:solidFill>
                  <a:schemeClr val="tx2">
                    <a:lumMod val="50000"/>
                  </a:schemeClr>
                </a:solidFill>
                <a:latin typeface="Nunito Black" pitchFamily="2" charset="0"/>
              </a:rPr>
              <a:t> 2 </a:t>
            </a:r>
            <a:r>
              <a:rPr lang="en-US" sz="2400" b="1" dirty="0" err="1">
                <a:solidFill>
                  <a:schemeClr val="tx2">
                    <a:lumMod val="50000"/>
                  </a:schemeClr>
                </a:solidFill>
                <a:latin typeface="Nunito Black" pitchFamily="2" charset="0"/>
              </a:rPr>
              <a:t>Bạn</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nhỏ</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kể</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những</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gì</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về</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công</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việc</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của</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bố</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mẹ</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mình</a:t>
            </a:r>
            <a:r>
              <a:rPr lang="en-US" sz="2400" b="1" dirty="0">
                <a:solidFill>
                  <a:schemeClr val="tx2">
                    <a:lumMod val="50000"/>
                  </a:schemeClr>
                </a:solidFill>
                <a:latin typeface="Nunito Black" pitchFamily="2" charset="0"/>
              </a:rPr>
              <a:t>?</a:t>
            </a:r>
            <a:endParaRPr lang="en-US" sz="2400" dirty="0">
              <a:solidFill>
                <a:schemeClr val="tx2">
                  <a:lumMod val="50000"/>
                </a:schemeClr>
              </a:solidFill>
              <a:latin typeface="Nunito Black" pitchFamily="2" charset="0"/>
            </a:endParaRPr>
          </a:p>
        </p:txBody>
      </p:sp>
      <p:sp>
        <p:nvSpPr>
          <p:cNvPr id="5" name="Folded Corner 4"/>
          <p:cNvSpPr/>
          <p:nvPr/>
        </p:nvSpPr>
        <p:spPr>
          <a:xfrm>
            <a:off x="4763485" y="2165330"/>
            <a:ext cx="2599341" cy="1873270"/>
          </a:xfrm>
          <a:prstGeom prst="foldedCorner">
            <a:avLst/>
          </a:prstGeom>
          <a:solidFill>
            <a:srgbClr val="FFC000"/>
          </a:solidFill>
          <a:ln w="38100">
            <a:solidFill>
              <a:schemeClr val="accent6">
                <a:lumMod val="50000"/>
              </a:schemeClr>
            </a:solidFill>
          </a:ln>
        </p:spPr>
        <p:txBody>
          <a:bodyPr wrap="square">
            <a:spAutoFit/>
          </a:bodyPr>
          <a:lstStyle/>
          <a:p>
            <a:r>
              <a:rPr lang="en-US" sz="2400" dirty="0" err="1">
                <a:solidFill>
                  <a:schemeClr val="accent2">
                    <a:lumMod val="50000"/>
                  </a:schemeClr>
                </a:solidFill>
                <a:latin typeface="Nunito Black" pitchFamily="2" charset="0"/>
              </a:rPr>
              <a:t>Gợi</a:t>
            </a:r>
            <a:r>
              <a:rPr lang="en-US" sz="2400" dirty="0">
                <a:solidFill>
                  <a:schemeClr val="accent2">
                    <a:lumMod val="50000"/>
                  </a:schemeClr>
                </a:solidFill>
                <a:latin typeface="Nunito Black" pitchFamily="2" charset="0"/>
              </a:rPr>
              <a:t> ý: </a:t>
            </a:r>
            <a:r>
              <a:rPr lang="vi-VN" sz="2400" dirty="0">
                <a:solidFill>
                  <a:schemeClr val="accent2">
                    <a:lumMod val="50000"/>
                  </a:schemeClr>
                </a:solidFill>
                <a:latin typeface="Nunito Black" pitchFamily="2" charset="0"/>
              </a:rPr>
              <a:t>Em đọc kĩ khổ thơ 4 và 5 để hoàn thành bài tập.</a:t>
            </a:r>
            <a:endParaRPr lang="en-US" sz="2400" dirty="0">
              <a:solidFill>
                <a:schemeClr val="accent2">
                  <a:lumMod val="50000"/>
                </a:schemeClr>
              </a:solidFill>
              <a:latin typeface="Nunito Black" pitchFamily="2" charset="0"/>
            </a:endParaRPr>
          </a:p>
        </p:txBody>
      </p:sp>
      <p:sp>
        <p:nvSpPr>
          <p:cNvPr id="6" name="Rounded Rectangle 5"/>
          <p:cNvSpPr/>
          <p:nvPr/>
        </p:nvSpPr>
        <p:spPr>
          <a:xfrm>
            <a:off x="486586" y="4876800"/>
            <a:ext cx="11248214" cy="1276945"/>
          </a:xfrm>
          <a:prstGeom prst="roundRect">
            <a:avLst/>
          </a:prstGeom>
          <a:ln w="57150">
            <a:solidFill>
              <a:srgbClr val="0070C0"/>
            </a:solidFill>
          </a:ln>
        </p:spPr>
        <p:txBody>
          <a:bodyPr wrap="square">
            <a:spAutoFit/>
          </a:bodyPr>
          <a:lstStyle/>
          <a:p>
            <a:pPr algn="just"/>
            <a:r>
              <a:rPr lang="en-US" sz="2300" dirty="0" err="1">
                <a:solidFill>
                  <a:srgbClr val="FF0000"/>
                </a:solidFill>
                <a:latin typeface="Nunito Black" pitchFamily="2" charset="0"/>
              </a:rPr>
              <a:t>Bạn</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nhỏ</a:t>
            </a:r>
            <a:r>
              <a:rPr lang="en-US" sz="2300" dirty="0">
                <a:solidFill>
                  <a:srgbClr val="FF0000"/>
                </a:solidFill>
                <a:latin typeface="Nunito Black" pitchFamily="2" charset="0"/>
              </a:rPr>
              <a:t> </a:t>
            </a:r>
            <a:r>
              <a:rPr lang="en-US" sz="2300" dirty="0" err="1">
                <a:solidFill>
                  <a:srgbClr val="FF0000"/>
                </a:solidFill>
                <a:latin typeface="Nunito Black" pitchFamily="2" charset="0"/>
              </a:rPr>
              <a:t>kể</a:t>
            </a:r>
            <a:r>
              <a:rPr lang="en-US" sz="2300" dirty="0">
                <a:solidFill>
                  <a:srgbClr val="FF0000"/>
                </a:solidFill>
                <a:latin typeface="Nunito Black" pitchFamily="2" charset="0"/>
              </a:rPr>
              <a:t> </a:t>
            </a:r>
            <a:r>
              <a:rPr lang="en-US" sz="2300" dirty="0" err="1">
                <a:solidFill>
                  <a:srgbClr val="FF0000"/>
                </a:solidFill>
                <a:latin typeface="Nunito Black" pitchFamily="2" charset="0"/>
              </a:rPr>
              <a:t>về</a:t>
            </a:r>
            <a:r>
              <a:rPr lang="en-US" sz="2300" dirty="0">
                <a:solidFill>
                  <a:srgbClr val="FF0000"/>
                </a:solidFill>
                <a:latin typeface="Nunito Black" pitchFamily="2" charset="0"/>
              </a:rPr>
              <a:t> </a:t>
            </a:r>
            <a:r>
              <a:rPr lang="en-US" sz="2300" dirty="0" err="1">
                <a:solidFill>
                  <a:srgbClr val="FF0000"/>
                </a:solidFill>
                <a:latin typeface="Nunito Black" pitchFamily="2" charset="0"/>
              </a:rPr>
              <a:t>nghề</a:t>
            </a:r>
            <a:r>
              <a:rPr lang="en-US" sz="2300" dirty="0">
                <a:solidFill>
                  <a:srgbClr val="FF0000"/>
                </a:solidFill>
                <a:latin typeface="Nunito Black" pitchFamily="2" charset="0"/>
              </a:rPr>
              <a:t> </a:t>
            </a:r>
            <a:r>
              <a:rPr lang="en-US" sz="2300" dirty="0" err="1">
                <a:solidFill>
                  <a:srgbClr val="FF0000"/>
                </a:solidFill>
                <a:latin typeface="Nunito Black" pitchFamily="2" charset="0"/>
              </a:rPr>
              <a:t>nghiệp</a:t>
            </a:r>
            <a:r>
              <a:rPr lang="en-US" sz="2300" dirty="0">
                <a:solidFill>
                  <a:srgbClr val="FF0000"/>
                </a:solidFill>
                <a:latin typeface="Nunito Black" pitchFamily="2" charset="0"/>
              </a:rPr>
              <a:t> </a:t>
            </a:r>
            <a:r>
              <a:rPr lang="en-US" sz="2300" dirty="0" err="1">
                <a:solidFill>
                  <a:srgbClr val="FF0000"/>
                </a:solidFill>
                <a:latin typeface="Nunito Black" pitchFamily="2" charset="0"/>
              </a:rPr>
              <a:t>của</a:t>
            </a:r>
            <a:r>
              <a:rPr lang="en-US" sz="2300" dirty="0">
                <a:solidFill>
                  <a:srgbClr val="FF0000"/>
                </a:solidFill>
                <a:latin typeface="Nunito Black" pitchFamily="2" charset="0"/>
              </a:rPr>
              <a:t> </a:t>
            </a:r>
            <a:r>
              <a:rPr lang="en-US" sz="2300" dirty="0" err="1">
                <a:solidFill>
                  <a:srgbClr val="FF0000"/>
                </a:solidFill>
                <a:latin typeface="Nunito Black" pitchFamily="2" charset="0"/>
              </a:rPr>
              <a:t>bố</a:t>
            </a:r>
            <a:r>
              <a:rPr lang="en-US" sz="2300" dirty="0">
                <a:solidFill>
                  <a:srgbClr val="FF0000"/>
                </a:solidFill>
                <a:latin typeface="Nunito Black" pitchFamily="2" charset="0"/>
              </a:rPr>
              <a:t> </a:t>
            </a:r>
            <a:r>
              <a:rPr lang="en-US" sz="2300" dirty="0" err="1">
                <a:solidFill>
                  <a:srgbClr val="FF0000"/>
                </a:solidFill>
                <a:latin typeface="Nunito Black" pitchFamily="2" charset="0"/>
              </a:rPr>
              <a:t>mẹ</a:t>
            </a:r>
            <a:r>
              <a:rPr lang="en-US" sz="2300" dirty="0">
                <a:solidFill>
                  <a:srgbClr val="FF0000"/>
                </a:solidFill>
                <a:latin typeface="Nunito Black" pitchFamily="2" charset="0"/>
              </a:rPr>
              <a:t> </a:t>
            </a:r>
            <a:r>
              <a:rPr lang="en-US" sz="2300" dirty="0" err="1">
                <a:solidFill>
                  <a:srgbClr val="FF0000"/>
                </a:solidFill>
                <a:latin typeface="Nunito Black" pitchFamily="2" charset="0"/>
              </a:rPr>
              <a:t>và</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những</a:t>
            </a:r>
            <a:r>
              <a:rPr lang="en-US" sz="2300" dirty="0">
                <a:solidFill>
                  <a:srgbClr val="FF0000"/>
                </a:solidFill>
                <a:latin typeface="Nunito Black" pitchFamily="2" charset="0"/>
              </a:rPr>
              <a:t> </a:t>
            </a:r>
            <a:r>
              <a:rPr lang="en-US" sz="2300" dirty="0" err="1">
                <a:solidFill>
                  <a:srgbClr val="FF0000"/>
                </a:solidFill>
                <a:latin typeface="Nunito Black" pitchFamily="2" charset="0"/>
              </a:rPr>
              <a:t>công</a:t>
            </a:r>
            <a:r>
              <a:rPr lang="en-US" sz="2300" dirty="0">
                <a:solidFill>
                  <a:srgbClr val="FF0000"/>
                </a:solidFill>
                <a:latin typeface="Nunito Black" pitchFamily="2" charset="0"/>
              </a:rPr>
              <a:t> </a:t>
            </a:r>
            <a:r>
              <a:rPr lang="en-US" sz="2300" dirty="0" err="1">
                <a:solidFill>
                  <a:srgbClr val="FF0000"/>
                </a:solidFill>
                <a:latin typeface="Nunito Black" pitchFamily="2" charset="0"/>
              </a:rPr>
              <a:t>việc</a:t>
            </a:r>
            <a:r>
              <a:rPr lang="en-US" sz="2300" dirty="0">
                <a:solidFill>
                  <a:srgbClr val="FF0000"/>
                </a:solidFill>
                <a:latin typeface="Nunito Black" pitchFamily="2" charset="0"/>
              </a:rPr>
              <a:t> </a:t>
            </a:r>
            <a:r>
              <a:rPr lang="en-US" sz="2300" dirty="0" err="1">
                <a:solidFill>
                  <a:srgbClr val="FF0000"/>
                </a:solidFill>
                <a:latin typeface="Nunito Black" pitchFamily="2" charset="0"/>
              </a:rPr>
              <a:t>mà</a:t>
            </a:r>
            <a:r>
              <a:rPr lang="en-US" sz="2300" dirty="0">
                <a:solidFill>
                  <a:srgbClr val="FF0000"/>
                </a:solidFill>
                <a:latin typeface="Nunito Black" pitchFamily="2" charset="0"/>
              </a:rPr>
              <a:t> </a:t>
            </a:r>
            <a:r>
              <a:rPr lang="en-US" sz="2300" dirty="0" err="1">
                <a:solidFill>
                  <a:srgbClr val="FF0000"/>
                </a:solidFill>
                <a:latin typeface="Nunito Black" pitchFamily="2" charset="0"/>
              </a:rPr>
              <a:t>bố</a:t>
            </a:r>
            <a:r>
              <a:rPr lang="en-US" sz="2300" dirty="0">
                <a:solidFill>
                  <a:srgbClr val="FF0000"/>
                </a:solidFill>
                <a:latin typeface="Nunito Black" pitchFamily="2" charset="0"/>
              </a:rPr>
              <a:t> </a:t>
            </a:r>
            <a:r>
              <a:rPr lang="en-US" sz="2300" dirty="0" err="1">
                <a:solidFill>
                  <a:srgbClr val="FF0000"/>
                </a:solidFill>
                <a:latin typeface="Nunito Black" pitchFamily="2" charset="0"/>
              </a:rPr>
              <a:t>mẹ</a:t>
            </a:r>
            <a:r>
              <a:rPr lang="en-US" sz="2300" dirty="0">
                <a:solidFill>
                  <a:srgbClr val="FF0000"/>
                </a:solidFill>
                <a:latin typeface="Nunito Black" pitchFamily="2" charset="0"/>
              </a:rPr>
              <a:t> </a:t>
            </a:r>
            <a:r>
              <a:rPr lang="en-US" sz="2300" dirty="0" err="1">
                <a:solidFill>
                  <a:srgbClr val="FF0000"/>
                </a:solidFill>
                <a:latin typeface="Nunito Black" pitchFamily="2" charset="0"/>
              </a:rPr>
              <a:t>phải</a:t>
            </a:r>
            <a:r>
              <a:rPr lang="en-US" sz="2300" dirty="0">
                <a:solidFill>
                  <a:srgbClr val="FF0000"/>
                </a:solidFill>
                <a:latin typeface="Nunito Black" pitchFamily="2" charset="0"/>
              </a:rPr>
              <a:t> </a:t>
            </a:r>
            <a:r>
              <a:rPr lang="en-US" sz="2300" dirty="0" err="1">
                <a:solidFill>
                  <a:srgbClr val="FF0000"/>
                </a:solidFill>
                <a:latin typeface="Nunito Black" pitchFamily="2" charset="0"/>
              </a:rPr>
              <a:t>làm</a:t>
            </a:r>
            <a:endParaRPr lang="en-US" sz="2300" dirty="0">
              <a:solidFill>
                <a:srgbClr val="FF0000"/>
              </a:solidFill>
              <a:latin typeface="Nunito Black" pitchFamily="2" charset="0"/>
            </a:endParaRPr>
          </a:p>
          <a:p>
            <a:pPr algn="just"/>
            <a:r>
              <a:rPr lang="en-US" sz="2300" dirty="0" err="1">
                <a:solidFill>
                  <a:srgbClr val="FF0000"/>
                </a:solidFill>
                <a:latin typeface="Nunito Black" pitchFamily="2" charset="0"/>
              </a:rPr>
              <a:t>Bố</a:t>
            </a:r>
            <a:r>
              <a:rPr lang="en-US" sz="2300" dirty="0">
                <a:solidFill>
                  <a:srgbClr val="FF0000"/>
                </a:solidFill>
                <a:latin typeface="Nunito Black" pitchFamily="2" charset="0"/>
              </a:rPr>
              <a:t>: </a:t>
            </a:r>
            <a:r>
              <a:rPr lang="en-US" sz="2300" dirty="0" err="1">
                <a:solidFill>
                  <a:srgbClr val="FF0000"/>
                </a:solidFill>
                <a:latin typeface="Nunito Black" pitchFamily="2" charset="0"/>
              </a:rPr>
              <a:t>làm</a:t>
            </a:r>
            <a:r>
              <a:rPr lang="en-US" sz="2300" dirty="0">
                <a:solidFill>
                  <a:srgbClr val="FF0000"/>
                </a:solidFill>
                <a:latin typeface="Nunito Black" pitchFamily="2" charset="0"/>
              </a:rPr>
              <a:t> </a:t>
            </a:r>
            <a:r>
              <a:rPr lang="en-US" sz="2300" dirty="0" err="1">
                <a:solidFill>
                  <a:srgbClr val="FF0000"/>
                </a:solidFill>
                <a:latin typeface="Nunito Black" pitchFamily="2" charset="0"/>
              </a:rPr>
              <a:t>việc</a:t>
            </a:r>
            <a:r>
              <a:rPr lang="en-US" sz="2300" dirty="0">
                <a:solidFill>
                  <a:srgbClr val="FF0000"/>
                </a:solidFill>
                <a:latin typeface="Nunito Black" pitchFamily="2" charset="0"/>
              </a:rPr>
              <a:t> </a:t>
            </a:r>
            <a:r>
              <a:rPr lang="en-US" sz="2300" dirty="0" err="1">
                <a:solidFill>
                  <a:srgbClr val="FF0000"/>
                </a:solidFill>
                <a:latin typeface="Nunito Black" pitchFamily="2" charset="0"/>
              </a:rPr>
              <a:t>trên</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những</a:t>
            </a:r>
            <a:r>
              <a:rPr lang="en-US" sz="2300" dirty="0">
                <a:solidFill>
                  <a:srgbClr val="FF0000"/>
                </a:solidFill>
                <a:latin typeface="Nunito Black" pitchFamily="2" charset="0"/>
              </a:rPr>
              <a:t> </a:t>
            </a:r>
            <a:r>
              <a:rPr lang="en-US" sz="2300" dirty="0" err="1">
                <a:solidFill>
                  <a:srgbClr val="FF0000"/>
                </a:solidFill>
                <a:latin typeface="Nunito Black" pitchFamily="2" charset="0"/>
              </a:rPr>
              <a:t>giàn</a:t>
            </a:r>
            <a:r>
              <a:rPr lang="en-US" sz="2300" dirty="0">
                <a:solidFill>
                  <a:srgbClr val="FF0000"/>
                </a:solidFill>
                <a:latin typeface="Nunito Black" pitchFamily="2" charset="0"/>
              </a:rPr>
              <a:t> </a:t>
            </a:r>
            <a:r>
              <a:rPr lang="en-US" sz="2300" dirty="0" err="1">
                <a:solidFill>
                  <a:srgbClr val="FF0000"/>
                </a:solidFill>
                <a:latin typeface="Nunito Black" pitchFamily="2" charset="0"/>
              </a:rPr>
              <a:t>giáo</a:t>
            </a:r>
            <a:r>
              <a:rPr lang="en-US" sz="2300" dirty="0">
                <a:solidFill>
                  <a:srgbClr val="FF0000"/>
                </a:solidFill>
                <a:latin typeface="Nunito Black" pitchFamily="2" charset="0"/>
              </a:rPr>
              <a:t> </a:t>
            </a:r>
            <a:r>
              <a:rPr lang="en-US" sz="2300" dirty="0" err="1">
                <a:solidFill>
                  <a:srgbClr val="FF0000"/>
                </a:solidFill>
                <a:latin typeface="Nunito Black" pitchFamily="2" charset="0"/>
              </a:rPr>
              <a:t>cao</a:t>
            </a:r>
            <a:r>
              <a:rPr lang="en-US" sz="2300" dirty="0">
                <a:solidFill>
                  <a:srgbClr val="FF0000"/>
                </a:solidFill>
                <a:latin typeface="Nunito Black" pitchFamily="2" charset="0"/>
              </a:rPr>
              <a:t>, </a:t>
            </a:r>
            <a:r>
              <a:rPr lang="en-US" sz="2300" dirty="0" err="1">
                <a:solidFill>
                  <a:srgbClr val="FF0000"/>
                </a:solidFill>
                <a:latin typeface="Nunito Black" pitchFamily="2" charset="0"/>
              </a:rPr>
              <a:t>xây</a:t>
            </a:r>
            <a:r>
              <a:rPr lang="en-US" sz="2300" dirty="0">
                <a:solidFill>
                  <a:srgbClr val="FF0000"/>
                </a:solidFill>
                <a:latin typeface="Nunito Black" pitchFamily="2" charset="0"/>
              </a:rPr>
              <a:t> </a:t>
            </a:r>
            <a:r>
              <a:rPr lang="en-US" sz="2300" dirty="0" err="1">
                <a:solidFill>
                  <a:srgbClr val="FF0000"/>
                </a:solidFill>
                <a:latin typeface="Nunito Black" pitchFamily="2" charset="0"/>
              </a:rPr>
              <a:t>nên</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những</a:t>
            </a:r>
            <a:r>
              <a:rPr lang="en-US" sz="2300" dirty="0">
                <a:solidFill>
                  <a:srgbClr val="FF0000"/>
                </a:solidFill>
                <a:latin typeface="Nunito Black" pitchFamily="2" charset="0"/>
              </a:rPr>
              <a:t> </a:t>
            </a:r>
            <a:r>
              <a:rPr lang="en-US" sz="2300" dirty="0" err="1">
                <a:solidFill>
                  <a:srgbClr val="FF0000"/>
                </a:solidFill>
                <a:latin typeface="Nunito Black" pitchFamily="2" charset="0"/>
              </a:rPr>
              <a:t>ngôi</a:t>
            </a:r>
            <a:r>
              <a:rPr lang="en-US" sz="2300" dirty="0">
                <a:solidFill>
                  <a:srgbClr val="FF0000"/>
                </a:solidFill>
                <a:latin typeface="Nunito Black" pitchFamily="2" charset="0"/>
              </a:rPr>
              <a:t> </a:t>
            </a:r>
            <a:r>
              <a:rPr lang="en-US" sz="2300" dirty="0" err="1">
                <a:solidFill>
                  <a:srgbClr val="FF0000"/>
                </a:solidFill>
                <a:latin typeface="Nunito Black" pitchFamily="2" charset="0"/>
              </a:rPr>
              <a:t>nhà</a:t>
            </a:r>
            <a:r>
              <a:rPr lang="en-US" sz="2300" dirty="0">
                <a:solidFill>
                  <a:srgbClr val="FF0000"/>
                </a:solidFill>
                <a:latin typeface="Nunito Black" pitchFamily="2" charset="0"/>
              </a:rPr>
              <a:t> </a:t>
            </a:r>
            <a:r>
              <a:rPr lang="en-US" sz="2300" dirty="0" err="1">
                <a:solidFill>
                  <a:srgbClr val="FF0000"/>
                </a:solidFill>
                <a:latin typeface="Nunito Black" pitchFamily="2" charset="0"/>
              </a:rPr>
              <a:t>mới</a:t>
            </a:r>
            <a:endParaRPr lang="en-US" sz="2300" dirty="0">
              <a:solidFill>
                <a:srgbClr val="FF0000"/>
              </a:solidFill>
              <a:latin typeface="Nunito Black" pitchFamily="2" charset="0"/>
            </a:endParaRPr>
          </a:p>
          <a:p>
            <a:pPr algn="just"/>
            <a:r>
              <a:rPr lang="en-US" sz="2300" dirty="0" err="1">
                <a:solidFill>
                  <a:srgbClr val="FF0000"/>
                </a:solidFill>
                <a:latin typeface="Nunito Black" pitchFamily="2" charset="0"/>
              </a:rPr>
              <a:t>Mẹ</a:t>
            </a:r>
            <a:r>
              <a:rPr lang="en-US" sz="2300" dirty="0">
                <a:solidFill>
                  <a:srgbClr val="FF0000"/>
                </a:solidFill>
                <a:latin typeface="Nunito Black" pitchFamily="2" charset="0"/>
              </a:rPr>
              <a:t>: </a:t>
            </a:r>
            <a:r>
              <a:rPr lang="en-US" sz="2300" dirty="0" err="1">
                <a:solidFill>
                  <a:srgbClr val="FF0000"/>
                </a:solidFill>
                <a:latin typeface="Nunito Black" pitchFamily="2" charset="0"/>
              </a:rPr>
              <a:t>làm</a:t>
            </a:r>
            <a:r>
              <a:rPr lang="en-US" sz="2300" dirty="0">
                <a:solidFill>
                  <a:srgbClr val="FF0000"/>
                </a:solidFill>
                <a:latin typeface="Nunito Black" pitchFamily="2" charset="0"/>
              </a:rPr>
              <a:t> </a:t>
            </a:r>
            <a:r>
              <a:rPr lang="en-US" sz="2300" dirty="0" err="1">
                <a:solidFill>
                  <a:srgbClr val="FF0000"/>
                </a:solidFill>
                <a:latin typeface="Nunito Black" pitchFamily="2" charset="0"/>
              </a:rPr>
              <a:t>việc</a:t>
            </a:r>
            <a:r>
              <a:rPr lang="en-US" sz="2300" dirty="0">
                <a:solidFill>
                  <a:srgbClr val="FF0000"/>
                </a:solidFill>
                <a:latin typeface="Nunito Black" pitchFamily="2" charset="0"/>
              </a:rPr>
              <a:t> </a:t>
            </a:r>
            <a:r>
              <a:rPr lang="en-US" sz="2300" dirty="0" err="1">
                <a:solidFill>
                  <a:srgbClr val="FF0000"/>
                </a:solidFill>
                <a:latin typeface="Nunito Black" pitchFamily="2" charset="0"/>
              </a:rPr>
              <a:t>trên</a:t>
            </a:r>
            <a:r>
              <a:rPr lang="en-US" sz="2300" dirty="0">
                <a:solidFill>
                  <a:srgbClr val="FF0000"/>
                </a:solidFill>
                <a:latin typeface="Nunito Black" pitchFamily="2" charset="0"/>
              </a:rPr>
              <a:t> </a:t>
            </a:r>
            <a:r>
              <a:rPr lang="en-US" sz="2300" dirty="0" err="1">
                <a:solidFill>
                  <a:srgbClr val="FF0000"/>
                </a:solidFill>
                <a:latin typeface="Nunito Black" pitchFamily="2" charset="0"/>
              </a:rPr>
              <a:t>cánh</a:t>
            </a:r>
            <a:r>
              <a:rPr lang="en-US" sz="2300" dirty="0">
                <a:solidFill>
                  <a:srgbClr val="FF0000"/>
                </a:solidFill>
                <a:latin typeface="Nunito Black" pitchFamily="2" charset="0"/>
              </a:rPr>
              <a:t> </a:t>
            </a:r>
            <a:r>
              <a:rPr lang="en-US" sz="2300" dirty="0" err="1">
                <a:solidFill>
                  <a:srgbClr val="FF0000"/>
                </a:solidFill>
                <a:latin typeface="Nunito Black" pitchFamily="2" charset="0"/>
              </a:rPr>
              <a:t>đồng</a:t>
            </a:r>
            <a:r>
              <a:rPr lang="en-US" sz="2300" dirty="0">
                <a:solidFill>
                  <a:srgbClr val="FF0000"/>
                </a:solidFill>
                <a:latin typeface="Nunito Black" pitchFamily="2" charset="0"/>
              </a:rPr>
              <a:t>, </a:t>
            </a:r>
            <a:r>
              <a:rPr lang="en-US" sz="2300" dirty="0" err="1">
                <a:solidFill>
                  <a:srgbClr val="FF0000"/>
                </a:solidFill>
                <a:latin typeface="Nunito Black" pitchFamily="2" charset="0"/>
              </a:rPr>
              <a:t>làm</a:t>
            </a:r>
            <a:r>
              <a:rPr lang="en-US" sz="2300" dirty="0">
                <a:solidFill>
                  <a:srgbClr val="FF0000"/>
                </a:solidFill>
                <a:latin typeface="Nunito Black" pitchFamily="2" charset="0"/>
              </a:rPr>
              <a:t> </a:t>
            </a:r>
            <a:r>
              <a:rPr lang="en-US" sz="2300" dirty="0" err="1">
                <a:solidFill>
                  <a:srgbClr val="FF0000"/>
                </a:solidFill>
                <a:latin typeface="Nunito Black" pitchFamily="2" charset="0"/>
              </a:rPr>
              <a:t>ra</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những</a:t>
            </a:r>
            <a:r>
              <a:rPr lang="en-US" sz="2300" dirty="0">
                <a:solidFill>
                  <a:srgbClr val="FF0000"/>
                </a:solidFill>
                <a:latin typeface="Nunito Black" pitchFamily="2" charset="0"/>
              </a:rPr>
              <a:t> </a:t>
            </a:r>
            <a:r>
              <a:rPr lang="en-US" sz="2300" dirty="0" err="1">
                <a:solidFill>
                  <a:srgbClr val="FF0000"/>
                </a:solidFill>
                <a:latin typeface="Nunito Black" pitchFamily="2" charset="0"/>
              </a:rPr>
              <a:t>hạt</a:t>
            </a:r>
            <a:r>
              <a:rPr lang="en-US" sz="2300" dirty="0">
                <a:solidFill>
                  <a:srgbClr val="FF0000"/>
                </a:solidFill>
                <a:latin typeface="Nunito Black" pitchFamily="2" charset="0"/>
              </a:rPr>
              <a:t> </a:t>
            </a:r>
            <a:r>
              <a:rPr lang="en-US" sz="2300" dirty="0" err="1">
                <a:solidFill>
                  <a:srgbClr val="FF0000"/>
                </a:solidFill>
                <a:latin typeface="Nunito Black" pitchFamily="2" charset="0"/>
              </a:rPr>
              <a:t>gạo</a:t>
            </a:r>
            <a:r>
              <a:rPr lang="en-US" sz="2300" dirty="0">
                <a:solidFill>
                  <a:srgbClr val="FF0000"/>
                </a:solidFill>
                <a:latin typeface="Nunito Black" pitchFamily="2" charset="0"/>
              </a:rPr>
              <a:t> </a:t>
            </a:r>
            <a:r>
              <a:rPr lang="en-US" sz="2300" dirty="0" err="1">
                <a:solidFill>
                  <a:srgbClr val="FF0000"/>
                </a:solidFill>
                <a:latin typeface="Nunito Black" pitchFamily="2" charset="0"/>
              </a:rPr>
              <a:t>trắng</a:t>
            </a:r>
            <a:r>
              <a:rPr lang="en-US" sz="2300" dirty="0">
                <a:solidFill>
                  <a:srgbClr val="FF0000"/>
                </a:solidFill>
                <a:latin typeface="Nunito Black" pitchFamily="2" charset="0"/>
              </a:rPr>
              <a:t> </a:t>
            </a:r>
            <a:r>
              <a:rPr lang="en-US" sz="2300" dirty="0" err="1">
                <a:solidFill>
                  <a:srgbClr val="FF0000"/>
                </a:solidFill>
                <a:latin typeface="Nunito Black" pitchFamily="2" charset="0"/>
              </a:rPr>
              <a:t>ngần</a:t>
            </a:r>
            <a:endParaRPr lang="en-US" sz="2300" dirty="0">
              <a:solidFill>
                <a:srgbClr val="FF0000"/>
              </a:solidFill>
              <a:latin typeface="Nunito Black" pitchFamily="2" charset="0"/>
            </a:endParaRPr>
          </a:p>
        </p:txBody>
      </p:sp>
    </p:spTree>
    <p:extLst>
      <p:ext uri="{BB962C8B-B14F-4D97-AF65-F5344CB8AC3E}">
        <p14:creationId xmlns:p14="http://schemas.microsoft.com/office/powerpoint/2010/main" val="29263272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200402" y="3304902"/>
            <a:ext cx="5839099" cy="1913497"/>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a:ln>
                  <a:noFill/>
                </a:ln>
                <a:solidFill>
                  <a:srgbClr val="FF0000"/>
                </a:solidFill>
                <a:effectLst/>
                <a:uLnTx/>
                <a:uFillTx/>
                <a:latin typeface="Nunito Black" pitchFamily="2" charset="0"/>
                <a:ea typeface="+mn-ea"/>
                <a:cs typeface="+mn-cs"/>
              </a:rPr>
              <a:t>TIẾT 1+2</a:t>
            </a:r>
          </a:p>
        </p:txBody>
      </p:sp>
    </p:spTree>
    <p:extLst>
      <p:ext uri="{BB962C8B-B14F-4D97-AF65-F5344CB8AC3E}">
        <p14:creationId xmlns:p14="http://schemas.microsoft.com/office/powerpoint/2010/main" val="117088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725937" y="2802617"/>
            <a:ext cx="2234118" cy="1986716"/>
          </a:xfrm>
          <a:prstGeom prst="ellipse">
            <a:avLst/>
          </a:prstGeom>
          <a:ln>
            <a:noFill/>
          </a:ln>
          <a:effectLst>
            <a:softEdge rad="112500"/>
          </a:effectLst>
        </p:spPr>
      </p:pic>
      <p:pic>
        <p:nvPicPr>
          <p:cNvPr id="8" name="Picture 7"/>
          <p:cNvPicPr>
            <a:picLocks noChangeAspect="1"/>
          </p:cNvPicPr>
          <p:nvPr/>
        </p:nvPicPr>
        <p:blipFill>
          <a:blip r:embed="rId3"/>
          <a:stretch>
            <a:fillRect/>
          </a:stretch>
        </p:blipFill>
        <p:spPr>
          <a:xfrm>
            <a:off x="4600157" y="2768881"/>
            <a:ext cx="2593976" cy="2054189"/>
          </a:xfrm>
          <a:prstGeom prst="ellipse">
            <a:avLst/>
          </a:prstGeom>
          <a:ln>
            <a:noFill/>
          </a:ln>
          <a:effectLst>
            <a:softEdge rad="112500"/>
          </a:effectLst>
        </p:spPr>
      </p:pic>
      <p:pic>
        <p:nvPicPr>
          <p:cNvPr id="9" name="Picture 8"/>
          <p:cNvPicPr>
            <a:picLocks noChangeAspect="1"/>
          </p:cNvPicPr>
          <p:nvPr/>
        </p:nvPicPr>
        <p:blipFill>
          <a:blip r:embed="rId4"/>
          <a:stretch>
            <a:fillRect/>
          </a:stretch>
        </p:blipFill>
        <p:spPr>
          <a:xfrm>
            <a:off x="7850431" y="2768881"/>
            <a:ext cx="2196633" cy="2136657"/>
          </a:xfrm>
          <a:prstGeom prst="ellipse">
            <a:avLst/>
          </a:prstGeom>
          <a:ln>
            <a:noFill/>
          </a:ln>
          <a:effectLst>
            <a:softEdge rad="112500"/>
          </a:effectLst>
        </p:spPr>
      </p:pic>
      <p:pic>
        <p:nvPicPr>
          <p:cNvPr id="10" name="Picture 9"/>
          <p:cNvPicPr>
            <a:picLocks noChangeAspect="1"/>
          </p:cNvPicPr>
          <p:nvPr/>
        </p:nvPicPr>
        <p:blipFill>
          <a:blip r:embed="rId5"/>
          <a:stretch>
            <a:fillRect/>
          </a:stretch>
        </p:blipFill>
        <p:spPr>
          <a:xfrm>
            <a:off x="3185719" y="4379361"/>
            <a:ext cx="2498741" cy="2163942"/>
          </a:xfrm>
          <a:prstGeom prst="ellipse">
            <a:avLst/>
          </a:prstGeom>
          <a:ln>
            <a:noFill/>
          </a:ln>
          <a:effectLst>
            <a:softEdge rad="112500"/>
          </a:effectLst>
        </p:spPr>
      </p:pic>
      <p:pic>
        <p:nvPicPr>
          <p:cNvPr id="11" name="Picture 10"/>
          <p:cNvPicPr>
            <a:picLocks noChangeAspect="1"/>
          </p:cNvPicPr>
          <p:nvPr/>
        </p:nvPicPr>
        <p:blipFill>
          <a:blip r:embed="rId6"/>
          <a:stretch>
            <a:fillRect/>
          </a:stretch>
        </p:blipFill>
        <p:spPr>
          <a:xfrm>
            <a:off x="6269857" y="4419600"/>
            <a:ext cx="2449746" cy="2253766"/>
          </a:xfrm>
          <a:prstGeom prst="ellipse">
            <a:avLst/>
          </a:prstGeom>
          <a:ln>
            <a:noFill/>
          </a:ln>
          <a:effectLst>
            <a:softEdge rad="112500"/>
          </a:effectLst>
        </p:spPr>
      </p:pic>
      <p:pic>
        <p:nvPicPr>
          <p:cNvPr id="12" name="Picture 11"/>
          <p:cNvPicPr>
            <a:picLocks noChangeAspect="1"/>
          </p:cNvPicPr>
          <p:nvPr/>
        </p:nvPicPr>
        <p:blipFill>
          <a:blip r:embed="rId7"/>
          <a:stretch>
            <a:fillRect/>
          </a:stretch>
        </p:blipFill>
        <p:spPr>
          <a:xfrm>
            <a:off x="9375901" y="4539094"/>
            <a:ext cx="2229171" cy="2004209"/>
          </a:xfrm>
          <a:prstGeom prst="ellipse">
            <a:avLst/>
          </a:prstGeom>
        </p:spPr>
      </p:pic>
      <p:sp>
        <p:nvSpPr>
          <p:cNvPr id="13" name="Horizontal Scroll 12"/>
          <p:cNvSpPr/>
          <p:nvPr/>
        </p:nvSpPr>
        <p:spPr>
          <a:xfrm>
            <a:off x="990600" y="158588"/>
            <a:ext cx="9296399" cy="3105836"/>
          </a:xfrm>
          <a:prstGeom prst="horizontalScroll">
            <a:avLst/>
          </a:prstGeom>
          <a:solidFill>
            <a:schemeClr val="accent6">
              <a:lumMod val="20000"/>
              <a:lumOff val="80000"/>
              <a:alpha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2060"/>
                </a:solidFill>
                <a:latin typeface="Nunito Black" pitchFamily="2" charset="0"/>
              </a:rPr>
              <a:t>Câu 3</a:t>
            </a:r>
            <a:r>
              <a:rPr lang="en-US" sz="2400" dirty="0">
                <a:solidFill>
                  <a:srgbClr val="002060"/>
                </a:solidFill>
                <a:latin typeface="Nunito Black" pitchFamily="2" charset="0"/>
              </a:rPr>
              <a:t> </a:t>
            </a:r>
            <a:r>
              <a:rPr lang="vi-VN" sz="2400" b="1" dirty="0">
                <a:solidFill>
                  <a:srgbClr val="002060"/>
                </a:solidFill>
                <a:latin typeface="Nunito Black" pitchFamily="2" charset="0"/>
              </a:rPr>
              <a:t>Qua hình ảnh những con đường, tác giả muốn nói về điều gì?</a:t>
            </a:r>
            <a:endParaRPr lang="en-US" sz="2400" b="1" dirty="0">
              <a:solidFill>
                <a:srgbClr val="002060"/>
              </a:solidFill>
              <a:latin typeface="Nunito Black" pitchFamily="2" charset="0"/>
            </a:endParaRPr>
          </a:p>
          <a:p>
            <a:pPr algn="just"/>
            <a:r>
              <a:rPr lang="vi-VN" sz="2400" dirty="0">
                <a:solidFill>
                  <a:srgbClr val="002060"/>
                </a:solidFill>
                <a:latin typeface="Nunito Black" pitchFamily="2" charset="0"/>
              </a:rPr>
              <a:t>a. Nói về nghề nghiệp</a:t>
            </a:r>
          </a:p>
          <a:p>
            <a:pPr algn="just"/>
            <a:r>
              <a:rPr lang="vi-VN" sz="2400" dirty="0">
                <a:solidFill>
                  <a:srgbClr val="002060"/>
                </a:solidFill>
                <a:latin typeface="Nunito Black" pitchFamily="2" charset="0"/>
              </a:rPr>
              <a:t>b. Nói về cảnh đẹp thiên nhiên</a:t>
            </a:r>
          </a:p>
          <a:p>
            <a:pPr algn="just"/>
            <a:r>
              <a:rPr lang="vi-VN" sz="2400" dirty="0">
                <a:solidFill>
                  <a:srgbClr val="002060"/>
                </a:solidFill>
                <a:latin typeface="Nunito Black" pitchFamily="2" charset="0"/>
              </a:rPr>
              <a:t>c. Nói về các loại phương tiện giao thông</a:t>
            </a:r>
          </a:p>
          <a:p>
            <a:endParaRPr lang="vi-VN" sz="2400" dirty="0">
              <a:solidFill>
                <a:srgbClr val="002060"/>
              </a:solidFill>
              <a:latin typeface="Nunito Black" pitchFamily="2" charset="0"/>
            </a:endParaRPr>
          </a:p>
        </p:txBody>
      </p:sp>
      <p:sp>
        <p:nvSpPr>
          <p:cNvPr id="15" name="Cloud 14"/>
          <p:cNvSpPr/>
          <p:nvPr/>
        </p:nvSpPr>
        <p:spPr>
          <a:xfrm>
            <a:off x="7733295" y="1295400"/>
            <a:ext cx="2341063" cy="1077575"/>
          </a:xfrm>
          <a:prstGeom prst="cloud">
            <a:avLst/>
          </a:prstGeom>
          <a:solidFill>
            <a:srgbClr val="008000"/>
          </a:solidFill>
        </p:spPr>
        <p:txBody>
          <a:bodyPr wrap="square">
            <a:spAutoFit/>
          </a:bodyPr>
          <a:lstStyle/>
          <a:p>
            <a:pPr algn="ctr"/>
            <a:r>
              <a:rPr lang="en-US" sz="2000" b="1" dirty="0" err="1">
                <a:solidFill>
                  <a:schemeClr val="bg1"/>
                </a:solidFill>
                <a:latin typeface="Nunito Black" pitchFamily="2" charset="0"/>
              </a:rPr>
              <a:t>Hoạt</a:t>
            </a:r>
            <a:r>
              <a:rPr lang="en-US" sz="2000" b="1" dirty="0">
                <a:solidFill>
                  <a:schemeClr val="bg1"/>
                </a:solidFill>
                <a:latin typeface="Nunito Black" pitchFamily="2" charset="0"/>
              </a:rPr>
              <a:t> </a:t>
            </a:r>
            <a:r>
              <a:rPr lang="en-US" sz="2000" b="1" dirty="0" err="1">
                <a:solidFill>
                  <a:schemeClr val="bg1"/>
                </a:solidFill>
                <a:latin typeface="Nunito Black" pitchFamily="2" charset="0"/>
              </a:rPr>
              <a:t>động</a:t>
            </a:r>
            <a:r>
              <a:rPr lang="en-US" sz="2000" b="1" dirty="0">
                <a:solidFill>
                  <a:schemeClr val="bg1"/>
                </a:solidFill>
                <a:latin typeface="Nunito Black" pitchFamily="2" charset="0"/>
              </a:rPr>
              <a:t> </a:t>
            </a:r>
          </a:p>
          <a:p>
            <a:pPr algn="ctr"/>
            <a:r>
              <a:rPr lang="en-US" sz="2000" b="1" dirty="0" err="1">
                <a:solidFill>
                  <a:schemeClr val="bg1"/>
                </a:solidFill>
                <a:latin typeface="Nunito Black" pitchFamily="2" charset="0"/>
              </a:rPr>
              <a:t>nhóm</a:t>
            </a:r>
            <a:endParaRPr lang="vi-VN" sz="2000" dirty="0">
              <a:solidFill>
                <a:schemeClr val="bg1"/>
              </a:solidFill>
              <a:latin typeface="Nunito Black" pitchFamily="2" charset="0"/>
            </a:endParaRPr>
          </a:p>
        </p:txBody>
      </p:sp>
      <p:sp>
        <p:nvSpPr>
          <p:cNvPr id="16" name="Oval 15"/>
          <p:cNvSpPr/>
          <p:nvPr/>
        </p:nvSpPr>
        <p:spPr>
          <a:xfrm>
            <a:off x="1420090" y="1295400"/>
            <a:ext cx="381000" cy="3842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lded Corner 17"/>
          <p:cNvSpPr/>
          <p:nvPr/>
        </p:nvSpPr>
        <p:spPr>
          <a:xfrm>
            <a:off x="687058" y="4751486"/>
            <a:ext cx="2133600" cy="1579424"/>
          </a:xfrm>
          <a:prstGeom prst="foldedCorner">
            <a:avLst/>
          </a:prstGeom>
          <a:solidFill>
            <a:srgbClr val="FFC000"/>
          </a:solidFill>
          <a:ln w="38100">
            <a:solidFill>
              <a:schemeClr val="accent6">
                <a:lumMod val="50000"/>
              </a:schemeClr>
            </a:solidFill>
          </a:ln>
        </p:spPr>
        <p:txBody>
          <a:bodyPr wrap="square">
            <a:spAutoFit/>
          </a:bodyPr>
          <a:lstStyle/>
          <a:p>
            <a:r>
              <a:rPr lang="en-US" sz="2000" dirty="0" err="1">
                <a:solidFill>
                  <a:schemeClr val="accent6">
                    <a:lumMod val="50000"/>
                  </a:schemeClr>
                </a:solidFill>
                <a:latin typeface="Nunito Black" pitchFamily="2" charset="0"/>
              </a:rPr>
              <a:t>Gợi</a:t>
            </a:r>
            <a:r>
              <a:rPr lang="en-US" sz="2000" dirty="0">
                <a:solidFill>
                  <a:schemeClr val="accent6">
                    <a:lumMod val="50000"/>
                  </a:schemeClr>
                </a:solidFill>
                <a:latin typeface="Nunito Black" pitchFamily="2" charset="0"/>
              </a:rPr>
              <a:t> ý: </a:t>
            </a:r>
            <a:r>
              <a:rPr lang="en-US" sz="2000" dirty="0" err="1">
                <a:solidFill>
                  <a:schemeClr val="accent6">
                    <a:lumMod val="50000"/>
                  </a:schemeClr>
                </a:solidFill>
                <a:latin typeface="Nunito Black" pitchFamily="2" charset="0"/>
              </a:rPr>
              <a:t>Em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đọc</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kĩ</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các</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đáp</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án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suy</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nghĩ</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và</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chọn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đáp</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án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phù</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hợp</a:t>
            </a:r>
            <a:endParaRPr lang="en-US" sz="2000" dirty="0">
              <a:solidFill>
                <a:schemeClr val="accent6">
                  <a:lumMod val="50000"/>
                </a:schemeClr>
              </a:solidFill>
              <a:latin typeface="Nunito Black" pitchFamily="2" charset="0"/>
            </a:endParaRPr>
          </a:p>
        </p:txBody>
      </p:sp>
    </p:spTree>
    <p:extLst>
      <p:ext uri="{BB962C8B-B14F-4D97-AF65-F5344CB8AC3E}">
        <p14:creationId xmlns:p14="http://schemas.microsoft.com/office/powerpoint/2010/main" val="16328218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2819400" y="2303448"/>
            <a:ext cx="4629835" cy="4162604"/>
          </a:xfrm>
          <a:prstGeom prst="ellipse">
            <a:avLst/>
          </a:prstGeom>
        </p:spPr>
      </p:pic>
      <p:sp>
        <p:nvSpPr>
          <p:cNvPr id="2" name="Horizontal Scroll 1"/>
          <p:cNvSpPr/>
          <p:nvPr/>
        </p:nvSpPr>
        <p:spPr>
          <a:xfrm>
            <a:off x="1143000" y="152400"/>
            <a:ext cx="9448800" cy="2085796"/>
          </a:xfrm>
          <a:prstGeom prst="horizontalScroll">
            <a:avLst/>
          </a:prstGeom>
          <a:solidFill>
            <a:schemeClr val="accent6">
              <a:lumMod val="20000"/>
              <a:lumOff val="80000"/>
            </a:schemeClr>
          </a:solidFill>
          <a:ln w="38100">
            <a:solidFill>
              <a:srgbClr val="0070C0"/>
            </a:solidFill>
          </a:ln>
        </p:spPr>
        <p:txBody>
          <a:bodyPr wrap="square">
            <a:spAutoFit/>
          </a:bodyPr>
          <a:lstStyle/>
          <a:p>
            <a:r>
              <a:rPr lang="vi-VN" sz="2400" b="1" dirty="0">
                <a:solidFill>
                  <a:srgbClr val="002060"/>
                </a:solidFill>
                <a:latin typeface="Nunito Black" pitchFamily="2" charset="0"/>
              </a:rPr>
              <a:t>Câu 4</a:t>
            </a:r>
            <a:r>
              <a:rPr lang="en-US" sz="2400" dirty="0">
                <a:solidFill>
                  <a:srgbClr val="002060"/>
                </a:solidFill>
                <a:latin typeface="Nunito Black" pitchFamily="2" charset="0"/>
              </a:rPr>
              <a:t>: </a:t>
            </a:r>
            <a:r>
              <a:rPr lang="vi-VN" sz="2400" b="1" dirty="0">
                <a:solidFill>
                  <a:srgbClr val="002060"/>
                </a:solidFill>
                <a:latin typeface="Nunito Black" pitchFamily="2" charset="0"/>
              </a:rPr>
              <a:t>Em hiểu “con đường trên trang sách” có nghĩa là gì?</a:t>
            </a:r>
            <a:endParaRPr lang="vi-VN" sz="2400" dirty="0">
              <a:solidFill>
                <a:srgbClr val="002060"/>
              </a:solidFill>
              <a:latin typeface="Nunito Black" pitchFamily="2" charset="0"/>
            </a:endParaRPr>
          </a:p>
          <a:p>
            <a:pPr algn="just"/>
            <a:r>
              <a:rPr lang="vi-VN" sz="2400" dirty="0">
                <a:solidFill>
                  <a:srgbClr val="002060"/>
                </a:solidFill>
                <a:latin typeface="Nunito Black" pitchFamily="2" charset="0"/>
              </a:rPr>
              <a:t>a. Con đường được được vẽ trong sách</a:t>
            </a:r>
          </a:p>
          <a:p>
            <a:pPr algn="just"/>
            <a:r>
              <a:rPr lang="vi-VN" sz="2400" dirty="0">
                <a:solidFill>
                  <a:srgbClr val="002060"/>
                </a:solidFill>
                <a:latin typeface="Nunito Black" pitchFamily="2" charset="0"/>
              </a:rPr>
              <a:t>b. Con đường khám phá kiến thức</a:t>
            </a:r>
          </a:p>
          <a:p>
            <a:pPr algn="just"/>
            <a:r>
              <a:rPr lang="vi-VN" sz="2400" dirty="0">
                <a:solidFill>
                  <a:srgbClr val="002060"/>
                </a:solidFill>
                <a:latin typeface="Nunito Black" pitchFamily="2" charset="0"/>
              </a:rPr>
              <a:t>c. Con đường ta đi lại hằng ngày</a:t>
            </a:r>
          </a:p>
        </p:txBody>
      </p:sp>
      <p:sp>
        <p:nvSpPr>
          <p:cNvPr id="15" name="Cloud 14"/>
          <p:cNvSpPr/>
          <p:nvPr/>
        </p:nvSpPr>
        <p:spPr>
          <a:xfrm>
            <a:off x="7772400" y="1193247"/>
            <a:ext cx="2341063" cy="1077575"/>
          </a:xfrm>
          <a:prstGeom prst="cloud">
            <a:avLst/>
          </a:prstGeom>
          <a:solidFill>
            <a:srgbClr val="008000"/>
          </a:solid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Nunito Black" pitchFamily="2" charset="0"/>
                <a:ea typeface="+mn-ea"/>
                <a:cs typeface="+mn-cs"/>
              </a:rPr>
              <a:t>Hoạt</a:t>
            </a:r>
            <a:r>
              <a:rPr kumimoji="0" lang="en-US" sz="2000" b="1"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Nunito Black" pitchFamily="2" charset="0"/>
                <a:ea typeface="+mn-ea"/>
                <a:cs typeface="+mn-cs"/>
              </a:rPr>
              <a:t>động</a:t>
            </a:r>
            <a:r>
              <a:rPr kumimoji="0" lang="en-US" sz="2000" b="1" i="0" u="none" strike="noStrike" kern="1200" cap="none" spc="0" normalizeH="0" baseline="0" noProof="0" dirty="0">
                <a:ln>
                  <a:noFill/>
                </a:ln>
                <a:solidFill>
                  <a:prstClr val="white"/>
                </a:solidFill>
                <a:effectLst/>
                <a:uLnTx/>
                <a:uFillTx/>
                <a:latin typeface="Nunito Black" pitchFamily="2" charset="0"/>
                <a:ea typeface="+mn-ea"/>
                <a:cs typeface="+mn-cs"/>
              </a:rPr>
              <a:t> </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Nunito Black" pitchFamily="2" charset="0"/>
                <a:ea typeface="+mn-ea"/>
                <a:cs typeface="+mn-cs"/>
              </a:rPr>
              <a:t>nhóm</a:t>
            </a:r>
            <a:endParaRPr kumimoji="0" lang="vi-VN" sz="2000" b="0" i="0" u="none" strike="noStrike" kern="1200" cap="none" spc="0" normalizeH="0" baseline="0" noProof="0" dirty="0">
              <a:ln>
                <a:noFill/>
              </a:ln>
              <a:solidFill>
                <a:prstClr val="white"/>
              </a:solidFill>
              <a:effectLst/>
              <a:uLnTx/>
              <a:uFillTx/>
              <a:latin typeface="Nunito Black" pitchFamily="2" charset="0"/>
              <a:ea typeface="+mn-ea"/>
              <a:cs typeface="+mn-cs"/>
            </a:endParaRPr>
          </a:p>
        </p:txBody>
      </p:sp>
      <p:sp>
        <p:nvSpPr>
          <p:cNvPr id="18" name="Folded Corner 17"/>
          <p:cNvSpPr/>
          <p:nvPr/>
        </p:nvSpPr>
        <p:spPr>
          <a:xfrm>
            <a:off x="8534400" y="3448115"/>
            <a:ext cx="2685365" cy="1873270"/>
          </a:xfrm>
          <a:prstGeom prst="foldedCorner">
            <a:avLst/>
          </a:prstGeom>
          <a:solidFill>
            <a:srgbClr val="FFC000"/>
          </a:solidFill>
          <a:ln w="38100">
            <a:solidFill>
              <a:schemeClr val="accent6">
                <a:lumMod val="50000"/>
              </a:schemeClr>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Gợi</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ý: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đọc</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kĩ</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các</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đáp</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án</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suy</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nghĩ</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và</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chọn</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đáp</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án</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phù</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hợp</a:t>
            </a:r>
            <a:endPar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endParaRPr>
          </a:p>
        </p:txBody>
      </p:sp>
      <p:sp>
        <p:nvSpPr>
          <p:cNvPr id="17" name="Oval 16"/>
          <p:cNvSpPr/>
          <p:nvPr/>
        </p:nvSpPr>
        <p:spPr>
          <a:xfrm>
            <a:off x="1447800" y="1143000"/>
            <a:ext cx="381000" cy="3842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91939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8"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990600" y="152400"/>
            <a:ext cx="9448800" cy="613470"/>
          </a:xfrm>
          <a:prstGeom prst="horizontalScroll">
            <a:avLst/>
          </a:prstGeom>
          <a:solidFill>
            <a:schemeClr val="accent6">
              <a:lumMod val="20000"/>
              <a:lumOff val="80000"/>
            </a:schemeClr>
          </a:solidFill>
          <a:ln w="38100">
            <a:solidFill>
              <a:srgbClr val="0070C0"/>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Câu 5</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Nói 2 – 3 câu về một con đường được tả trong bài thơ.</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3" name="Vertical Scroll 2"/>
          <p:cNvSpPr/>
          <p:nvPr/>
        </p:nvSpPr>
        <p:spPr>
          <a:xfrm>
            <a:off x="9525000" y="1981200"/>
            <a:ext cx="2057400" cy="3538002"/>
          </a:xfrm>
          <a:prstGeom prst="verticalScroll">
            <a:avLst/>
          </a:prstGeom>
          <a:solidFill>
            <a:srgbClr val="FFC000"/>
          </a:solidFill>
          <a:ln w="38100">
            <a:solidFill>
              <a:schemeClr val="tx1"/>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mn-cs"/>
              </a:rPr>
              <a:t>Gợi</a:t>
            </a:r>
            <a:r>
              <a:rPr kumimoji="0" lang="en-US"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rPr>
              <a:t> ý: </a:t>
            </a:r>
            <a:r>
              <a:rPr kumimoji="0" lang="vi-VN"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rPr>
              <a:t>Em lựa chọn một trong số những con đường được nói đến trong bài thơ để nói.</a:t>
            </a:r>
            <a:br>
              <a:rPr kumimoji="0" lang="vi-VN"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rPr>
            </a:br>
            <a:endParaRPr kumimoji="0" lang="en-US"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6776384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990600" y="152400"/>
            <a:ext cx="9448800" cy="613470"/>
          </a:xfrm>
          <a:prstGeom prst="horizontalScroll">
            <a:avLst/>
          </a:prstGeom>
          <a:solidFill>
            <a:schemeClr val="accent6">
              <a:lumMod val="20000"/>
              <a:lumOff val="80000"/>
            </a:schemeClr>
          </a:solidFill>
          <a:ln w="38100">
            <a:solidFill>
              <a:srgbClr val="0070C0"/>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Câu 5</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Nói 2 – 3 câu về một con đường được tả trong bài thơ.</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5" name="Vertical Scroll 4"/>
          <p:cNvSpPr/>
          <p:nvPr/>
        </p:nvSpPr>
        <p:spPr>
          <a:xfrm>
            <a:off x="152400" y="1299324"/>
            <a:ext cx="2743200" cy="4720476"/>
          </a:xfrm>
          <a:prstGeom prst="verticalScroll">
            <a:avLst/>
          </a:prstGeom>
          <a:solidFill>
            <a:schemeClr val="accent6">
              <a:lumMod val="20000"/>
              <a:lumOff val="80000"/>
            </a:schemeClr>
          </a:solidFill>
          <a:ln w="38100">
            <a:solidFill>
              <a:schemeClr val="tx1"/>
            </a:solidFill>
          </a:ln>
        </p:spPr>
        <p:txBody>
          <a:bodyPr wrap="square">
            <a:spAutoFit/>
          </a:bodyPr>
          <a:lstStyle/>
          <a:p>
            <a:pPr lvl="0">
              <a:defRPr/>
            </a:pPr>
            <a:r>
              <a:rPr lang="vi-VN" sz="2000" dirty="0">
                <a:solidFill>
                  <a:srgbClr val="FF0000"/>
                </a:solidFill>
                <a:latin typeface="Nunito Black" pitchFamily="2" charset="0"/>
              </a:rPr>
              <a:t>- Con đường đi trên giàn giáo là con đường nguy hiểm, khó khăn và rất đáng tự hào. Những người đi trên con đường này giúp cho mọi người có những ngôi nhà đẹp để ở.</a:t>
            </a:r>
          </a:p>
        </p:txBody>
      </p:sp>
      <p:sp>
        <p:nvSpPr>
          <p:cNvPr id="6" name="Vertical Scroll 5"/>
          <p:cNvSpPr/>
          <p:nvPr/>
        </p:nvSpPr>
        <p:spPr>
          <a:xfrm>
            <a:off x="9220200" y="1295400"/>
            <a:ext cx="2743200" cy="4568488"/>
          </a:xfrm>
          <a:prstGeom prst="verticalScroll">
            <a:avLst/>
          </a:prstGeom>
          <a:solidFill>
            <a:schemeClr val="accent6">
              <a:lumMod val="20000"/>
              <a:lumOff val="80000"/>
            </a:schemeClr>
          </a:solidFill>
          <a:ln w="38100">
            <a:solidFill>
              <a:schemeClr val="tx1"/>
            </a:solidFill>
          </a:ln>
        </p:spPr>
        <p:txBody>
          <a:bodyPr wrap="square">
            <a:spAutoFit/>
          </a:bodyPr>
          <a:lstStyle/>
          <a:p>
            <a:r>
              <a:rPr lang="vi-VN" sz="2000" dirty="0">
                <a:solidFill>
                  <a:srgbClr val="FF0000"/>
                </a:solidFill>
                <a:latin typeface="Nunito Black" pitchFamily="2" charset="0"/>
              </a:rPr>
              <a:t>- Con đường trên trang sách là một con đường rất dài. Vì đây là con đường khám phá kiến thức mà kiến thức thì lại rất rộng lớn, không thể khám phá hết được.</a:t>
            </a:r>
          </a:p>
        </p:txBody>
      </p:sp>
    </p:spTree>
    <p:extLst>
      <p:ext uri="{BB962C8B-B14F-4D97-AF65-F5344CB8AC3E}">
        <p14:creationId xmlns:p14="http://schemas.microsoft.com/office/powerpoint/2010/main" val="199932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dirty="0" err="1">
                <a:ln>
                  <a:noFill/>
                </a:ln>
                <a:solidFill>
                  <a:srgbClr val="F92D67"/>
                </a:solidFill>
                <a:effectLst/>
                <a:uLnTx/>
                <a:uFillTx/>
                <a:latin typeface="Sigmar One" panose="00000500000000000000" pitchFamily="2" charset="0"/>
                <a:ea typeface="+mn-ea"/>
                <a:cs typeface="+mn-cs"/>
              </a:rPr>
              <a:t>Luyện</a:t>
            </a:r>
            <a:r>
              <a:rPr kumimoji="0" lang="en-US" sz="6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baseline="0" noProof="0" dirty="0" err="1">
                <a:ln>
                  <a:noFill/>
                </a:ln>
                <a:solidFill>
                  <a:srgbClr val="F92D67"/>
                </a:solidFill>
                <a:effectLst/>
                <a:uLnTx/>
                <a:uFillTx/>
                <a:latin typeface="Sigmar One" panose="00000500000000000000" pitchFamily="2" charset="0"/>
                <a:ea typeface="+mn-ea"/>
                <a:cs typeface="+mn-cs"/>
              </a:rPr>
              <a:t>đọc</a:t>
            </a:r>
            <a:r>
              <a:rPr kumimoji="0" lang="en-US" sz="6400" b="0" i="0" u="none" strike="noStrike" kern="1200" cap="none" spc="0" normalizeH="0" noProof="0" dirty="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noProof="0" dirty="0" err="1">
                <a:ln>
                  <a:noFill/>
                </a:ln>
                <a:solidFill>
                  <a:srgbClr val="F92D67"/>
                </a:solidFill>
                <a:effectLst/>
                <a:uLnTx/>
                <a:uFillTx/>
                <a:latin typeface="Sigmar One" panose="00000500000000000000" pitchFamily="2" charset="0"/>
                <a:ea typeface="+mn-ea"/>
                <a:cs typeface="+mn-cs"/>
              </a:rPr>
              <a:t>lại</a:t>
            </a:r>
            <a:endParaRPr kumimoji="0" lang="en-US" sz="6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1029370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50168" y="19314"/>
            <a:ext cx="957155" cy="762066"/>
          </a:xfrm>
          <a:prstGeom prst="ellipse">
            <a:avLst/>
          </a:prstGeom>
        </p:spPr>
      </p:pic>
      <p:sp>
        <p:nvSpPr>
          <p:cNvPr id="14" name="Rounded Rectangle 13"/>
          <p:cNvSpPr/>
          <p:nvPr/>
        </p:nvSpPr>
        <p:spPr>
          <a:xfrm>
            <a:off x="4232716" y="860570"/>
            <a:ext cx="3499573" cy="52377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sym typeface="Arial"/>
              </a:rPr>
              <a:t>CON ĐƯỜNG CỦA BÉ</a:t>
            </a:r>
            <a:endParaRPr kumimoji="0" lang="id-ID" sz="24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5" name="Rounded Rectangle 14"/>
          <p:cNvSpPr/>
          <p:nvPr/>
        </p:nvSpPr>
        <p:spPr>
          <a:xfrm>
            <a:off x="1756215" y="1556105"/>
            <a:ext cx="3806385" cy="1314953"/>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chú</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phi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công</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Lẫn</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tít</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Khắp</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vùng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trời</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xanh</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chi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chít</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16" name="Rounded Rectangle 15"/>
          <p:cNvSpPr/>
          <p:nvPr/>
        </p:nvSpPr>
        <p:spPr>
          <a:xfrm>
            <a:off x="1717579" y="3226566"/>
            <a:ext cx="3509411" cy="1423845"/>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hải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quân</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Mênh</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mông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biển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cả</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Tới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vùng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đảo</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xa</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bờ</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bến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lạ</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a:t>
            </a:r>
          </a:p>
        </p:txBody>
      </p:sp>
      <p:sp>
        <p:nvSpPr>
          <p:cNvPr id="17" name="Rounded Rectangle 16"/>
          <p:cNvSpPr/>
          <p:nvPr/>
        </p:nvSpPr>
        <p:spPr>
          <a:xfrm>
            <a:off x="1689870" y="5010456"/>
            <a:ext cx="3491557" cy="1536110"/>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bằng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sắt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bác</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lái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tàu</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Chạy</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dài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đất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nước</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song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hành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nhau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8" name="Rounded Rectangle 17"/>
          <p:cNvSpPr/>
          <p:nvPr/>
        </p:nvSpPr>
        <p:spPr>
          <a:xfrm>
            <a:off x="6481211" y="1423258"/>
            <a:ext cx="3581400" cy="1530921"/>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Còn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bố</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giàn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giáo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cao</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khung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sắt</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nhau</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Dựng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bao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mới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a:t>
            </a:r>
          </a:p>
        </p:txBody>
      </p:sp>
      <p:sp>
        <p:nvSpPr>
          <p:cNvPr id="19" name="Rounded Rectangle 18"/>
          <p:cNvSpPr/>
          <p:nvPr/>
        </p:nvSpPr>
        <p:spPr>
          <a:xfrm>
            <a:off x="6481211" y="3099658"/>
            <a:ext cx="3810000" cy="1520627"/>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mẹ</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ở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cánh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đồng</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Cỏ</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ruộng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dâu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xanh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tốt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Thảm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lúa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ngát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hương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20" name="Rounded Rectangle 19"/>
          <p:cNvSpPr/>
          <p:nvPr/>
        </p:nvSpPr>
        <p:spPr>
          <a:xfrm>
            <a:off x="6481211" y="4765764"/>
            <a:ext cx="4214023" cy="1787436"/>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Bà</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Chỉ</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đến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thôi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tìm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mỗi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sớm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mai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trang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sách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Thanh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p:txBody>
      </p:sp>
      <p:sp>
        <p:nvSpPr>
          <p:cNvPr id="21" name="Rounded Rectangle 20"/>
          <p:cNvSpPr/>
          <p:nvPr/>
        </p:nvSpPr>
        <p:spPr>
          <a:xfrm>
            <a:off x="1159626" y="358263"/>
            <a:ext cx="2726574" cy="49268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a:solidFill>
                  <a:srgbClr val="FF0000"/>
                </a:solidFill>
                <a:latin typeface="Nunito Black" pitchFamily="2" charset="0"/>
                <a:sym typeface="Arial"/>
              </a:rPr>
              <a:t>Luyện</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đọc</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lại</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23272134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F29C14-D15A-4B4A-B7D2-ACE4522A9D11}"/>
              </a:ext>
            </a:extLst>
          </p:cNvPr>
          <p:cNvSpPr/>
          <p:nvPr/>
        </p:nvSpPr>
        <p:spPr>
          <a:xfrm>
            <a:off x="2789946" y="2321004"/>
            <a:ext cx="7043916" cy="221599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ulish" pitchFamily="2" charset="0"/>
                <a:ea typeface="+mn-ea"/>
                <a:cs typeface="+mn-cs"/>
              </a:rPr>
              <a:t>Củng cố</a:t>
            </a:r>
          </a:p>
        </p:txBody>
      </p:sp>
    </p:spTree>
    <p:extLst>
      <p:ext uri="{BB962C8B-B14F-4D97-AF65-F5344CB8AC3E}">
        <p14:creationId xmlns:p14="http://schemas.microsoft.com/office/powerpoint/2010/main" val="14200609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8E92E1-93B4-4423-B330-D571BF659161}"/>
              </a:ext>
            </a:extLst>
          </p:cNvPr>
          <p:cNvSpPr txBox="1"/>
          <p:nvPr/>
        </p:nvSpPr>
        <p:spPr>
          <a:xfrm>
            <a:off x="1555750" y="2413337"/>
            <a:ext cx="9080499" cy="1015663"/>
          </a:xfrm>
          <a:prstGeom prst="rect">
            <a:avLst/>
          </a:prstGeom>
          <a:noFill/>
        </p:spPr>
        <p:txBody>
          <a:bodyPr wrap="square" rtlCol="0">
            <a:spAutoFit/>
          </a:bodyPr>
          <a:lstStyle>
            <a:defPPr>
              <a:defRPr lang="en-US"/>
            </a:defPPr>
            <a:lvl1pPr>
              <a:defRPr sz="6600">
                <a:latin typeface="Mulish"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70C0"/>
                </a:solidFill>
                <a:effectLst/>
                <a:uLnTx/>
                <a:uFillTx/>
                <a:latin typeface="Mulish" pitchFamily="2" charset="0"/>
                <a:ea typeface="+mn-ea"/>
                <a:cs typeface="+mn-cs"/>
              </a:rPr>
              <a:t>Chào tạm biệt các con.</a:t>
            </a:r>
          </a:p>
        </p:txBody>
      </p:sp>
    </p:spTree>
    <p:extLst>
      <p:ext uri="{BB962C8B-B14F-4D97-AF65-F5344CB8AC3E}">
        <p14:creationId xmlns:p14="http://schemas.microsoft.com/office/powerpoint/2010/main" val="3557099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4419600" y="719797"/>
            <a:ext cx="3633581"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a:ln>
                  <a:noFill/>
                </a:ln>
                <a:solidFill>
                  <a:srgbClr val="FF0000"/>
                </a:solidFill>
                <a:effectLst/>
                <a:uLnTx/>
                <a:uFillTx/>
                <a:latin typeface="Nunito Black" pitchFamily="2" charset="0"/>
                <a:ea typeface="+mn-ea"/>
                <a:cs typeface="+mn-cs"/>
              </a:rPr>
              <a:t>ĐỌC</a:t>
            </a:r>
          </a:p>
        </p:txBody>
      </p:sp>
    </p:spTree>
    <p:extLst>
      <p:ext uri="{BB962C8B-B14F-4D97-AF65-F5344CB8AC3E}">
        <p14:creationId xmlns:p14="http://schemas.microsoft.com/office/powerpoint/2010/main" val="2633788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13BE1-5621-4CB0-8804-D12E704AE017}"/>
              </a:ext>
            </a:extLst>
          </p:cNvPr>
          <p:cNvSpPr>
            <a:spLocks noGrp="1"/>
          </p:cNvSpPr>
          <p:nvPr>
            <p:ph type="title"/>
          </p:nvPr>
        </p:nvSpPr>
        <p:spPr>
          <a:xfrm>
            <a:off x="3572878" y="2522537"/>
            <a:ext cx="5628272" cy="1325563"/>
          </a:xfrm>
        </p:spPr>
        <p:txBody>
          <a:bodyPr>
            <a:noAutofit/>
          </a:bodyPr>
          <a:lstStyle/>
          <a:p>
            <a:r>
              <a:rPr lang="en-US" sz="7200" b="1">
                <a:ln w="9525">
                  <a:solidFill>
                    <a:schemeClr val="bg1"/>
                  </a:solidFill>
                  <a:prstDash val="solid"/>
                </a:ln>
                <a:solidFill>
                  <a:schemeClr val="accent5"/>
                </a:solidFill>
                <a:effectLst>
                  <a:outerShdw blurRad="50800" dist="38100" dir="2700000" algn="tl" rotWithShape="0">
                    <a:prstClr val="black">
                      <a:alpha val="40000"/>
                    </a:prstClr>
                  </a:outerShdw>
                </a:effectLst>
                <a:latin typeface="Mulish" pitchFamily="2" charset="0"/>
              </a:rPr>
              <a:t>KHỞI ĐỘNG</a:t>
            </a:r>
          </a:p>
        </p:txBody>
      </p:sp>
    </p:spTree>
    <p:extLst>
      <p:ext uri="{BB962C8B-B14F-4D97-AF65-F5344CB8AC3E}">
        <p14:creationId xmlns:p14="http://schemas.microsoft.com/office/powerpoint/2010/main" val="275403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7048250" y="1363568"/>
            <a:ext cx="4915150" cy="2732092"/>
          </a:xfrm>
          <a:prstGeom prst="rect">
            <a:avLst/>
          </a:prstGeom>
        </p:spPr>
      </p:pic>
      <p:grpSp>
        <p:nvGrpSpPr>
          <p:cNvPr id="4" name="Group 3"/>
          <p:cNvGrpSpPr/>
          <p:nvPr/>
        </p:nvGrpSpPr>
        <p:grpSpPr>
          <a:xfrm>
            <a:off x="1219200" y="200524"/>
            <a:ext cx="4195123" cy="713876"/>
            <a:chOff x="1295400" y="176156"/>
            <a:chExt cx="4195123" cy="713876"/>
          </a:xfrm>
        </p:grpSpPr>
        <p:pic>
          <p:nvPicPr>
            <p:cNvPr id="5" name="Picture 4"/>
            <p:cNvPicPr>
              <a:picLocks noChangeAspect="1"/>
            </p:cNvPicPr>
            <p:nvPr/>
          </p:nvPicPr>
          <p:blipFill>
            <a:blip r:embed="rId3"/>
            <a:stretch>
              <a:fillRect/>
            </a:stretch>
          </p:blipFill>
          <p:spPr>
            <a:xfrm>
              <a:off x="1295400" y="176156"/>
              <a:ext cx="4195123" cy="713876"/>
            </a:xfrm>
            <a:prstGeom prst="rect">
              <a:avLst/>
            </a:prstGeom>
          </p:spPr>
        </p:pic>
        <p:sp>
          <p:nvSpPr>
            <p:cNvPr id="6" name="Rectangle 5"/>
            <p:cNvSpPr/>
            <p:nvPr/>
          </p:nvSpPr>
          <p:spPr>
            <a:xfrm>
              <a:off x="1524000" y="256940"/>
              <a:ext cx="3421129" cy="523220"/>
            </a:xfrm>
            <a:prstGeom prst="rect">
              <a:avLst/>
            </a:prstGeom>
          </p:spPr>
          <p:txBody>
            <a:bodyPr wrap="none">
              <a:spAutoFit/>
            </a:bodyPr>
            <a:lstStyle/>
            <a:p>
              <a:r>
                <a:rPr lang="en-US" sz="2800" b="1" dirty="0" err="1">
                  <a:solidFill>
                    <a:srgbClr val="002060"/>
                  </a:solidFill>
                  <a:latin typeface="Nunito Black" pitchFamily="2" charset="0"/>
                </a:rPr>
                <a:t>Cùng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nhau</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giải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đố</a:t>
              </a:r>
              <a:r>
                <a:rPr lang="en-US" sz="2800" b="1" dirty="0">
                  <a:solidFill>
                    <a:srgbClr val="002060"/>
                  </a:solidFill>
                  <a:latin typeface="Nunito Black" pitchFamily="2" charset="0"/>
                </a:rPr>
                <a:t>:</a:t>
              </a:r>
              <a:endParaRPr lang="en-US" sz="2800" dirty="0">
                <a:solidFill>
                  <a:srgbClr val="002060"/>
                </a:solidFill>
                <a:latin typeface="Nunito Black" pitchFamily="2" charset="0"/>
              </a:endParaRPr>
            </a:p>
          </p:txBody>
        </p:sp>
      </p:grpSp>
      <p:pic>
        <p:nvPicPr>
          <p:cNvPr id="13" name="Picture 12"/>
          <p:cNvPicPr>
            <a:picLocks noChangeAspect="1"/>
          </p:cNvPicPr>
          <p:nvPr/>
        </p:nvPicPr>
        <p:blipFill rotWithShape="1">
          <a:blip r:embed="rId4"/>
          <a:srcRect r="5045"/>
          <a:stretch/>
        </p:blipFill>
        <p:spPr>
          <a:xfrm>
            <a:off x="193965" y="1219200"/>
            <a:ext cx="4677364" cy="2818293"/>
          </a:xfrm>
          <a:prstGeom prst="rect">
            <a:avLst/>
          </a:prstGeom>
        </p:spPr>
      </p:pic>
      <p:pic>
        <p:nvPicPr>
          <p:cNvPr id="15" name="Picture 14" descr="A picture containing toy, doll, clipart&#10;&#10;Description automatically generated">
            <a:extLst>
              <a:ext uri="{FF2B5EF4-FFF2-40B4-BE49-F238E27FC236}">
                <a16:creationId xmlns:a16="http://schemas.microsoft.com/office/drawing/2014/main" id="{A194BB64-527E-9936-0BDE-0B88D0B09E8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775" b="90828" l="11726" r="74919">
                        <a14:foregroundMark x1="18893" y1="10947" x2="18893" y2="10947"/>
                        <a14:foregroundMark x1="19870" y1="8580" x2="19870" y2="8580"/>
                        <a14:foregroundMark x1="26059" y1="21598" x2="26059" y2="21598"/>
                        <a14:foregroundMark x1="25081" y1="25444" x2="25081" y2="25444"/>
                        <a14:foregroundMark x1="37459" y1="22781" x2="37459" y2="22781"/>
                        <a14:foregroundMark x1="21173" y1="8580" x2="32899" y2="14201"/>
                        <a14:foregroundMark x1="26710" y1="7988" x2="37134" y2="17456"/>
                        <a14:foregroundMark x1="16938" y1="19822" x2="36482" y2="22781"/>
                        <a14:foregroundMark x1="20195" y1="10651" x2="13681" y2="13609"/>
                        <a14:foregroundMark x1="14007" y1="17160" x2="14007" y2="17160"/>
                        <a14:foregroundMark x1="14007" y1="17160" x2="14984" y2="12722"/>
                        <a14:foregroundMark x1="14984" y1="21006" x2="14984" y2="21006"/>
                        <a14:foregroundMark x1="13029" y1="19231" x2="13681" y2="21893"/>
                        <a14:foregroundMark x1="12704" y1="22781" x2="22801" y2="24852"/>
                        <a14:foregroundMark x1="25081" y1="27219" x2="35831" y2="21006"/>
                        <a14:foregroundMark x1="49511" y1="87574" x2="49511" y2="87574"/>
                        <a14:foregroundMark x1="38762" y1="88757" x2="38762" y2="88757"/>
                        <a14:foregroundMark x1="65472" y1="87870" x2="65472" y2="87870"/>
                        <a14:foregroundMark x1="38436" y1="87870" x2="67752" y2="88462"/>
                      </a14:backgroundRemoval>
                    </a14:imgEffect>
                  </a14:imgLayer>
                </a14:imgProps>
              </a:ext>
              <a:ext uri="{28A0092B-C50C-407E-A947-70E740481C1C}">
                <a14:useLocalDpi xmlns:a14="http://schemas.microsoft.com/office/drawing/2010/main" val="0"/>
              </a:ext>
            </a:extLst>
          </a:blip>
          <a:srcRect l="12195" r="26829" b="9008"/>
          <a:stretch/>
        </p:blipFill>
        <p:spPr>
          <a:xfrm>
            <a:off x="4800599" y="3557463"/>
            <a:ext cx="1905001" cy="3129826"/>
          </a:xfrm>
          <a:prstGeom prst="rect">
            <a:avLst/>
          </a:prstGeom>
        </p:spPr>
      </p:pic>
      <p:grpSp>
        <p:nvGrpSpPr>
          <p:cNvPr id="21" name="Group 20"/>
          <p:cNvGrpSpPr/>
          <p:nvPr/>
        </p:nvGrpSpPr>
        <p:grpSpPr>
          <a:xfrm>
            <a:off x="3124200" y="3869404"/>
            <a:ext cx="1862049" cy="1553544"/>
            <a:chOff x="3586941" y="4722985"/>
            <a:chExt cx="1862049" cy="1553544"/>
          </a:xfrm>
        </p:grpSpPr>
        <p:pic>
          <p:nvPicPr>
            <p:cNvPr id="18" name="Picture 17"/>
            <p:cNvPicPr>
              <a:picLocks noChangeAspect="1"/>
            </p:cNvPicPr>
            <p:nvPr/>
          </p:nvPicPr>
          <p:blipFill>
            <a:blip r:embed="rId7">
              <a:extLst>
                <a:ext uri="{BEBA8EAE-BF5A-486C-A8C5-ECC9F3942E4B}">
                  <a14:imgProps xmlns:a14="http://schemas.microsoft.com/office/drawing/2010/main">
                    <a14:imgLayer r:embed="rId8">
                      <a14:imgEffect>
                        <a14:backgroundRemoval t="0" b="100000" l="9862" r="96647"/>
                      </a14:imgEffect>
                    </a14:imgLayer>
                  </a14:imgProps>
                </a:ext>
              </a:extLst>
            </a:blip>
            <a:stretch>
              <a:fillRect/>
            </a:stretch>
          </p:blipFill>
          <p:spPr>
            <a:xfrm>
              <a:off x="3586941" y="4722985"/>
              <a:ext cx="1862049" cy="1553544"/>
            </a:xfrm>
            <a:prstGeom prst="rect">
              <a:avLst/>
            </a:prstGeom>
          </p:spPr>
        </p:pic>
        <p:sp>
          <p:nvSpPr>
            <p:cNvPr id="20" name="Rectangle 19"/>
            <p:cNvSpPr/>
            <p:nvPr/>
          </p:nvSpPr>
          <p:spPr>
            <a:xfrm>
              <a:off x="3997036" y="5268301"/>
              <a:ext cx="1108364" cy="4616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dirty="0" err="1">
                  <a:ln>
                    <a:noFill/>
                  </a:ln>
                  <a:solidFill>
                    <a:srgbClr val="FF0000"/>
                  </a:solidFill>
                  <a:effectLst/>
                  <a:uLnTx/>
                  <a:uFillTx/>
                  <a:latin typeface="Nunito Black" pitchFamily="2" charset="0"/>
                  <a:ea typeface="+mn-ea"/>
                  <a:cs typeface="+mn-cs"/>
                </a:rPr>
                <a:t>Bác</a:t>
              </a:r>
              <a:r>
                <a:rPr kumimoji="0" lang="en-US" altLang="en-US" sz="23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altLang="en-US" sz="2300" b="0" i="0" u="none" strike="noStrike" kern="1200" cap="none" spc="0" normalizeH="0" noProof="0" dirty="0" err="1">
                  <a:ln>
                    <a:noFill/>
                  </a:ln>
                  <a:solidFill>
                    <a:srgbClr val="FF0000"/>
                  </a:solidFill>
                  <a:effectLst/>
                  <a:uLnTx/>
                  <a:uFillTx/>
                  <a:latin typeface="Nunito Black" pitchFamily="2" charset="0"/>
                  <a:ea typeface="+mn-ea"/>
                  <a:cs typeface="+mn-cs"/>
                </a:rPr>
                <a:t>sĩ</a:t>
              </a:r>
              <a:endParaRPr kumimoji="0" lang="en-US" altLang="en-US" sz="23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22" name="Group 21"/>
          <p:cNvGrpSpPr/>
          <p:nvPr/>
        </p:nvGrpSpPr>
        <p:grpSpPr>
          <a:xfrm>
            <a:off x="7010401" y="3869404"/>
            <a:ext cx="2161308" cy="1518908"/>
            <a:chOff x="3577059" y="4743767"/>
            <a:chExt cx="2094621" cy="1491620"/>
          </a:xfrm>
        </p:grpSpPr>
        <p:pic>
          <p:nvPicPr>
            <p:cNvPr id="23" name="Picture 22"/>
            <p:cNvPicPr>
              <a:picLocks noChangeAspect="1"/>
            </p:cNvPicPr>
            <p:nvPr/>
          </p:nvPicPr>
          <p:blipFill>
            <a:blip r:embed="rId7">
              <a:extLst>
                <a:ext uri="{BEBA8EAE-BF5A-486C-A8C5-ECC9F3942E4B}">
                  <a14:imgProps xmlns:a14="http://schemas.microsoft.com/office/drawing/2010/main">
                    <a14:imgLayer r:embed="rId8">
                      <a14:imgEffect>
                        <a14:backgroundRemoval t="0" b="100000" l="9862" r="96647"/>
                      </a14:imgEffect>
                    </a14:imgLayer>
                  </a14:imgProps>
                </a:ext>
              </a:extLst>
            </a:blip>
            <a:stretch>
              <a:fillRect/>
            </a:stretch>
          </p:blipFill>
          <p:spPr>
            <a:xfrm>
              <a:off x="3577059" y="4743767"/>
              <a:ext cx="1787828" cy="1491620"/>
            </a:xfrm>
            <a:prstGeom prst="rect">
              <a:avLst/>
            </a:prstGeom>
          </p:spPr>
        </p:pic>
        <p:sp>
          <p:nvSpPr>
            <p:cNvPr id="24" name="Rectangle 23"/>
            <p:cNvSpPr/>
            <p:nvPr/>
          </p:nvSpPr>
          <p:spPr>
            <a:xfrm>
              <a:off x="4110458" y="5154311"/>
              <a:ext cx="1561222" cy="75561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err="1">
                  <a:ln>
                    <a:noFill/>
                  </a:ln>
                  <a:solidFill>
                    <a:srgbClr val="FF0000"/>
                  </a:solidFill>
                  <a:effectLst/>
                  <a:uLnTx/>
                  <a:uFillTx/>
                  <a:latin typeface="Nunito Black" pitchFamily="2" charset="0"/>
                  <a:ea typeface="+mn-ea"/>
                  <a:cs typeface="+mn-cs"/>
                </a:rPr>
                <a:t>Giáo</a:t>
              </a:r>
              <a:r>
                <a:rPr kumimoji="0" lang="en-US" altLang="en-US" sz="2200" b="0" i="0" u="none" strike="noStrike" kern="1200" cap="none" spc="0" normalizeH="0" noProof="0" dirty="0">
                  <a:ln>
                    <a:noFill/>
                  </a:ln>
                  <a:solidFill>
                    <a:srgbClr val="FF0000"/>
                  </a:solidFill>
                  <a:effectLst/>
                  <a:uLnTx/>
                  <a:uFillTx/>
                  <a:latin typeface="Nunito Black" pitchFamily="2"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noProof="0" dirty="0" err="1">
                  <a:ln>
                    <a:noFill/>
                  </a:ln>
                  <a:solidFill>
                    <a:srgbClr val="FF0000"/>
                  </a:solidFill>
                  <a:effectLst/>
                  <a:uLnTx/>
                  <a:uFillTx/>
                  <a:latin typeface="Nunito Black" pitchFamily="2" charset="0"/>
                  <a:ea typeface="+mn-ea"/>
                  <a:cs typeface="+mn-cs"/>
                </a:rPr>
                <a:t>viên</a:t>
              </a:r>
              <a:endParaRPr kumimoji="0" lang="en-US" altLang="en-US" sz="22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spTree>
    <p:extLst>
      <p:ext uri="{BB962C8B-B14F-4D97-AF65-F5344CB8AC3E}">
        <p14:creationId xmlns:p14="http://schemas.microsoft.com/office/powerpoint/2010/main" val="235727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743199" y="2920918"/>
            <a:ext cx="6934201"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0000"/>
              </a:buClr>
            </a:pPr>
            <a:r>
              <a:rPr lang="en-US" sz="4400" b="1" kern="0" dirty="0" err="1">
                <a:solidFill>
                  <a:schemeClr val="tx1"/>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4400" b="1" kern="0" dirty="0">
                <a:solidFill>
                  <a:schemeClr val="tx1"/>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28  </a:t>
            </a:r>
            <a:r>
              <a:rPr lang="en-US" sz="3600" dirty="0">
                <a:solidFill>
                  <a:srgbClr val="FF0000"/>
                </a:solidFill>
                <a:latin typeface="Nunito Black" pitchFamily="2" charset="0"/>
                <a:sym typeface="Arial"/>
              </a:rPr>
              <a:t>CON ĐƯỜNG CỦA BÉ</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40129173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183337" y="1100797"/>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rPr>
              <a:t>ĐỌC VĂN</a:t>
            </a:r>
            <a:r>
              <a:rPr kumimoji="0" lang="en-US" sz="7200" b="0" i="0" u="none" strike="noStrike" kern="1200" cap="none" spc="0" normalizeH="0" noProof="0" dirty="0">
                <a:ln>
                  <a:noFill/>
                </a:ln>
                <a:solidFill>
                  <a:srgbClr val="FF0000"/>
                </a:solidFill>
                <a:effectLst/>
                <a:uLnTx/>
                <a:uFillTx/>
                <a:latin typeface="Nunito Black" pitchFamily="2" charset="0"/>
                <a:ea typeface="+mn-ea"/>
                <a:cs typeface="+mn-cs"/>
              </a:rPr>
              <a:t> BẢN</a:t>
            </a:r>
            <a:endPar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928218326"/>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5795131" y="730277"/>
            <a:ext cx="2606345" cy="2317723"/>
          </a:xfrm>
          <a:prstGeom prst="ellipse">
            <a:avLst/>
          </a:prstGeom>
          <a:ln>
            <a:noFill/>
          </a:ln>
          <a:effectLst>
            <a:softEdge rad="112500"/>
          </a:effectLst>
        </p:spPr>
      </p:pic>
      <p:pic>
        <p:nvPicPr>
          <p:cNvPr id="19" name="Picture 18"/>
          <p:cNvPicPr>
            <a:picLocks noChangeAspect="1"/>
          </p:cNvPicPr>
          <p:nvPr/>
        </p:nvPicPr>
        <p:blipFill>
          <a:blip r:embed="rId3"/>
          <a:stretch>
            <a:fillRect/>
          </a:stretch>
        </p:blipFill>
        <p:spPr>
          <a:xfrm>
            <a:off x="8533882" y="2251762"/>
            <a:ext cx="3026159" cy="2396438"/>
          </a:xfrm>
          <a:prstGeom prst="ellipse">
            <a:avLst/>
          </a:prstGeom>
          <a:ln>
            <a:noFill/>
          </a:ln>
          <a:effectLst>
            <a:softEdge rad="112500"/>
          </a:effectLst>
        </p:spPr>
      </p:pic>
      <p:pic>
        <p:nvPicPr>
          <p:cNvPr id="25" name="Picture 24"/>
          <p:cNvPicPr>
            <a:picLocks noChangeAspect="1"/>
          </p:cNvPicPr>
          <p:nvPr/>
        </p:nvPicPr>
        <p:blipFill>
          <a:blip r:embed="rId4"/>
          <a:stretch>
            <a:fillRect/>
          </a:stretch>
        </p:blipFill>
        <p:spPr>
          <a:xfrm>
            <a:off x="7086600" y="4365354"/>
            <a:ext cx="2562615" cy="2492646"/>
          </a:xfrm>
          <a:prstGeom prst="ellipse">
            <a:avLst/>
          </a:prstGeom>
          <a:ln>
            <a:noFill/>
          </a:ln>
          <a:effectLst>
            <a:softEdge rad="112500"/>
          </a:effectLst>
        </p:spPr>
      </p:pic>
      <p:sp>
        <p:nvSpPr>
          <p:cNvPr id="27" name="TextBox 26">
            <a:extLst>
              <a:ext uri="{FF2B5EF4-FFF2-40B4-BE49-F238E27FC236}">
                <a16:creationId xmlns:a16="http://schemas.microsoft.com/office/drawing/2014/main" id="{2775BEB2-DD79-A8F3-CE64-9ECC2ECDD691}"/>
              </a:ext>
            </a:extLst>
          </p:cNvPr>
          <p:cNvSpPr txBox="1"/>
          <p:nvPr/>
        </p:nvSpPr>
        <p:spPr>
          <a:xfrm>
            <a:off x="1127578" y="1096703"/>
            <a:ext cx="4535147" cy="1846194"/>
          </a:xfrm>
          <a:prstGeom prst="roundRect">
            <a:avLst/>
          </a:prstGeom>
          <a:solidFill>
            <a:schemeClr val="accent5">
              <a:lumMod val="20000"/>
              <a:lumOff val="80000"/>
            </a:schemeClr>
          </a:solidFill>
          <a:ln>
            <a:solidFill>
              <a:schemeClr val="accent1">
                <a:lumMod val="50000"/>
              </a:schemeClr>
            </a:solidFill>
          </a:ln>
        </p:spPr>
        <p:txBody>
          <a:bodyPr vert="horz" lIns="91440" tIns="45720" rIns="91440" bIns="45720" rtlCol="0" anchor="b">
            <a:no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err="1">
                <a:solidFill>
                  <a:srgbClr val="002060"/>
                </a:solidFill>
                <a:latin typeface="Nunito Black" pitchFamily="2" charset="0"/>
              </a:rPr>
              <a:t>Đường</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của</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chú</a:t>
            </a:r>
            <a:r>
              <a:rPr lang="en-US" sz="2400" noProof="0" dirty="0">
                <a:solidFill>
                  <a:srgbClr val="002060"/>
                </a:solidFill>
                <a:latin typeface="Nunito Black" pitchFamily="2" charset="0"/>
              </a:rPr>
              <a:t> phi </a:t>
            </a:r>
            <a:r>
              <a:rPr lang="en-US" sz="2400" noProof="0" dirty="0" err="1">
                <a:solidFill>
                  <a:srgbClr val="002060"/>
                </a:solidFill>
                <a:latin typeface="Nunito Black" pitchFamily="2" charset="0"/>
              </a:rPr>
              <a:t>công</a:t>
            </a:r>
            <a:endParaRPr lang="en-US" sz="2400" noProof="0" dirty="0">
              <a:solidFill>
                <a:srgbClr val="002060"/>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a:ln>
                  <a:noFill/>
                </a:ln>
                <a:solidFill>
                  <a:srgbClr val="002060"/>
                </a:solidFill>
                <a:effectLst/>
                <a:uLnTx/>
                <a:uFillTx/>
                <a:latin typeface="Nunito Black" pitchFamily="2" charset="0"/>
              </a:rPr>
              <a:t>Lẫn</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trong</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mây</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cao</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tít</a:t>
            </a:r>
            <a:endParaRPr kumimoji="0" lang="en-US" sz="2400" b="0" i="0" u="none" strike="noStrike" kern="1200" cap="none" spc="0" normalizeH="0" dirty="0">
              <a:ln>
                <a:noFill/>
              </a:ln>
              <a:solidFill>
                <a:srgbClr val="002060"/>
              </a:solidFill>
              <a:effectLst/>
              <a:uLnTx/>
              <a:uFillTx/>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baseline="0" noProof="0" dirty="0" err="1">
                <a:solidFill>
                  <a:srgbClr val="002060"/>
                </a:solidFill>
                <a:latin typeface="Nunito Black" pitchFamily="2" charset="0"/>
              </a:rPr>
              <a:t>Khắp</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những</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vùng</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trời</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xanh</a:t>
            </a:r>
            <a:endParaRPr lang="en-US" sz="2400" noProof="0" dirty="0">
              <a:solidFill>
                <a:srgbClr val="002060"/>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a:ln>
                  <a:noFill/>
                </a:ln>
                <a:solidFill>
                  <a:srgbClr val="002060"/>
                </a:solidFill>
                <a:effectLst/>
                <a:uLnTx/>
                <a:uFillTx/>
                <a:latin typeface="Nunito Black" pitchFamily="2" charset="0"/>
              </a:rPr>
              <a:t>Những</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vì</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sao</a:t>
            </a:r>
            <a:r>
              <a:rPr kumimoji="0" lang="en-US" sz="2400" b="0" i="0" u="none" strike="noStrike" kern="1200" cap="none" spc="0" normalizeH="0" dirty="0">
                <a:ln>
                  <a:noFill/>
                </a:ln>
                <a:solidFill>
                  <a:srgbClr val="002060"/>
                </a:solidFill>
                <a:effectLst/>
                <a:uLnTx/>
                <a:uFillTx/>
                <a:latin typeface="Nunito Black" pitchFamily="2" charset="0"/>
              </a:rPr>
              <a:t> chi </a:t>
            </a:r>
            <a:r>
              <a:rPr kumimoji="0" lang="en-US" sz="2400" b="0" i="0" u="none" strike="noStrike" kern="1200" cap="none" spc="0" normalizeH="0" dirty="0" err="1">
                <a:ln>
                  <a:noFill/>
                </a:ln>
                <a:solidFill>
                  <a:srgbClr val="002060"/>
                </a:solidFill>
                <a:effectLst/>
                <a:uLnTx/>
                <a:uFillTx/>
                <a:latin typeface="Nunito Black" pitchFamily="2" charset="0"/>
              </a:rPr>
              <a:t>chít</a:t>
            </a:r>
            <a:r>
              <a:rPr kumimoji="0" lang="en-US" sz="2400" b="0" i="0" u="none" strike="noStrike" kern="1200" cap="none" spc="0" normalizeH="0" dirty="0">
                <a:ln>
                  <a:noFill/>
                </a:ln>
                <a:solidFill>
                  <a:srgbClr val="002060"/>
                </a:solidFill>
                <a:effectLst/>
                <a:uLnTx/>
                <a:uFillTx/>
                <a:latin typeface="Nunito Black" pitchFamily="2" charset="0"/>
              </a:rPr>
              <a:t>.</a:t>
            </a:r>
            <a:endParaRPr kumimoji="0" lang="en-US" sz="2400" b="0" i="0" u="none" strike="noStrike" kern="1200" cap="none" spc="0" normalizeH="0" baseline="0" noProof="0" dirty="0">
              <a:ln>
                <a:noFill/>
              </a:ln>
              <a:solidFill>
                <a:srgbClr val="002060"/>
              </a:solidFill>
              <a:effectLst/>
              <a:uLnTx/>
              <a:uFillTx/>
              <a:latin typeface="Nunito Black" pitchFamily="2" charset="0"/>
            </a:endParaRPr>
          </a:p>
        </p:txBody>
      </p:sp>
      <p:sp>
        <p:nvSpPr>
          <p:cNvPr id="28" name="TextBox 27">
            <a:extLst>
              <a:ext uri="{FF2B5EF4-FFF2-40B4-BE49-F238E27FC236}">
                <a16:creationId xmlns:a16="http://schemas.microsoft.com/office/drawing/2014/main" id="{2775BEB2-DD79-A8F3-CE64-9ECC2ECDD691}"/>
              </a:ext>
            </a:extLst>
          </p:cNvPr>
          <p:cNvSpPr txBox="1"/>
          <p:nvPr/>
        </p:nvSpPr>
        <p:spPr>
          <a:xfrm>
            <a:off x="1890246" y="3123290"/>
            <a:ext cx="4248281" cy="1677310"/>
          </a:xfrm>
          <a:prstGeom prst="roundRect">
            <a:avLst/>
          </a:prstGeom>
          <a:solidFill>
            <a:srgbClr val="92D050"/>
          </a:solidFill>
          <a:ln>
            <a:solidFill>
              <a:schemeClr val="accent6">
                <a:lumMod val="50000"/>
              </a:schemeClr>
            </a:solidFill>
          </a:ln>
        </p:spPr>
        <p:txBody>
          <a:bodyPr vert="horz" lIns="91440" tIns="45720" rIns="91440" bIns="45720" rtlCol="0" anchor="b">
            <a:no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err="1">
                <a:latin typeface="Nunito Black" pitchFamily="2" charset="0"/>
              </a:rPr>
              <a:t>Đường</a:t>
            </a:r>
            <a:r>
              <a:rPr lang="en-US" sz="2400" noProof="0" dirty="0">
                <a:latin typeface="Nunito Black" pitchFamily="2" charset="0"/>
              </a:rPr>
              <a:t> </a:t>
            </a:r>
            <a:r>
              <a:rPr lang="en-US" sz="2400" noProof="0" dirty="0" err="1">
                <a:latin typeface="Nunito Black" pitchFamily="2" charset="0"/>
              </a:rPr>
              <a:t>của</a:t>
            </a:r>
            <a:r>
              <a:rPr lang="en-US" sz="2400" noProof="0" dirty="0">
                <a:latin typeface="Nunito Black" pitchFamily="2" charset="0"/>
              </a:rPr>
              <a:t> </a:t>
            </a:r>
            <a:r>
              <a:rPr lang="en-US" sz="2400" noProof="0" dirty="0" err="1">
                <a:latin typeface="Nunito Black" pitchFamily="2" charset="0"/>
              </a:rPr>
              <a:t>chú</a:t>
            </a:r>
            <a:r>
              <a:rPr lang="en-US" sz="2400" noProof="0" dirty="0">
                <a:latin typeface="Nunito Black" pitchFamily="2" charset="0"/>
              </a:rPr>
              <a:t> </a:t>
            </a:r>
            <a:r>
              <a:rPr lang="en-US" sz="2400" noProof="0" dirty="0" err="1">
                <a:latin typeface="Nunito Black" pitchFamily="2" charset="0"/>
              </a:rPr>
              <a:t>hải</a:t>
            </a:r>
            <a:r>
              <a:rPr lang="en-US" sz="2400" noProof="0" dirty="0">
                <a:latin typeface="Nunito Black" pitchFamily="2" charset="0"/>
              </a:rPr>
              <a:t> </a:t>
            </a:r>
            <a:r>
              <a:rPr lang="en-US" sz="2400" noProof="0" dirty="0" err="1">
                <a:latin typeface="Nunito Black" pitchFamily="2" charset="0"/>
              </a:rPr>
              <a:t>quân</a:t>
            </a:r>
            <a:endParaRPr lang="en-US" sz="2400" noProof="0" dirty="0">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a:ln>
                  <a:noFill/>
                </a:ln>
                <a:effectLst/>
                <a:uLnTx/>
                <a:uFillTx/>
                <a:latin typeface="Nunito Black" pitchFamily="2" charset="0"/>
              </a:rPr>
              <a:t>Mênh</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mông</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trên</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biển</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cả</a:t>
            </a:r>
            <a:endParaRPr kumimoji="0" lang="en-US" sz="2400" b="0" i="0" u="none" strike="noStrike" kern="1200" cap="none" spc="0" normalizeH="0" dirty="0">
              <a:ln>
                <a:noFill/>
              </a:ln>
              <a:effectLst/>
              <a:uLnTx/>
              <a:uFillTx/>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baseline="0" noProof="0" dirty="0" err="1">
                <a:latin typeface="Nunito Black" pitchFamily="2" charset="0"/>
              </a:rPr>
              <a:t>Tới</a:t>
            </a:r>
            <a:r>
              <a:rPr lang="en-US" sz="2400" noProof="0" dirty="0">
                <a:latin typeface="Nunito Black" pitchFamily="2" charset="0"/>
              </a:rPr>
              <a:t> </a:t>
            </a:r>
            <a:r>
              <a:rPr lang="en-US" sz="2400" noProof="0" dirty="0" err="1">
                <a:latin typeface="Nunito Black" pitchFamily="2" charset="0"/>
              </a:rPr>
              <a:t>những</a:t>
            </a:r>
            <a:r>
              <a:rPr lang="en-US" sz="2400" noProof="0" dirty="0">
                <a:latin typeface="Nunito Black" pitchFamily="2" charset="0"/>
              </a:rPr>
              <a:t> </a:t>
            </a:r>
            <a:r>
              <a:rPr lang="en-US" sz="2400" noProof="0" dirty="0" err="1">
                <a:latin typeface="Nunito Black" pitchFamily="2" charset="0"/>
              </a:rPr>
              <a:t>vùng</a:t>
            </a:r>
            <a:r>
              <a:rPr lang="en-US" sz="2400" noProof="0" dirty="0">
                <a:latin typeface="Nunito Black" pitchFamily="2" charset="0"/>
              </a:rPr>
              <a:t> </a:t>
            </a:r>
            <a:r>
              <a:rPr lang="en-US" sz="2400" noProof="0" dirty="0" err="1">
                <a:latin typeface="Nunito Black" pitchFamily="2" charset="0"/>
              </a:rPr>
              <a:t>đảo</a:t>
            </a:r>
            <a:r>
              <a:rPr lang="en-US" sz="2400" noProof="0" dirty="0">
                <a:latin typeface="Nunito Black" pitchFamily="2" charset="0"/>
              </a:rPr>
              <a:t> </a:t>
            </a:r>
            <a:r>
              <a:rPr lang="en-US" sz="2400" noProof="0" dirty="0" err="1">
                <a:latin typeface="Nunito Black" pitchFamily="2" charset="0"/>
              </a:rPr>
              <a:t>xa</a:t>
            </a:r>
            <a:endParaRPr lang="en-US" sz="2400" noProof="0" dirty="0">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a:ln>
                  <a:noFill/>
                </a:ln>
                <a:effectLst/>
                <a:uLnTx/>
                <a:uFillTx/>
                <a:latin typeface="Nunito Black" pitchFamily="2" charset="0"/>
              </a:rPr>
              <a:t>Và</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những</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bờ</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bến</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lạ</a:t>
            </a:r>
            <a:r>
              <a:rPr kumimoji="0" lang="en-US" sz="2400" b="0" i="0" u="none" strike="noStrike" kern="1200" cap="none" spc="0" normalizeH="0" dirty="0">
                <a:ln>
                  <a:noFill/>
                </a:ln>
                <a:effectLst/>
                <a:uLnTx/>
                <a:uFillTx/>
                <a:latin typeface="Nunito Black" pitchFamily="2" charset="0"/>
              </a:rPr>
              <a:t>.</a:t>
            </a:r>
            <a:endParaRPr kumimoji="0" lang="en-US" sz="2400" b="0" i="0" u="none" strike="noStrike" kern="1200" cap="none" spc="0" normalizeH="0" baseline="0" noProof="0" dirty="0">
              <a:ln>
                <a:noFill/>
              </a:ln>
              <a:effectLst/>
              <a:uLnTx/>
              <a:uFillTx/>
              <a:latin typeface="Nunito Black" pitchFamily="2" charset="0"/>
            </a:endParaRPr>
          </a:p>
        </p:txBody>
      </p:sp>
      <p:sp>
        <p:nvSpPr>
          <p:cNvPr id="29" name="TextBox 28">
            <a:extLst>
              <a:ext uri="{FF2B5EF4-FFF2-40B4-BE49-F238E27FC236}">
                <a16:creationId xmlns:a16="http://schemas.microsoft.com/office/drawing/2014/main" id="{2775BEB2-DD79-A8F3-CE64-9ECC2ECDD691}"/>
              </a:ext>
            </a:extLst>
          </p:cNvPr>
          <p:cNvSpPr txBox="1"/>
          <p:nvPr/>
        </p:nvSpPr>
        <p:spPr>
          <a:xfrm>
            <a:off x="2514600" y="4952090"/>
            <a:ext cx="4248281" cy="1677310"/>
          </a:xfrm>
          <a:prstGeom prst="roundRect">
            <a:avLst/>
          </a:prstGeom>
          <a:solidFill>
            <a:schemeClr val="accent4">
              <a:lumMod val="60000"/>
              <a:lumOff val="40000"/>
            </a:schemeClr>
          </a:solidFill>
          <a:ln>
            <a:solidFill>
              <a:schemeClr val="accent2">
                <a:lumMod val="50000"/>
              </a:schemeClr>
            </a:solidFill>
          </a:ln>
        </p:spPr>
        <p:txBody>
          <a:bodyPr vert="horz" lIns="91440" tIns="45720" rIns="91440" bIns="45720" rtlCol="0" anchor="b">
            <a:no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a:solidFill>
                  <a:schemeClr val="accent4">
                    <a:lumMod val="50000"/>
                  </a:schemeClr>
                </a:solidFill>
                <a:latin typeface="Nunito Black" pitchFamily="2" charset="0"/>
              </a:rPr>
              <a:t>Con </a:t>
            </a:r>
            <a:r>
              <a:rPr lang="en-US" sz="2400" noProof="0" dirty="0" err="1">
                <a:solidFill>
                  <a:schemeClr val="accent4">
                    <a:lumMod val="50000"/>
                  </a:schemeClr>
                </a:solidFill>
                <a:latin typeface="Nunito Black" pitchFamily="2" charset="0"/>
              </a:rPr>
              <a:t>đường</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làm</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bằng</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sắt</a:t>
            </a:r>
            <a:endParaRPr lang="en-US" sz="2400" noProof="0" dirty="0">
              <a:solidFill>
                <a:schemeClr val="accent4">
                  <a:lumMod val="50000"/>
                </a:schemeClr>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a:ln>
                  <a:noFill/>
                </a:ln>
                <a:solidFill>
                  <a:schemeClr val="accent4">
                    <a:lumMod val="50000"/>
                  </a:schemeClr>
                </a:solidFill>
                <a:effectLst/>
                <a:uLnTx/>
                <a:uFillTx/>
                <a:latin typeface="Nunito Black" pitchFamily="2" charset="0"/>
              </a:rPr>
              <a:t>Là</a:t>
            </a:r>
            <a:r>
              <a:rPr kumimoji="0" lang="en-US" sz="2400" b="0" i="0" u="none" strike="noStrike" kern="1200" cap="none" spc="0" normalizeH="0" dirty="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a:ln>
                  <a:noFill/>
                </a:ln>
                <a:solidFill>
                  <a:schemeClr val="accent4">
                    <a:lumMod val="50000"/>
                  </a:schemeClr>
                </a:solidFill>
                <a:effectLst/>
                <a:uLnTx/>
                <a:uFillTx/>
                <a:latin typeface="Nunito Black" pitchFamily="2" charset="0"/>
              </a:rPr>
              <a:t>của</a:t>
            </a:r>
            <a:r>
              <a:rPr kumimoji="0" lang="en-US" sz="2400" b="0" i="0" u="none" strike="noStrike" kern="1200" cap="none" spc="0" normalizeH="0" dirty="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a:ln>
                  <a:noFill/>
                </a:ln>
                <a:solidFill>
                  <a:schemeClr val="accent4">
                    <a:lumMod val="50000"/>
                  </a:schemeClr>
                </a:solidFill>
                <a:effectLst/>
                <a:uLnTx/>
                <a:uFillTx/>
                <a:latin typeface="Nunito Black" pitchFamily="2" charset="0"/>
              </a:rPr>
              <a:t>bác</a:t>
            </a:r>
            <a:r>
              <a:rPr kumimoji="0" lang="en-US" sz="2400" b="0" i="0" u="none" strike="noStrike" kern="1200" cap="none" spc="0" normalizeH="0" dirty="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a:ln>
                  <a:noFill/>
                </a:ln>
                <a:solidFill>
                  <a:schemeClr val="accent4">
                    <a:lumMod val="50000"/>
                  </a:schemeClr>
                </a:solidFill>
                <a:effectLst/>
                <a:uLnTx/>
                <a:uFillTx/>
                <a:latin typeface="Nunito Black" pitchFamily="2" charset="0"/>
              </a:rPr>
              <a:t>lái</a:t>
            </a:r>
            <a:r>
              <a:rPr kumimoji="0" lang="en-US" sz="2400" b="0" i="0" u="none" strike="noStrike" kern="1200" cap="none" spc="0" normalizeH="0" dirty="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a:ln>
                  <a:noFill/>
                </a:ln>
                <a:solidFill>
                  <a:schemeClr val="accent4">
                    <a:lumMod val="50000"/>
                  </a:schemeClr>
                </a:solidFill>
                <a:effectLst/>
                <a:uLnTx/>
                <a:uFillTx/>
                <a:latin typeface="Nunito Black" pitchFamily="2" charset="0"/>
              </a:rPr>
              <a:t>tàu</a:t>
            </a:r>
            <a:endParaRPr kumimoji="0" lang="en-US" sz="2400" b="0" i="0" u="none" strike="noStrike" kern="1200" cap="none" spc="0" normalizeH="0" dirty="0">
              <a:ln>
                <a:noFill/>
              </a:ln>
              <a:solidFill>
                <a:schemeClr val="accent4">
                  <a:lumMod val="50000"/>
                </a:schemeClr>
              </a:solidFill>
              <a:effectLst/>
              <a:uLnTx/>
              <a:uFillTx/>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baseline="0" noProof="0" dirty="0" err="1">
                <a:solidFill>
                  <a:schemeClr val="accent4">
                    <a:lumMod val="50000"/>
                  </a:schemeClr>
                </a:solidFill>
                <a:latin typeface="Nunito Black" pitchFamily="2" charset="0"/>
              </a:rPr>
              <a:t>Chạy</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dài</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theo</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đất</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nước</a:t>
            </a:r>
            <a:endParaRPr lang="en-US" sz="2400" noProof="0" dirty="0">
              <a:solidFill>
                <a:schemeClr val="accent4">
                  <a:lumMod val="50000"/>
                </a:schemeClr>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err="1">
                <a:solidFill>
                  <a:schemeClr val="accent4">
                    <a:lumMod val="50000"/>
                  </a:schemeClr>
                </a:solidFill>
                <a:latin typeface="Nunito Black" pitchFamily="2" charset="0"/>
              </a:rPr>
              <a:t>Đi</a:t>
            </a:r>
            <a:r>
              <a:rPr lang="en-US" sz="2400" noProof="0" dirty="0">
                <a:solidFill>
                  <a:schemeClr val="accent4">
                    <a:lumMod val="50000"/>
                  </a:schemeClr>
                </a:solidFill>
                <a:latin typeface="Nunito Black" pitchFamily="2" charset="0"/>
              </a:rPr>
              <a:t> song </a:t>
            </a:r>
            <a:r>
              <a:rPr lang="en-US" sz="2400" noProof="0" dirty="0" err="1">
                <a:solidFill>
                  <a:schemeClr val="accent4">
                    <a:lumMod val="50000"/>
                  </a:schemeClr>
                </a:solidFill>
                <a:latin typeface="Nunito Black" pitchFamily="2" charset="0"/>
              </a:rPr>
              <a:t>hành</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bên</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nhau</a:t>
            </a:r>
            <a:r>
              <a:rPr lang="en-US" sz="2400" noProof="0" dirty="0">
                <a:solidFill>
                  <a:schemeClr val="accent4">
                    <a:lumMod val="50000"/>
                  </a:schemeClr>
                </a:solidFill>
                <a:latin typeface="Nunito Black" pitchFamily="2" charset="0"/>
              </a:rPr>
              <a:t>.</a:t>
            </a:r>
            <a:endParaRPr kumimoji="0" lang="en-US" sz="2400" b="0" i="0" u="none" strike="noStrike" kern="1200" cap="none" spc="0" normalizeH="0" baseline="0" noProof="0" dirty="0">
              <a:ln>
                <a:noFill/>
              </a:ln>
              <a:solidFill>
                <a:schemeClr val="accent4">
                  <a:lumMod val="50000"/>
                </a:schemeClr>
              </a:solidFill>
              <a:effectLst/>
              <a:uLnTx/>
              <a:uFillTx/>
              <a:latin typeface="Nunito Black" pitchFamily="2" charset="0"/>
            </a:endParaRPr>
          </a:p>
        </p:txBody>
      </p:sp>
      <p:sp>
        <p:nvSpPr>
          <p:cNvPr id="2" name="Rectangle 1"/>
          <p:cNvSpPr/>
          <p:nvPr/>
        </p:nvSpPr>
        <p:spPr>
          <a:xfrm>
            <a:off x="1127578" y="460396"/>
            <a:ext cx="4816021" cy="584775"/>
          </a:xfrm>
          <a:prstGeom prst="rect">
            <a:avLst/>
          </a:prstGeom>
        </p:spPr>
        <p:txBody>
          <a:bodyPr wrap="square">
            <a:spAutoFit/>
          </a:bodyPr>
          <a:lstStyle/>
          <a:p>
            <a:pPr>
              <a:buClr>
                <a:srgbClr val="000000"/>
              </a:buClr>
            </a:pPr>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CON ĐƯỜNG CỦA BÉ</a:t>
            </a:r>
            <a:endParaRPr lang="id-ID"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30547858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2775BEB2-DD79-A8F3-CE64-9ECC2ECDD691}"/>
              </a:ext>
            </a:extLst>
          </p:cNvPr>
          <p:cNvSpPr txBox="1"/>
          <p:nvPr/>
        </p:nvSpPr>
        <p:spPr>
          <a:xfrm>
            <a:off x="5105400" y="563216"/>
            <a:ext cx="4267200" cy="1746132"/>
          </a:xfrm>
          <a:prstGeom prst="roundRect">
            <a:avLst/>
          </a:prstGeom>
          <a:solidFill>
            <a:schemeClr val="accent4">
              <a:lumMod val="40000"/>
              <a:lumOff val="60000"/>
            </a:schemeClr>
          </a:solidFill>
          <a:ln>
            <a:solidFill>
              <a:schemeClr val="accent4">
                <a:lumMod val="50000"/>
              </a:schemeClr>
            </a:solidFill>
          </a:ln>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2300" dirty="0" err="1">
                <a:solidFill>
                  <a:schemeClr val="accent4">
                    <a:lumMod val="50000"/>
                  </a:schemeClr>
                </a:solidFill>
                <a:latin typeface="Nunito Black" pitchFamily="2" charset="0"/>
              </a:rPr>
              <a:t>Còn</a:t>
            </a:r>
            <a:r>
              <a:rPr lang="en-US" sz="2300" dirty="0">
                <a:solidFill>
                  <a:schemeClr val="accent4">
                    <a:lumMod val="50000"/>
                  </a:schemeClr>
                </a:solidFill>
                <a:latin typeface="Nunito Black" pitchFamily="2" charset="0"/>
              </a:rPr>
              <a:t> con </a:t>
            </a:r>
            <a:r>
              <a:rPr lang="en-US" sz="2300" dirty="0" err="1">
                <a:solidFill>
                  <a:schemeClr val="accent4">
                    <a:lumMod val="50000"/>
                  </a:schemeClr>
                </a:solidFill>
                <a:latin typeface="Nunito Black" pitchFamily="2" charset="0"/>
              </a:rPr>
              <a:t>đường</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của</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bố</a:t>
            </a:r>
            <a:endParaRPr lang="en-US" sz="2300" dirty="0">
              <a:solidFill>
                <a:schemeClr val="accent4">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dirty="0" err="1">
                <a:solidFill>
                  <a:schemeClr val="accent4">
                    <a:lumMod val="50000"/>
                  </a:schemeClr>
                </a:solidFill>
                <a:latin typeface="Nunito Black" pitchFamily="2" charset="0"/>
              </a:rPr>
              <a:t>Đi</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trên</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giàn</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giáo</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cao</a:t>
            </a:r>
            <a:endParaRPr lang="en-US" sz="2300" dirty="0">
              <a:solidFill>
                <a:schemeClr val="accent4">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a:ln>
                  <a:noFill/>
                </a:ln>
                <a:solidFill>
                  <a:schemeClr val="accent4">
                    <a:lumMod val="50000"/>
                  </a:schemeClr>
                </a:solidFill>
                <a:effectLst/>
                <a:uLnTx/>
                <a:uFillTx/>
                <a:latin typeface="Nunito Black" pitchFamily="2" charset="0"/>
              </a:rPr>
              <a:t>Những</a:t>
            </a:r>
            <a:r>
              <a:rPr kumimoji="0" lang="en-US" sz="2300" b="0" i="0" u="none" strike="noStrike" kern="1200" cap="none" spc="0" normalizeH="0" noProof="0" dirty="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4">
                    <a:lumMod val="50000"/>
                  </a:schemeClr>
                </a:solidFill>
                <a:effectLst/>
                <a:uLnTx/>
                <a:uFillTx/>
                <a:latin typeface="Nunito Black" pitchFamily="2" charset="0"/>
              </a:rPr>
              <a:t>khung</a:t>
            </a:r>
            <a:r>
              <a:rPr kumimoji="0" lang="en-US" sz="2300" b="0" i="0" u="none" strike="noStrike" kern="1200" cap="none" spc="0" normalizeH="0" noProof="0" dirty="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4">
                    <a:lumMod val="50000"/>
                  </a:schemeClr>
                </a:solidFill>
                <a:effectLst/>
                <a:uLnTx/>
                <a:uFillTx/>
                <a:latin typeface="Nunito Black" pitchFamily="2" charset="0"/>
              </a:rPr>
              <a:t>sắt</a:t>
            </a:r>
            <a:r>
              <a:rPr kumimoji="0" lang="en-US" sz="2300" b="0" i="0" u="none" strike="noStrike" kern="1200" cap="none" spc="0" normalizeH="0" noProof="0" dirty="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4">
                    <a:lumMod val="50000"/>
                  </a:schemeClr>
                </a:solidFill>
                <a:effectLst/>
                <a:uLnTx/>
                <a:uFillTx/>
                <a:latin typeface="Nunito Black" pitchFamily="2" charset="0"/>
              </a:rPr>
              <a:t>nối</a:t>
            </a:r>
            <a:r>
              <a:rPr kumimoji="0" lang="en-US" sz="2300" b="0" i="0" u="none" strike="noStrike" kern="1200" cap="none" spc="0" normalizeH="0" noProof="0" dirty="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4">
                    <a:lumMod val="50000"/>
                  </a:schemeClr>
                </a:solidFill>
                <a:effectLst/>
                <a:uLnTx/>
                <a:uFillTx/>
                <a:latin typeface="Nunito Black" pitchFamily="2" charset="0"/>
              </a:rPr>
              <a:t>nhau</a:t>
            </a:r>
            <a:endParaRPr kumimoji="0" lang="en-US" sz="2300" b="0" i="0" u="none" strike="noStrike" kern="1200" cap="none" spc="0" normalizeH="0" noProof="0" dirty="0">
              <a:ln>
                <a:noFill/>
              </a:ln>
              <a:solidFill>
                <a:schemeClr val="accent4">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a:solidFill>
                  <a:schemeClr val="accent4">
                    <a:lumMod val="50000"/>
                  </a:schemeClr>
                </a:solidFill>
                <a:latin typeface="Nunito Black" pitchFamily="2" charset="0"/>
              </a:rPr>
              <a:t>Dựng</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nên</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bao</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nhà</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mới</a:t>
            </a:r>
            <a:r>
              <a:rPr lang="en-US" sz="2300" dirty="0">
                <a:solidFill>
                  <a:schemeClr val="accent4">
                    <a:lumMod val="50000"/>
                  </a:schemeClr>
                </a:solidFill>
                <a:latin typeface="Nunito Black" pitchFamily="2" charset="0"/>
              </a:rPr>
              <a:t>.</a:t>
            </a:r>
            <a:endParaRPr kumimoji="0" lang="en-US" sz="2300" b="0" i="0" u="none" strike="noStrike" kern="1200" cap="none" spc="0" normalizeH="0" baseline="0" noProof="0" dirty="0">
              <a:ln>
                <a:noFill/>
              </a:ln>
              <a:solidFill>
                <a:schemeClr val="accent4">
                  <a:lumMod val="50000"/>
                </a:schemeClr>
              </a:solidFill>
              <a:effectLst/>
              <a:uLnTx/>
              <a:uFillTx/>
              <a:latin typeface="Nunito Black" pitchFamily="2" charset="0"/>
            </a:endParaRPr>
          </a:p>
        </p:txBody>
      </p:sp>
      <p:sp>
        <p:nvSpPr>
          <p:cNvPr id="28" name="TextBox 27">
            <a:extLst>
              <a:ext uri="{FF2B5EF4-FFF2-40B4-BE49-F238E27FC236}">
                <a16:creationId xmlns:a16="http://schemas.microsoft.com/office/drawing/2014/main" id="{2775BEB2-DD79-A8F3-CE64-9ECC2ECDD691}"/>
              </a:ext>
            </a:extLst>
          </p:cNvPr>
          <p:cNvSpPr txBox="1"/>
          <p:nvPr/>
        </p:nvSpPr>
        <p:spPr>
          <a:xfrm>
            <a:off x="5867400" y="2592431"/>
            <a:ext cx="4262659" cy="1719497"/>
          </a:xfrm>
          <a:prstGeom prst="roundRect">
            <a:avLst/>
          </a:prstGeom>
          <a:solidFill>
            <a:schemeClr val="accent2">
              <a:lumMod val="20000"/>
              <a:lumOff val="80000"/>
            </a:schemeClr>
          </a:solidFill>
          <a:ln>
            <a:solidFill>
              <a:schemeClr val="accent2">
                <a:lumMod val="50000"/>
              </a:schemeClr>
            </a:solidFill>
          </a:ln>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a:ln>
                  <a:noFill/>
                </a:ln>
                <a:solidFill>
                  <a:schemeClr val="accent2">
                    <a:lumMod val="50000"/>
                  </a:schemeClr>
                </a:solidFill>
                <a:effectLst/>
                <a:uLnTx/>
                <a:uFillTx/>
                <a:latin typeface="Nunito Black" pitchFamily="2" charset="0"/>
              </a:rPr>
              <a:t>Và</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con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đường</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của</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mẹ</a:t>
            </a:r>
            <a:endParaRPr kumimoji="0" lang="en-US" sz="2300" b="0" i="0" u="none" strike="noStrike" kern="1200" cap="none" spc="0" normalizeH="0" noProof="0" dirty="0">
              <a:ln>
                <a:noFill/>
              </a:ln>
              <a:solidFill>
                <a:schemeClr val="accent2">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a:solidFill>
                  <a:schemeClr val="accent2">
                    <a:lumMod val="50000"/>
                  </a:schemeClr>
                </a:solidFill>
                <a:latin typeface="Nunito Black" pitchFamily="2" charset="0"/>
              </a:rPr>
              <a:t>Là</a:t>
            </a:r>
            <a:r>
              <a:rPr lang="en-US" sz="2300" dirty="0">
                <a:solidFill>
                  <a:schemeClr val="accent2">
                    <a:lumMod val="50000"/>
                  </a:schemeClr>
                </a:solidFill>
                <a:latin typeface="Nunito Black" pitchFamily="2" charset="0"/>
              </a:rPr>
              <a:t> ở </a:t>
            </a:r>
            <a:r>
              <a:rPr lang="en-US" sz="2300" dirty="0" err="1">
                <a:solidFill>
                  <a:schemeClr val="accent2">
                    <a:lumMod val="50000"/>
                  </a:schemeClr>
                </a:solidFill>
                <a:latin typeface="Nunito Black" pitchFamily="2" charset="0"/>
              </a:rPr>
              <a:t>trên</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cánh</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đồng</a:t>
            </a:r>
            <a:endParaRPr lang="en-US" sz="2300" dirty="0">
              <a:solidFill>
                <a:schemeClr val="accent2">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a:ln>
                  <a:noFill/>
                </a:ln>
                <a:solidFill>
                  <a:schemeClr val="accent2">
                    <a:lumMod val="50000"/>
                  </a:schemeClr>
                </a:solidFill>
                <a:effectLst/>
                <a:uLnTx/>
                <a:uFillTx/>
                <a:latin typeface="Nunito Black" pitchFamily="2" charset="0"/>
              </a:rPr>
              <a:t>Cỏ</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ruộng</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dâu</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xanh</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tốt</a:t>
            </a:r>
            <a:endParaRPr kumimoji="0" lang="en-US" sz="2300" b="0" i="0" u="none" strike="noStrike" kern="1200" cap="none" spc="0" normalizeH="0" noProof="0" dirty="0">
              <a:ln>
                <a:noFill/>
              </a:ln>
              <a:solidFill>
                <a:schemeClr val="accent2">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a:solidFill>
                  <a:schemeClr val="accent2">
                    <a:lumMod val="50000"/>
                  </a:schemeClr>
                </a:solidFill>
                <a:latin typeface="Nunito Black" pitchFamily="2" charset="0"/>
              </a:rPr>
              <a:t>Thảm</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lúa</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vàng</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ngát</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hương</a:t>
            </a:r>
            <a:r>
              <a:rPr lang="en-US" sz="2300" dirty="0">
                <a:solidFill>
                  <a:schemeClr val="accent2">
                    <a:lumMod val="50000"/>
                  </a:schemeClr>
                </a:solidFill>
                <a:latin typeface="Nunito Black" pitchFamily="2" charset="0"/>
              </a:rPr>
              <a:t>.</a:t>
            </a:r>
            <a:endParaRPr kumimoji="0" lang="en-US" sz="2300" b="0" i="0" u="none" strike="noStrike" kern="1200" cap="none" spc="0" normalizeH="0" baseline="0" noProof="0" dirty="0">
              <a:ln>
                <a:noFill/>
              </a:ln>
              <a:solidFill>
                <a:schemeClr val="accent2">
                  <a:lumMod val="50000"/>
                </a:schemeClr>
              </a:solidFill>
              <a:effectLst/>
              <a:uLnTx/>
              <a:uFillTx/>
              <a:latin typeface="Nunito Black" pitchFamily="2" charset="0"/>
            </a:endParaRPr>
          </a:p>
        </p:txBody>
      </p:sp>
      <p:sp>
        <p:nvSpPr>
          <p:cNvPr id="29" name="TextBox 28">
            <a:extLst>
              <a:ext uri="{FF2B5EF4-FFF2-40B4-BE49-F238E27FC236}">
                <a16:creationId xmlns:a16="http://schemas.microsoft.com/office/drawing/2014/main" id="{2775BEB2-DD79-A8F3-CE64-9ECC2ECDD691}"/>
              </a:ext>
            </a:extLst>
          </p:cNvPr>
          <p:cNvSpPr txBox="1"/>
          <p:nvPr/>
        </p:nvSpPr>
        <p:spPr>
          <a:xfrm>
            <a:off x="6705600" y="4581157"/>
            <a:ext cx="4835682" cy="2076725"/>
          </a:xfrm>
          <a:prstGeom prst="roundRect">
            <a:avLst/>
          </a:prstGeom>
          <a:solidFill>
            <a:schemeClr val="accent1">
              <a:lumMod val="20000"/>
              <a:lumOff val="80000"/>
            </a:schemeClr>
          </a:solidFill>
          <a:ln>
            <a:solidFill>
              <a:schemeClr val="accent5">
                <a:lumMod val="50000"/>
              </a:schemeClr>
            </a:solidFill>
          </a:ln>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a:ln>
                  <a:noFill/>
                </a:ln>
                <a:solidFill>
                  <a:schemeClr val="accent5">
                    <a:lumMod val="50000"/>
                  </a:schemeClr>
                </a:solidFill>
                <a:effectLst/>
                <a:uLnTx/>
                <a:uFillTx/>
                <a:latin typeface="Nunito Black" pitchFamily="2" charset="0"/>
              </a:rPr>
              <a:t>Bà</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bảo</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đường</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của</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bé</a:t>
            </a:r>
            <a:endParaRPr kumimoji="0" lang="en-US" sz="2300" b="0" i="0" u="none" strike="noStrike" kern="1200" cap="none" spc="0" normalizeH="0" noProof="0" dirty="0">
              <a:ln>
                <a:noFill/>
              </a:ln>
              <a:solidFill>
                <a:schemeClr val="accent5">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a:solidFill>
                  <a:schemeClr val="accent5">
                    <a:lumMod val="50000"/>
                  </a:schemeClr>
                </a:solidFill>
                <a:latin typeface="Nunito Black" pitchFamily="2" charset="0"/>
              </a:rPr>
              <a:t>Chỉ</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đi</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đến</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trường</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thôi</a:t>
            </a:r>
            <a:endParaRPr lang="en-US" sz="2300" dirty="0">
              <a:solidFill>
                <a:schemeClr val="accent5">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a:ln>
                  <a:noFill/>
                </a:ln>
                <a:solidFill>
                  <a:schemeClr val="accent5">
                    <a:lumMod val="50000"/>
                  </a:schemeClr>
                </a:solidFill>
                <a:effectLst/>
                <a:uLnTx/>
                <a:uFillTx/>
                <a:latin typeface="Nunito Black" pitchFamily="2" charset="0"/>
              </a:rPr>
              <a:t>Bé</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tìm</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mỗi</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sớm</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mai</a:t>
            </a:r>
            <a:endParaRPr kumimoji="0" lang="en-US" sz="2300" b="0" i="0" u="none" strike="noStrike" kern="1200" cap="none" spc="0" normalizeH="0" noProof="0" dirty="0">
              <a:ln>
                <a:noFill/>
              </a:ln>
              <a:solidFill>
                <a:schemeClr val="accent5">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a:solidFill>
                  <a:schemeClr val="accent5">
                    <a:lumMod val="50000"/>
                  </a:schemeClr>
                </a:solidFill>
                <a:latin typeface="Nunito Black" pitchFamily="2" charset="0"/>
              </a:rPr>
              <a:t>Con</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đường</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trên</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trang</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sách</a:t>
            </a:r>
            <a:r>
              <a:rPr lang="en-US" sz="2300" dirty="0">
                <a:solidFill>
                  <a:schemeClr val="accent5">
                    <a:lumMod val="50000"/>
                  </a:schemeClr>
                </a:solidFill>
                <a:latin typeface="Nunito Black" pitchFamily="2" charset="0"/>
              </a:rPr>
              <a: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baseline="0" noProof="0" dirty="0" err="1">
                <a:ln>
                  <a:noFill/>
                </a:ln>
                <a:solidFill>
                  <a:schemeClr val="accent5">
                    <a:lumMod val="50000"/>
                  </a:schemeClr>
                </a:solidFill>
                <a:effectLst/>
                <a:uLnTx/>
                <a:uFillTx/>
                <a:latin typeface="Nunito Black" pitchFamily="2" charset="0"/>
              </a:rPr>
              <a:t>Thanh</a:t>
            </a:r>
            <a:r>
              <a:rPr kumimoji="0" lang="en-US" sz="2300" b="0" i="0" u="none" strike="noStrike" kern="1200" cap="none" spc="0" normalizeH="0" baseline="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baseline="0" noProof="0" dirty="0" err="1">
                <a:ln>
                  <a:noFill/>
                </a:ln>
                <a:solidFill>
                  <a:schemeClr val="accent5">
                    <a:lumMod val="50000"/>
                  </a:schemeClr>
                </a:solidFill>
                <a:effectLst/>
                <a:uLnTx/>
                <a:uFillTx/>
                <a:latin typeface="Nunito Black" pitchFamily="2" charset="0"/>
              </a:rPr>
              <a:t>thảo</a:t>
            </a:r>
            <a:r>
              <a:rPr kumimoji="0" lang="en-US" sz="2300" b="0" i="0" u="none" strike="noStrike" kern="1200" cap="none" spc="0" normalizeH="0" baseline="0" noProof="0" dirty="0">
                <a:ln>
                  <a:noFill/>
                </a:ln>
                <a:solidFill>
                  <a:schemeClr val="accent5">
                    <a:lumMod val="50000"/>
                  </a:schemeClr>
                </a:solidFill>
                <a:effectLst/>
                <a:uLnTx/>
                <a:uFillTx/>
                <a:latin typeface="Nunito Black" pitchFamily="2" charset="0"/>
              </a:rPr>
              <a:t>)</a:t>
            </a:r>
          </a:p>
        </p:txBody>
      </p:sp>
      <p:pic>
        <p:nvPicPr>
          <p:cNvPr id="10" name="Picture 9"/>
          <p:cNvPicPr>
            <a:picLocks noChangeAspect="1"/>
          </p:cNvPicPr>
          <p:nvPr/>
        </p:nvPicPr>
        <p:blipFill>
          <a:blip r:embed="rId2"/>
          <a:stretch>
            <a:fillRect/>
          </a:stretch>
        </p:blipFill>
        <p:spPr>
          <a:xfrm>
            <a:off x="1241560" y="15431"/>
            <a:ext cx="3281362" cy="2841702"/>
          </a:xfrm>
          <a:prstGeom prst="ellipse">
            <a:avLst/>
          </a:prstGeom>
          <a:ln>
            <a:noFill/>
          </a:ln>
          <a:effectLst>
            <a:softEdge rad="112500"/>
          </a:effectLst>
        </p:spPr>
      </p:pic>
      <p:pic>
        <p:nvPicPr>
          <p:cNvPr id="11" name="Picture 10"/>
          <p:cNvPicPr>
            <a:picLocks noChangeAspect="1"/>
          </p:cNvPicPr>
          <p:nvPr/>
        </p:nvPicPr>
        <p:blipFill>
          <a:blip r:embed="rId3"/>
          <a:stretch>
            <a:fillRect/>
          </a:stretch>
        </p:blipFill>
        <p:spPr>
          <a:xfrm>
            <a:off x="244344" y="2933333"/>
            <a:ext cx="2857899" cy="2629267"/>
          </a:xfrm>
          <a:prstGeom prst="ellipse">
            <a:avLst/>
          </a:prstGeom>
          <a:ln>
            <a:noFill/>
          </a:ln>
          <a:effectLst>
            <a:softEdge rad="112500"/>
          </a:effectLst>
        </p:spPr>
      </p:pic>
      <p:pic>
        <p:nvPicPr>
          <p:cNvPr id="12" name="Picture 11"/>
          <p:cNvPicPr>
            <a:picLocks noChangeAspect="1"/>
          </p:cNvPicPr>
          <p:nvPr/>
        </p:nvPicPr>
        <p:blipFill>
          <a:blip r:embed="rId4"/>
          <a:stretch>
            <a:fillRect/>
          </a:stretch>
        </p:blipFill>
        <p:spPr>
          <a:xfrm>
            <a:off x="2743200" y="4431751"/>
            <a:ext cx="2642180" cy="2375538"/>
          </a:xfrm>
          <a:prstGeom prst="ellipse">
            <a:avLst/>
          </a:prstGeom>
        </p:spPr>
      </p:pic>
    </p:spTree>
    <p:extLst>
      <p:ext uri="{BB962C8B-B14F-4D97-AF65-F5344CB8AC3E}">
        <p14:creationId xmlns:p14="http://schemas.microsoft.com/office/powerpoint/2010/main" val="9554169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13655</TotalTime>
  <Words>1393</Words>
  <Application>Microsoft Office PowerPoint</Application>
  <PresentationFormat>Widescreen</PresentationFormat>
  <Paragraphs>214</Paragraphs>
  <Slides>27</Slides>
  <Notes>0</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27</vt:i4>
      </vt:variant>
    </vt:vector>
  </HeadingPairs>
  <TitlesOfParts>
    <vt:vector size="42" baseType="lpstr">
      <vt:lpstr>Arial</vt:lpstr>
      <vt:lpstr>Sigmar One</vt:lpstr>
      <vt:lpstr>Calibri Light</vt:lpstr>
      <vt:lpstr>Great Vibes</vt:lpstr>
      <vt:lpstr>Calibri</vt:lpstr>
      <vt:lpstr>OpenSans</vt:lpstr>
      <vt:lpstr>Times New Roman</vt:lpstr>
      <vt:lpstr>Mulish</vt:lpstr>
      <vt:lpstr>Nunito Black</vt:lpstr>
      <vt:lpstr>Office Theme</vt:lpstr>
      <vt:lpstr>2_Office Theme</vt:lpstr>
      <vt:lpstr>3_Office Theme</vt:lpstr>
      <vt:lpstr>4_Office Theme</vt:lpstr>
      <vt:lpstr>7_Office Theme</vt:lpstr>
      <vt:lpstr>8_Office Theme</vt:lpstr>
      <vt:lpstr>PowerPoint Presentation</vt:lpstr>
      <vt:lpstr>PowerPoint Presentation</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Dinh Le</cp:lastModifiedBy>
  <cp:revision>161</cp:revision>
  <dcterms:created xsi:type="dcterms:W3CDTF">2006-08-16T00:00:00Z</dcterms:created>
  <dcterms:modified xsi:type="dcterms:W3CDTF">2022-12-05T09:08:22Z</dcterms:modified>
  <dc:identifier>DAFDiO2oNAs</dc:identifier>
</cp:coreProperties>
</file>