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 id="2147483672" r:id="rId2"/>
    <p:sldMasterId id="2147483684" r:id="rId3"/>
    <p:sldMasterId id="2147483696" r:id="rId4"/>
    <p:sldMasterId id="2147483732" r:id="rId5"/>
    <p:sldMasterId id="2147483744" r:id="rId6"/>
  </p:sldMasterIdLst>
  <p:notesMasterIdLst>
    <p:notesMasterId r:id="rId34"/>
  </p:notesMasterIdLst>
  <p:sldIdLst>
    <p:sldId id="335" r:id="rId7"/>
    <p:sldId id="377" r:id="rId8"/>
    <p:sldId id="379" r:id="rId9"/>
    <p:sldId id="258" r:id="rId10"/>
    <p:sldId id="382" r:id="rId11"/>
    <p:sldId id="393" r:id="rId12"/>
    <p:sldId id="386" r:id="rId13"/>
    <p:sldId id="387" r:id="rId14"/>
    <p:sldId id="390" r:id="rId15"/>
    <p:sldId id="339" r:id="rId16"/>
    <p:sldId id="395" r:id="rId17"/>
    <p:sldId id="397" r:id="rId18"/>
    <p:sldId id="398" r:id="rId19"/>
    <p:sldId id="399" r:id="rId20"/>
    <p:sldId id="404" r:id="rId21"/>
    <p:sldId id="407" r:id="rId22"/>
    <p:sldId id="410" r:id="rId23"/>
    <p:sldId id="411" r:id="rId24"/>
    <p:sldId id="414" r:id="rId25"/>
    <p:sldId id="417" r:id="rId26"/>
    <p:sldId id="418" r:id="rId27"/>
    <p:sldId id="423" r:id="rId28"/>
    <p:sldId id="424" r:id="rId29"/>
    <p:sldId id="425" r:id="rId30"/>
    <p:sldId id="428" r:id="rId31"/>
    <p:sldId id="281" r:id="rId32"/>
    <p:sldId id="284" r:id="rId33"/>
  </p:sldIdLst>
  <p:sldSz cx="12192000" cy="6858000"/>
  <p:notesSz cx="6858000" cy="9144000"/>
  <p:embeddedFontLst>
    <p:embeddedFont>
      <p:font typeface="Calibri" panose="020F0502020204030204" pitchFamily="34" charset="0"/>
      <p:regular r:id="rId35"/>
      <p:bold r:id="rId36"/>
      <p:italic r:id="rId37"/>
      <p:boldItalic r:id="rId38"/>
    </p:embeddedFont>
    <p:embeddedFont>
      <p:font typeface="Calibri Light" panose="020F0302020204030204" pitchFamily="34" charset="0"/>
      <p:regular r:id="rId39"/>
      <p:italic r:id="rId40"/>
    </p:embeddedFont>
    <p:embeddedFont>
      <p:font typeface="Great Vibes" panose="020B0604020202020204" charset="0"/>
      <p:regular r:id="rId41"/>
    </p:embeddedFont>
    <p:embeddedFont>
      <p:font typeface="Mulish" pitchFamily="2" charset="0"/>
      <p:regular r:id="rId42"/>
      <p:bold r:id="rId43"/>
      <p:italic r:id="rId44"/>
      <p:boldItalic r:id="rId45"/>
    </p:embeddedFont>
    <p:embeddedFont>
      <p:font typeface="Nunito Black" pitchFamily="2" charset="0"/>
      <p:bold r:id="rId46"/>
      <p:boldItalic r:id="rId47"/>
    </p:embeddedFont>
    <p:embeddedFont>
      <p:font typeface="Sigmar One" panose="020B0604020202020204" charset="0"/>
      <p:regular r:id="rId48"/>
    </p:embeddedFont>
  </p:embeddedFontLst>
  <p:defaultTex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440" userDrawn="1">
          <p15:clr>
            <a:srgbClr val="A4A3A4"/>
          </p15:clr>
        </p15:guide>
        <p15:guide id="2" pos="192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FF00"/>
    <a:srgbClr val="008000"/>
    <a:srgbClr val="FEE1E6"/>
    <a:srgbClr val="FFE6B8"/>
    <a:srgbClr val="F92D67"/>
    <a:srgbClr val="D8F7FC"/>
    <a:srgbClr val="C9EAFA"/>
    <a:srgbClr val="888078"/>
    <a:srgbClr val="DED8C7"/>
    <a:srgbClr val="F3CFC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63" d="100"/>
          <a:sy n="63" d="100"/>
        </p:scale>
        <p:origin x="780" y="52"/>
      </p:cViewPr>
      <p:guideLst>
        <p:guide orient="horz" pos="1440"/>
        <p:guide pos="192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font" Target="fonts/font5.fntdata"/><Relationship Id="rId21" Type="http://schemas.openxmlformats.org/officeDocument/2006/relationships/slide" Target="slides/slide15.xml"/><Relationship Id="rId34" Type="http://schemas.openxmlformats.org/officeDocument/2006/relationships/notesMaster" Target="notesMasters/notesMaster1.xml"/><Relationship Id="rId42" Type="http://schemas.openxmlformats.org/officeDocument/2006/relationships/font" Target="fonts/font8.fntdata"/><Relationship Id="rId47" Type="http://schemas.openxmlformats.org/officeDocument/2006/relationships/font" Target="fonts/font13.fntdata"/><Relationship Id="rId50" Type="http://schemas.openxmlformats.org/officeDocument/2006/relationships/viewProps" Target="viewProps.xml"/><Relationship Id="rId7" Type="http://schemas.openxmlformats.org/officeDocument/2006/relationships/slide" Target="slides/slide1.xml"/><Relationship Id="rId2" Type="http://schemas.openxmlformats.org/officeDocument/2006/relationships/slideMaster" Target="slideMasters/slideMaster2.xml"/><Relationship Id="rId16" Type="http://schemas.openxmlformats.org/officeDocument/2006/relationships/slide" Target="slides/slide10.xml"/><Relationship Id="rId29" Type="http://schemas.openxmlformats.org/officeDocument/2006/relationships/slide" Target="slides/slide2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font" Target="fonts/font3.fntdata"/><Relationship Id="rId40" Type="http://schemas.openxmlformats.org/officeDocument/2006/relationships/font" Target="fonts/font6.fntdata"/><Relationship Id="rId45" Type="http://schemas.openxmlformats.org/officeDocument/2006/relationships/font" Target="fonts/font11.fntdata"/><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font" Target="fonts/font2.fntdata"/><Relationship Id="rId49" Type="http://schemas.openxmlformats.org/officeDocument/2006/relationships/presProps" Target="presProps.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font" Target="fonts/font10.fntdata"/><Relationship Id="rId52"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font" Target="fonts/font1.fntdata"/><Relationship Id="rId43" Type="http://schemas.openxmlformats.org/officeDocument/2006/relationships/font" Target="fonts/font9.fntdata"/><Relationship Id="rId48" Type="http://schemas.openxmlformats.org/officeDocument/2006/relationships/font" Target="fonts/font14.fntdata"/><Relationship Id="rId8" Type="http://schemas.openxmlformats.org/officeDocument/2006/relationships/slide" Target="slides/slide2.xml"/><Relationship Id="rId51" Type="http://schemas.openxmlformats.org/officeDocument/2006/relationships/theme" Target="theme/theme1.xml"/><Relationship Id="rId3" Type="http://schemas.openxmlformats.org/officeDocument/2006/relationships/slideMaster" Target="slideMasters/slideMaster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font" Target="fonts/font4.fntdata"/><Relationship Id="rId46" Type="http://schemas.openxmlformats.org/officeDocument/2006/relationships/font" Target="fonts/font12.fntdata"/><Relationship Id="rId20" Type="http://schemas.openxmlformats.org/officeDocument/2006/relationships/slide" Target="slides/slide14.xml"/><Relationship Id="rId41" Type="http://schemas.openxmlformats.org/officeDocument/2006/relationships/font" Target="fonts/font7.fntdata"/><Relationship Id="rId1" Type="http://schemas.openxmlformats.org/officeDocument/2006/relationships/slideMaster" Target="slideMasters/slideMaster1.xml"/><Relationship Id="rId6" Type="http://schemas.openxmlformats.org/officeDocument/2006/relationships/slideMaster" Target="slideMasters/slideMaster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01CCCFC-999A-4FF1-A55C-CE6EC98F1A4D}" type="datetimeFigureOut">
              <a:rPr lang="en-US" smtClean="0"/>
              <a:t>2022-12-05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3931870-9C3A-499F-BFAD-62D50DA65582}" type="slidenum">
              <a:rPr lang="en-US" smtClean="0"/>
              <a:t>‹#›</a:t>
            </a:fld>
            <a:endParaRPr lang="en-US"/>
          </a:p>
        </p:txBody>
      </p:sp>
    </p:spTree>
    <p:extLst>
      <p:ext uri="{BB962C8B-B14F-4D97-AF65-F5344CB8AC3E}">
        <p14:creationId xmlns:p14="http://schemas.microsoft.com/office/powerpoint/2010/main" val="17184414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420283"/>
            <a:ext cx="5181600" cy="980017"/>
          </a:xfrm>
        </p:spPr>
        <p:txBody>
          <a:bodyPr/>
          <a:lstStyle/>
          <a:p>
            <a:r>
              <a:rPr lang="en-US"/>
              <a:t>Click to edit Master title style</a:t>
            </a:r>
          </a:p>
        </p:txBody>
      </p:sp>
      <p:sp>
        <p:nvSpPr>
          <p:cNvPr id="3" name="Subtitle 2"/>
          <p:cNvSpPr>
            <a:spLocks noGrp="1"/>
          </p:cNvSpPr>
          <p:nvPr>
            <p:ph type="subTitle" idx="1"/>
          </p:nvPr>
        </p:nvSpPr>
        <p:spPr>
          <a:xfrm>
            <a:off x="914400" y="2590800"/>
            <a:ext cx="4267200" cy="1168400"/>
          </a:xfrm>
        </p:spPr>
        <p:txBody>
          <a:bodyPr/>
          <a:lstStyle>
            <a:lvl1pPr marL="0" indent="0" algn="ctr">
              <a:buNone/>
              <a:defRPr>
                <a:solidFill>
                  <a:schemeClr val="tx1">
                    <a:tint val="75000"/>
                  </a:schemeClr>
                </a:solidFill>
              </a:defRPr>
            </a:lvl1pPr>
            <a:lvl2pPr marL="304815" indent="0" algn="ctr">
              <a:buNone/>
              <a:defRPr>
                <a:solidFill>
                  <a:schemeClr val="tx1">
                    <a:tint val="75000"/>
                  </a:schemeClr>
                </a:solidFill>
              </a:defRPr>
            </a:lvl2pPr>
            <a:lvl3pPr marL="609630" indent="0" algn="ctr">
              <a:buNone/>
              <a:defRPr>
                <a:solidFill>
                  <a:schemeClr val="tx1">
                    <a:tint val="75000"/>
                  </a:schemeClr>
                </a:solidFill>
              </a:defRPr>
            </a:lvl3pPr>
            <a:lvl4pPr marL="914446" indent="0" algn="ctr">
              <a:buNone/>
              <a:defRPr>
                <a:solidFill>
                  <a:schemeClr val="tx1">
                    <a:tint val="75000"/>
                  </a:schemeClr>
                </a:solidFill>
              </a:defRPr>
            </a:lvl4pPr>
            <a:lvl5pPr marL="1219261" indent="0" algn="ctr">
              <a:buNone/>
              <a:defRPr>
                <a:solidFill>
                  <a:schemeClr val="tx1">
                    <a:tint val="75000"/>
                  </a:schemeClr>
                </a:solidFill>
              </a:defRPr>
            </a:lvl5pPr>
            <a:lvl6pPr marL="1524076" indent="0" algn="ctr">
              <a:buNone/>
              <a:defRPr>
                <a:solidFill>
                  <a:schemeClr val="tx1">
                    <a:tint val="75000"/>
                  </a:schemeClr>
                </a:solidFill>
              </a:defRPr>
            </a:lvl6pPr>
            <a:lvl7pPr marL="1828891" indent="0" algn="ctr">
              <a:buNone/>
              <a:defRPr>
                <a:solidFill>
                  <a:schemeClr val="tx1">
                    <a:tint val="75000"/>
                  </a:schemeClr>
                </a:solidFill>
              </a:defRPr>
            </a:lvl7pPr>
            <a:lvl8pPr marL="2133707" indent="0" algn="ctr">
              <a:buNone/>
              <a:defRPr>
                <a:solidFill>
                  <a:schemeClr val="tx1">
                    <a:tint val="75000"/>
                  </a:schemeClr>
                </a:solidFill>
              </a:defRPr>
            </a:lvl8pPr>
            <a:lvl9pPr marL="243852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2022-12-05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2022-12-05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419600" y="183092"/>
            <a:ext cx="1371600" cy="390101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4800" y="183092"/>
            <a:ext cx="4013200" cy="39010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2022-12-05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F3676C9-2A95-411F-9685-7E6A303F2135}"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2022-12-05</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526F3EC-620E-4179-BD9F-375ED5E2DA47}"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4761579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F3676C9-2A95-411F-9685-7E6A303F2135}"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2022-12-05</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526F3EC-620E-4179-BD9F-375ED5E2DA47}"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4940978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F3676C9-2A95-411F-9685-7E6A303F2135}"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2022-12-05</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526F3EC-620E-4179-BD9F-375ED5E2DA47}"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3732977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F3676C9-2A95-411F-9685-7E6A303F2135}"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2022-12-05</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526F3EC-620E-4179-BD9F-375ED5E2DA47}"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3286968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F3676C9-2A95-411F-9685-7E6A303F2135}"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2022-12-05</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526F3EC-620E-4179-BD9F-375ED5E2DA47}"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0660001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F3676C9-2A95-411F-9685-7E6A303F2135}"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2022-12-05</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526F3EC-620E-4179-BD9F-375ED5E2DA47}"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4332715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F3676C9-2A95-411F-9685-7E6A303F2135}"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2022-12-05</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526F3EC-620E-4179-BD9F-375ED5E2DA47}"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5487930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F3676C9-2A95-411F-9685-7E6A303F2135}"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2022-12-05</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526F3EC-620E-4179-BD9F-375ED5E2DA47}"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752415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2022-12-05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F3676C9-2A95-411F-9685-7E6A303F2135}"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2022-12-05</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526F3EC-620E-4179-BD9F-375ED5E2DA47}"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2583587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F3676C9-2A95-411F-9685-7E6A303F2135}"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2022-12-05</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526F3EC-620E-4179-BD9F-375ED5E2DA47}"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6162935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F3676C9-2A95-411F-9685-7E6A303F2135}"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2022-12-05</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526F3EC-620E-4179-BD9F-375ED5E2DA47}"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7297197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F3676C9-2A95-411F-9685-7E6A303F2135}"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2022-12-05</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526F3EC-620E-4179-BD9F-375ED5E2DA47}"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5708905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F3676C9-2A95-411F-9685-7E6A303F2135}"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2022-12-05</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526F3EC-620E-4179-BD9F-375ED5E2DA47}"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5058799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F3676C9-2A95-411F-9685-7E6A303F2135}"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2022-12-05</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526F3EC-620E-4179-BD9F-375ED5E2DA47}"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8094498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F3676C9-2A95-411F-9685-7E6A303F2135}"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2022-12-05</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526F3EC-620E-4179-BD9F-375ED5E2DA47}"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7051205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F3676C9-2A95-411F-9685-7E6A303F2135}"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2022-12-05</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526F3EC-620E-4179-BD9F-375ED5E2DA47}"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8942645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F3676C9-2A95-411F-9685-7E6A303F2135}"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2022-12-05</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526F3EC-620E-4179-BD9F-375ED5E2DA47}"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3796414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F3676C9-2A95-411F-9685-7E6A303F2135}"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2022-12-05</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526F3EC-620E-4179-BD9F-375ED5E2DA47}"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658953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81542" y="2937934"/>
            <a:ext cx="5181600" cy="908050"/>
          </a:xfrm>
        </p:spPr>
        <p:txBody>
          <a:bodyPr anchor="t"/>
          <a:lstStyle>
            <a:lvl1pPr algn="l">
              <a:defRPr sz="2667" b="1" cap="all"/>
            </a:lvl1pPr>
          </a:lstStyle>
          <a:p>
            <a:r>
              <a:rPr lang="en-US"/>
              <a:t>Click to edit Master title style</a:t>
            </a:r>
          </a:p>
        </p:txBody>
      </p:sp>
      <p:sp>
        <p:nvSpPr>
          <p:cNvPr id="3" name="Text Placeholder 2"/>
          <p:cNvSpPr>
            <a:spLocks noGrp="1"/>
          </p:cNvSpPr>
          <p:nvPr>
            <p:ph type="body" idx="1"/>
          </p:nvPr>
        </p:nvSpPr>
        <p:spPr>
          <a:xfrm>
            <a:off x="481542" y="1937809"/>
            <a:ext cx="5181600" cy="1000125"/>
          </a:xfrm>
        </p:spPr>
        <p:txBody>
          <a:bodyPr anchor="b"/>
          <a:lstStyle>
            <a:lvl1pPr marL="0" indent="0">
              <a:buNone/>
              <a:defRPr sz="1333">
                <a:solidFill>
                  <a:schemeClr val="tx1">
                    <a:tint val="75000"/>
                  </a:schemeClr>
                </a:solidFill>
              </a:defRPr>
            </a:lvl1pPr>
            <a:lvl2pPr marL="304815" indent="0">
              <a:buNone/>
              <a:defRPr sz="1200">
                <a:solidFill>
                  <a:schemeClr val="tx1">
                    <a:tint val="75000"/>
                  </a:schemeClr>
                </a:solidFill>
              </a:defRPr>
            </a:lvl2pPr>
            <a:lvl3pPr marL="609630" indent="0">
              <a:buNone/>
              <a:defRPr sz="1067">
                <a:solidFill>
                  <a:schemeClr val="tx1">
                    <a:tint val="75000"/>
                  </a:schemeClr>
                </a:solidFill>
              </a:defRPr>
            </a:lvl3pPr>
            <a:lvl4pPr marL="914446" indent="0">
              <a:buNone/>
              <a:defRPr sz="933">
                <a:solidFill>
                  <a:schemeClr val="tx1">
                    <a:tint val="75000"/>
                  </a:schemeClr>
                </a:solidFill>
              </a:defRPr>
            </a:lvl4pPr>
            <a:lvl5pPr marL="1219261" indent="0">
              <a:buNone/>
              <a:defRPr sz="933">
                <a:solidFill>
                  <a:schemeClr val="tx1">
                    <a:tint val="75000"/>
                  </a:schemeClr>
                </a:solidFill>
              </a:defRPr>
            </a:lvl5pPr>
            <a:lvl6pPr marL="1524076" indent="0">
              <a:buNone/>
              <a:defRPr sz="933">
                <a:solidFill>
                  <a:schemeClr val="tx1">
                    <a:tint val="75000"/>
                  </a:schemeClr>
                </a:solidFill>
              </a:defRPr>
            </a:lvl6pPr>
            <a:lvl7pPr marL="1828891" indent="0">
              <a:buNone/>
              <a:defRPr sz="933">
                <a:solidFill>
                  <a:schemeClr val="tx1">
                    <a:tint val="75000"/>
                  </a:schemeClr>
                </a:solidFill>
              </a:defRPr>
            </a:lvl7pPr>
            <a:lvl8pPr marL="2133707" indent="0">
              <a:buNone/>
              <a:defRPr sz="933">
                <a:solidFill>
                  <a:schemeClr val="tx1">
                    <a:tint val="75000"/>
                  </a:schemeClr>
                </a:solidFill>
              </a:defRPr>
            </a:lvl8pPr>
            <a:lvl9pPr marL="2438522" indent="0">
              <a:buNone/>
              <a:defRPr sz="933">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2022-12-05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F3676C9-2A95-411F-9685-7E6A303F2135}"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2022-12-05</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526F3EC-620E-4179-BD9F-375ED5E2DA47}"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2127712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F3676C9-2A95-411F-9685-7E6A303F2135}"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2022-12-05</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526F3EC-620E-4179-BD9F-375ED5E2DA47}"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3433569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F3676C9-2A95-411F-9685-7E6A303F2135}"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2022-12-05</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526F3EC-620E-4179-BD9F-375ED5E2DA47}"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5440862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F3676C9-2A95-411F-9685-7E6A303F2135}"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2022-12-05</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526F3EC-620E-4179-BD9F-375ED5E2DA47}"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7380553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13C0930-5BD0-4BF0-A834-36870DB3069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2022-12-05</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77E805E-B3E3-4B5B-B70D-DFCB414EB54E}"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0176939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13C0930-5BD0-4BF0-A834-36870DB3069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2022-12-05</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77E805E-B3E3-4B5B-B70D-DFCB414EB54E}"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4596963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13C0930-5BD0-4BF0-A834-36870DB3069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2022-12-05</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77E805E-B3E3-4B5B-B70D-DFCB414EB54E}"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3965635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13C0930-5BD0-4BF0-A834-36870DB3069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2022-12-05</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77E805E-B3E3-4B5B-B70D-DFCB414EB54E}"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9121453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13C0930-5BD0-4BF0-A834-36870DB3069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2022-12-05</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77E805E-B3E3-4B5B-B70D-DFCB414EB54E}"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0276435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13C0930-5BD0-4BF0-A834-36870DB3069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2022-12-05</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77E805E-B3E3-4B5B-B70D-DFCB414EB54E}"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89615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04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098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2022-12-05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13C0930-5BD0-4BF0-A834-36870DB3069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2022-12-05</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77E805E-B3E3-4B5B-B70D-DFCB414EB54E}"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4529495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13C0930-5BD0-4BF0-A834-36870DB3069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2022-12-05</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77E805E-B3E3-4B5B-B70D-DFCB414EB54E}"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6033734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13C0930-5BD0-4BF0-A834-36870DB3069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2022-12-05</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77E805E-B3E3-4B5B-B70D-DFCB414EB54E}"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8713988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13C0930-5BD0-4BF0-A834-36870DB3069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2022-12-05</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77E805E-B3E3-4B5B-B70D-DFCB414EB54E}"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5129771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13C0930-5BD0-4BF0-A834-36870DB3069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2022-12-05</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77E805E-B3E3-4B5B-B70D-DFCB414EB54E}"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6162313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239EBB33-98A2-4261-B620-85D719C1CA1F}" type="datetimeFigureOut">
              <a:rPr lang="en-US" smtClean="0"/>
              <a:t>2022-12-05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7123439-CFDB-4B3F-B236-70DCA003C982}" type="slidenum">
              <a:rPr lang="en-US" smtClean="0"/>
              <a:t>‹#›</a:t>
            </a:fld>
            <a:endParaRPr lang="en-US"/>
          </a:p>
        </p:txBody>
      </p:sp>
    </p:spTree>
    <p:extLst>
      <p:ext uri="{BB962C8B-B14F-4D97-AF65-F5344CB8AC3E}">
        <p14:creationId xmlns:p14="http://schemas.microsoft.com/office/powerpoint/2010/main" val="1007158872"/>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39EBB33-98A2-4261-B620-85D719C1CA1F}" type="datetimeFigureOut">
              <a:rPr lang="en-US" smtClean="0"/>
              <a:t>2022-12-05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7123439-CFDB-4B3F-B236-70DCA003C982}" type="slidenum">
              <a:rPr lang="en-US" smtClean="0"/>
              <a:t>‹#›</a:t>
            </a:fld>
            <a:endParaRPr lang="en-US"/>
          </a:p>
        </p:txBody>
      </p:sp>
    </p:spTree>
    <p:extLst>
      <p:ext uri="{BB962C8B-B14F-4D97-AF65-F5344CB8AC3E}">
        <p14:creationId xmlns:p14="http://schemas.microsoft.com/office/powerpoint/2010/main" val="236946687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239EBB33-98A2-4261-B620-85D719C1CA1F}" type="datetimeFigureOut">
              <a:rPr lang="en-US" smtClean="0"/>
              <a:t>2022-12-05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7123439-CFDB-4B3F-B236-70DCA003C982}" type="slidenum">
              <a:rPr lang="en-US" smtClean="0"/>
              <a:t>‹#›</a:t>
            </a:fld>
            <a:endParaRPr lang="en-US"/>
          </a:p>
        </p:txBody>
      </p:sp>
    </p:spTree>
    <p:extLst>
      <p:ext uri="{BB962C8B-B14F-4D97-AF65-F5344CB8AC3E}">
        <p14:creationId xmlns:p14="http://schemas.microsoft.com/office/powerpoint/2010/main" val="381190857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39EBB33-98A2-4261-B620-85D719C1CA1F}" type="datetimeFigureOut">
              <a:rPr lang="en-US" smtClean="0"/>
              <a:t>2022-12-05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7123439-CFDB-4B3F-B236-70DCA003C982}" type="slidenum">
              <a:rPr lang="en-US" smtClean="0"/>
              <a:t>‹#›</a:t>
            </a:fld>
            <a:endParaRPr lang="en-US"/>
          </a:p>
        </p:txBody>
      </p:sp>
    </p:spTree>
    <p:extLst>
      <p:ext uri="{BB962C8B-B14F-4D97-AF65-F5344CB8AC3E}">
        <p14:creationId xmlns:p14="http://schemas.microsoft.com/office/powerpoint/2010/main" val="386964161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39EBB33-98A2-4261-B620-85D719C1CA1F}" type="datetimeFigureOut">
              <a:rPr lang="en-US" smtClean="0"/>
              <a:t>2022-12-05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7123439-CFDB-4B3F-B236-70DCA003C982}" type="slidenum">
              <a:rPr lang="en-US" smtClean="0"/>
              <a:t>‹#›</a:t>
            </a:fld>
            <a:endParaRPr lang="en-US"/>
          </a:p>
        </p:txBody>
      </p:sp>
    </p:spTree>
    <p:extLst>
      <p:ext uri="{BB962C8B-B14F-4D97-AF65-F5344CB8AC3E}">
        <p14:creationId xmlns:p14="http://schemas.microsoft.com/office/powerpoint/2010/main" val="11743321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04800" y="1023409"/>
            <a:ext cx="2693459"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4" name="Content Placeholder 3"/>
          <p:cNvSpPr>
            <a:spLocks noGrp="1"/>
          </p:cNvSpPr>
          <p:nvPr>
            <p:ph sz="half" idx="2"/>
          </p:nvPr>
        </p:nvSpPr>
        <p:spPr>
          <a:xfrm>
            <a:off x="304800" y="1449917"/>
            <a:ext cx="2693459"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096684" y="1023409"/>
            <a:ext cx="2694517"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6" name="Content Placeholder 5"/>
          <p:cNvSpPr>
            <a:spLocks noGrp="1"/>
          </p:cNvSpPr>
          <p:nvPr>
            <p:ph sz="quarter" idx="4"/>
          </p:nvPr>
        </p:nvSpPr>
        <p:spPr>
          <a:xfrm>
            <a:off x="3096684" y="1449917"/>
            <a:ext cx="2694517"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2022-12-05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39EBB33-98A2-4261-B620-85D719C1CA1F}" type="datetimeFigureOut">
              <a:rPr lang="en-US" smtClean="0"/>
              <a:t>2022-12-05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7123439-CFDB-4B3F-B236-70DCA003C982}" type="slidenum">
              <a:rPr lang="en-US" smtClean="0"/>
              <a:t>‹#›</a:t>
            </a:fld>
            <a:endParaRPr lang="en-US"/>
          </a:p>
        </p:txBody>
      </p:sp>
    </p:spTree>
    <p:extLst>
      <p:ext uri="{BB962C8B-B14F-4D97-AF65-F5344CB8AC3E}">
        <p14:creationId xmlns:p14="http://schemas.microsoft.com/office/powerpoint/2010/main" val="3833883668"/>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39EBB33-98A2-4261-B620-85D719C1CA1F}" type="datetimeFigureOut">
              <a:rPr lang="en-US" smtClean="0"/>
              <a:t>2022-12-05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7123439-CFDB-4B3F-B236-70DCA003C982}" type="slidenum">
              <a:rPr lang="en-US" smtClean="0"/>
              <a:t>‹#›</a:t>
            </a:fld>
            <a:endParaRPr lang="en-US"/>
          </a:p>
        </p:txBody>
      </p:sp>
    </p:spTree>
    <p:extLst>
      <p:ext uri="{BB962C8B-B14F-4D97-AF65-F5344CB8AC3E}">
        <p14:creationId xmlns:p14="http://schemas.microsoft.com/office/powerpoint/2010/main" val="2392728619"/>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239EBB33-98A2-4261-B620-85D719C1CA1F}" type="datetimeFigureOut">
              <a:rPr lang="en-US" smtClean="0"/>
              <a:t>2022-12-05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7123439-CFDB-4B3F-B236-70DCA003C982}" type="slidenum">
              <a:rPr lang="en-US" smtClean="0"/>
              <a:t>‹#›</a:t>
            </a:fld>
            <a:endParaRPr lang="en-US"/>
          </a:p>
        </p:txBody>
      </p:sp>
    </p:spTree>
    <p:extLst>
      <p:ext uri="{BB962C8B-B14F-4D97-AF65-F5344CB8AC3E}">
        <p14:creationId xmlns:p14="http://schemas.microsoft.com/office/powerpoint/2010/main" val="664155811"/>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239EBB33-98A2-4261-B620-85D719C1CA1F}" type="datetimeFigureOut">
              <a:rPr lang="en-US" smtClean="0"/>
              <a:t>2022-12-05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7123439-CFDB-4B3F-B236-70DCA003C982}" type="slidenum">
              <a:rPr lang="en-US" smtClean="0"/>
              <a:t>‹#›</a:t>
            </a:fld>
            <a:endParaRPr lang="en-US"/>
          </a:p>
        </p:txBody>
      </p:sp>
    </p:spTree>
    <p:extLst>
      <p:ext uri="{BB962C8B-B14F-4D97-AF65-F5344CB8AC3E}">
        <p14:creationId xmlns:p14="http://schemas.microsoft.com/office/powerpoint/2010/main" val="504985782"/>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39EBB33-98A2-4261-B620-85D719C1CA1F}" type="datetimeFigureOut">
              <a:rPr lang="en-US" smtClean="0"/>
              <a:t>2022-12-05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7123439-CFDB-4B3F-B236-70DCA003C982}" type="slidenum">
              <a:rPr lang="en-US" smtClean="0"/>
              <a:t>‹#›</a:t>
            </a:fld>
            <a:endParaRPr lang="en-US"/>
          </a:p>
        </p:txBody>
      </p:sp>
    </p:spTree>
    <p:extLst>
      <p:ext uri="{BB962C8B-B14F-4D97-AF65-F5344CB8AC3E}">
        <p14:creationId xmlns:p14="http://schemas.microsoft.com/office/powerpoint/2010/main" val="2543914932"/>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39EBB33-98A2-4261-B620-85D719C1CA1F}" type="datetimeFigureOut">
              <a:rPr lang="en-US" smtClean="0"/>
              <a:t>2022-12-05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7123439-CFDB-4B3F-B236-70DCA003C982}" type="slidenum">
              <a:rPr lang="en-US" smtClean="0"/>
              <a:t>‹#›</a:t>
            </a:fld>
            <a:endParaRPr lang="en-US"/>
          </a:p>
        </p:txBody>
      </p:sp>
    </p:spTree>
    <p:extLst>
      <p:ext uri="{BB962C8B-B14F-4D97-AF65-F5344CB8AC3E}">
        <p14:creationId xmlns:p14="http://schemas.microsoft.com/office/powerpoint/2010/main" val="3017539983"/>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6C0673-6798-4590-9ED4-019C55E205C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CF80DA3-5F30-402E-B483-E294013C242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3C3DD67-60D2-4094-8E7B-C9B384AEBF50}"/>
              </a:ext>
            </a:extLst>
          </p:cNvPr>
          <p:cNvSpPr>
            <a:spLocks noGrp="1"/>
          </p:cNvSpPr>
          <p:nvPr>
            <p:ph type="dt" sz="half" idx="10"/>
          </p:nvPr>
        </p:nvSpPr>
        <p:spPr/>
        <p:txBody>
          <a:bodyPr/>
          <a:lstStyle/>
          <a:p>
            <a:fld id="{258342A9-C333-4E94-A67E-7AEA011B6853}" type="datetimeFigureOut">
              <a:rPr lang="en-US" smtClean="0"/>
              <a:t>2022-12-05</a:t>
            </a:fld>
            <a:endParaRPr lang="en-US"/>
          </a:p>
        </p:txBody>
      </p:sp>
      <p:sp>
        <p:nvSpPr>
          <p:cNvPr id="5" name="Footer Placeholder 4">
            <a:extLst>
              <a:ext uri="{FF2B5EF4-FFF2-40B4-BE49-F238E27FC236}">
                <a16:creationId xmlns:a16="http://schemas.microsoft.com/office/drawing/2014/main" id="{1AD6E0BF-875E-4723-B2D9-0D8CE559E16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269A2A5-2A88-4790-87AE-C4D811A5B02F}"/>
              </a:ext>
            </a:extLst>
          </p:cNvPr>
          <p:cNvSpPr>
            <a:spLocks noGrp="1"/>
          </p:cNvSpPr>
          <p:nvPr>
            <p:ph type="sldNum" sz="quarter" idx="12"/>
          </p:nvPr>
        </p:nvSpPr>
        <p:spPr/>
        <p:txBody>
          <a:bodyPr/>
          <a:lstStyle/>
          <a:p>
            <a:fld id="{CDAB4EA1-A3CE-4E7F-A052-338EDB0DFA8C}" type="slidenum">
              <a:rPr lang="en-US" smtClean="0"/>
              <a:t>‹#›</a:t>
            </a:fld>
            <a:endParaRPr lang="en-US"/>
          </a:p>
        </p:txBody>
      </p:sp>
    </p:spTree>
    <p:extLst>
      <p:ext uri="{BB962C8B-B14F-4D97-AF65-F5344CB8AC3E}">
        <p14:creationId xmlns:p14="http://schemas.microsoft.com/office/powerpoint/2010/main" val="897316433"/>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3C31B5-F651-4A94-B028-7C38190CE9E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8E01C22-4DAD-4DFC-A05B-19ECB852790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21ADA48-B2B4-4D3A-93B7-AAE1C0A66D88}"/>
              </a:ext>
            </a:extLst>
          </p:cNvPr>
          <p:cNvSpPr>
            <a:spLocks noGrp="1"/>
          </p:cNvSpPr>
          <p:nvPr>
            <p:ph type="dt" sz="half" idx="10"/>
          </p:nvPr>
        </p:nvSpPr>
        <p:spPr/>
        <p:txBody>
          <a:bodyPr/>
          <a:lstStyle/>
          <a:p>
            <a:fld id="{258342A9-C333-4E94-A67E-7AEA011B6853}" type="datetimeFigureOut">
              <a:rPr lang="en-US" smtClean="0"/>
              <a:t>2022-12-05</a:t>
            </a:fld>
            <a:endParaRPr lang="en-US"/>
          </a:p>
        </p:txBody>
      </p:sp>
      <p:sp>
        <p:nvSpPr>
          <p:cNvPr id="5" name="Footer Placeholder 4">
            <a:extLst>
              <a:ext uri="{FF2B5EF4-FFF2-40B4-BE49-F238E27FC236}">
                <a16:creationId xmlns:a16="http://schemas.microsoft.com/office/drawing/2014/main" id="{3EC69040-C345-45F8-9E70-296511F5ABE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49CCA6C-4F72-4236-9C74-F924FEC00F2B}"/>
              </a:ext>
            </a:extLst>
          </p:cNvPr>
          <p:cNvSpPr>
            <a:spLocks noGrp="1"/>
          </p:cNvSpPr>
          <p:nvPr>
            <p:ph type="sldNum" sz="quarter" idx="12"/>
          </p:nvPr>
        </p:nvSpPr>
        <p:spPr/>
        <p:txBody>
          <a:bodyPr/>
          <a:lstStyle/>
          <a:p>
            <a:fld id="{CDAB4EA1-A3CE-4E7F-A052-338EDB0DFA8C}" type="slidenum">
              <a:rPr lang="en-US" smtClean="0"/>
              <a:t>‹#›</a:t>
            </a:fld>
            <a:endParaRPr lang="en-US"/>
          </a:p>
        </p:txBody>
      </p:sp>
    </p:spTree>
    <p:extLst>
      <p:ext uri="{BB962C8B-B14F-4D97-AF65-F5344CB8AC3E}">
        <p14:creationId xmlns:p14="http://schemas.microsoft.com/office/powerpoint/2010/main" val="35287869"/>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78E964-0B19-4A22-80D7-18979A6578B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12953AFF-AA87-47AE-B3A4-08FD0FD6804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A1E0342-502B-4A3A-B90C-964F9465F08A}"/>
              </a:ext>
            </a:extLst>
          </p:cNvPr>
          <p:cNvSpPr>
            <a:spLocks noGrp="1"/>
          </p:cNvSpPr>
          <p:nvPr>
            <p:ph type="dt" sz="half" idx="10"/>
          </p:nvPr>
        </p:nvSpPr>
        <p:spPr/>
        <p:txBody>
          <a:bodyPr/>
          <a:lstStyle/>
          <a:p>
            <a:fld id="{258342A9-C333-4E94-A67E-7AEA011B6853}" type="datetimeFigureOut">
              <a:rPr lang="en-US" smtClean="0"/>
              <a:t>2022-12-05</a:t>
            </a:fld>
            <a:endParaRPr lang="en-US"/>
          </a:p>
        </p:txBody>
      </p:sp>
      <p:sp>
        <p:nvSpPr>
          <p:cNvPr id="5" name="Footer Placeholder 4">
            <a:extLst>
              <a:ext uri="{FF2B5EF4-FFF2-40B4-BE49-F238E27FC236}">
                <a16:creationId xmlns:a16="http://schemas.microsoft.com/office/drawing/2014/main" id="{EC3351DD-229C-472D-A151-81A888164B0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8CABB86-1F40-4BD3-9822-28526062867B}"/>
              </a:ext>
            </a:extLst>
          </p:cNvPr>
          <p:cNvSpPr>
            <a:spLocks noGrp="1"/>
          </p:cNvSpPr>
          <p:nvPr>
            <p:ph type="sldNum" sz="quarter" idx="12"/>
          </p:nvPr>
        </p:nvSpPr>
        <p:spPr/>
        <p:txBody>
          <a:bodyPr/>
          <a:lstStyle/>
          <a:p>
            <a:fld id="{CDAB4EA1-A3CE-4E7F-A052-338EDB0DFA8C}" type="slidenum">
              <a:rPr lang="en-US" smtClean="0"/>
              <a:t>‹#›</a:t>
            </a:fld>
            <a:endParaRPr lang="en-US"/>
          </a:p>
        </p:txBody>
      </p:sp>
    </p:spTree>
    <p:extLst>
      <p:ext uri="{BB962C8B-B14F-4D97-AF65-F5344CB8AC3E}">
        <p14:creationId xmlns:p14="http://schemas.microsoft.com/office/powerpoint/2010/main" val="2652427659"/>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CE01FF-D84A-42E0-B7B6-B62E2B97989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6887F4E-F69A-4B1E-9586-BBF1D098C79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3BB8A61-731B-40DF-AD9D-F06027641C0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93F88D6-EC5E-48DB-BBAD-772B71CB4F96}"/>
              </a:ext>
            </a:extLst>
          </p:cNvPr>
          <p:cNvSpPr>
            <a:spLocks noGrp="1"/>
          </p:cNvSpPr>
          <p:nvPr>
            <p:ph type="dt" sz="half" idx="10"/>
          </p:nvPr>
        </p:nvSpPr>
        <p:spPr/>
        <p:txBody>
          <a:bodyPr/>
          <a:lstStyle/>
          <a:p>
            <a:fld id="{258342A9-C333-4E94-A67E-7AEA011B6853}" type="datetimeFigureOut">
              <a:rPr lang="en-US" smtClean="0"/>
              <a:t>2022-12-05</a:t>
            </a:fld>
            <a:endParaRPr lang="en-US"/>
          </a:p>
        </p:txBody>
      </p:sp>
      <p:sp>
        <p:nvSpPr>
          <p:cNvPr id="6" name="Footer Placeholder 5">
            <a:extLst>
              <a:ext uri="{FF2B5EF4-FFF2-40B4-BE49-F238E27FC236}">
                <a16:creationId xmlns:a16="http://schemas.microsoft.com/office/drawing/2014/main" id="{4BCB3102-BA59-4D3D-AE02-57FA077342F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CA5A69C-FF95-4D3E-8B7F-6166FE50CEC4}"/>
              </a:ext>
            </a:extLst>
          </p:cNvPr>
          <p:cNvSpPr>
            <a:spLocks noGrp="1"/>
          </p:cNvSpPr>
          <p:nvPr>
            <p:ph type="sldNum" sz="quarter" idx="12"/>
          </p:nvPr>
        </p:nvSpPr>
        <p:spPr/>
        <p:txBody>
          <a:bodyPr/>
          <a:lstStyle/>
          <a:p>
            <a:fld id="{CDAB4EA1-A3CE-4E7F-A052-338EDB0DFA8C}" type="slidenum">
              <a:rPr lang="en-US" smtClean="0"/>
              <a:t>‹#›</a:t>
            </a:fld>
            <a:endParaRPr lang="en-US"/>
          </a:p>
        </p:txBody>
      </p:sp>
    </p:spTree>
    <p:extLst>
      <p:ext uri="{BB962C8B-B14F-4D97-AF65-F5344CB8AC3E}">
        <p14:creationId xmlns:p14="http://schemas.microsoft.com/office/powerpoint/2010/main" val="1508504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2022-12-05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476E58-BE0F-4283-92C6-B65CB6AF36D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6EA3169-AC3A-43C5-A40B-6C500C49474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3AF9E0B-3150-4C99-BD7C-3EC6EACE5D7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E1F1424-4A1B-49C4-B753-86952A820FD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0716F67-EF51-4B47-9EAE-0A720B4DFBE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9D1F69D-C814-4960-B453-6F0FBB2A3A9C}"/>
              </a:ext>
            </a:extLst>
          </p:cNvPr>
          <p:cNvSpPr>
            <a:spLocks noGrp="1"/>
          </p:cNvSpPr>
          <p:nvPr>
            <p:ph type="dt" sz="half" idx="10"/>
          </p:nvPr>
        </p:nvSpPr>
        <p:spPr/>
        <p:txBody>
          <a:bodyPr/>
          <a:lstStyle/>
          <a:p>
            <a:fld id="{258342A9-C333-4E94-A67E-7AEA011B6853}" type="datetimeFigureOut">
              <a:rPr lang="en-US" smtClean="0"/>
              <a:t>2022-12-05</a:t>
            </a:fld>
            <a:endParaRPr lang="en-US"/>
          </a:p>
        </p:txBody>
      </p:sp>
      <p:sp>
        <p:nvSpPr>
          <p:cNvPr id="8" name="Footer Placeholder 7">
            <a:extLst>
              <a:ext uri="{FF2B5EF4-FFF2-40B4-BE49-F238E27FC236}">
                <a16:creationId xmlns:a16="http://schemas.microsoft.com/office/drawing/2014/main" id="{EEDF291B-D8E7-4D7B-9B2A-A1E8E62B8B9A}"/>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E329B50-9DC2-4AA8-94E9-CD59A04D2EC0}"/>
              </a:ext>
            </a:extLst>
          </p:cNvPr>
          <p:cNvSpPr>
            <a:spLocks noGrp="1"/>
          </p:cNvSpPr>
          <p:nvPr>
            <p:ph type="sldNum" sz="quarter" idx="12"/>
          </p:nvPr>
        </p:nvSpPr>
        <p:spPr/>
        <p:txBody>
          <a:bodyPr/>
          <a:lstStyle/>
          <a:p>
            <a:fld id="{CDAB4EA1-A3CE-4E7F-A052-338EDB0DFA8C}" type="slidenum">
              <a:rPr lang="en-US" smtClean="0"/>
              <a:t>‹#›</a:t>
            </a:fld>
            <a:endParaRPr lang="en-US"/>
          </a:p>
        </p:txBody>
      </p:sp>
    </p:spTree>
    <p:extLst>
      <p:ext uri="{BB962C8B-B14F-4D97-AF65-F5344CB8AC3E}">
        <p14:creationId xmlns:p14="http://schemas.microsoft.com/office/powerpoint/2010/main" val="1175109918"/>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5DF8F8-C1A4-4DBA-B79B-8484680AD98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CB26B9E-7813-49E0-B026-B8E5B2638419}"/>
              </a:ext>
            </a:extLst>
          </p:cNvPr>
          <p:cNvSpPr>
            <a:spLocks noGrp="1"/>
          </p:cNvSpPr>
          <p:nvPr>
            <p:ph type="dt" sz="half" idx="10"/>
          </p:nvPr>
        </p:nvSpPr>
        <p:spPr/>
        <p:txBody>
          <a:bodyPr/>
          <a:lstStyle/>
          <a:p>
            <a:fld id="{258342A9-C333-4E94-A67E-7AEA011B6853}" type="datetimeFigureOut">
              <a:rPr lang="en-US" smtClean="0"/>
              <a:t>2022-12-05</a:t>
            </a:fld>
            <a:endParaRPr lang="en-US"/>
          </a:p>
        </p:txBody>
      </p:sp>
      <p:sp>
        <p:nvSpPr>
          <p:cNvPr id="4" name="Footer Placeholder 3">
            <a:extLst>
              <a:ext uri="{FF2B5EF4-FFF2-40B4-BE49-F238E27FC236}">
                <a16:creationId xmlns:a16="http://schemas.microsoft.com/office/drawing/2014/main" id="{26A52837-6A5F-4239-87EA-A9695AA6535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7225B4A-32EC-4CE5-BE60-2ED452513F33}"/>
              </a:ext>
            </a:extLst>
          </p:cNvPr>
          <p:cNvSpPr>
            <a:spLocks noGrp="1"/>
          </p:cNvSpPr>
          <p:nvPr>
            <p:ph type="sldNum" sz="quarter" idx="12"/>
          </p:nvPr>
        </p:nvSpPr>
        <p:spPr/>
        <p:txBody>
          <a:bodyPr/>
          <a:lstStyle/>
          <a:p>
            <a:fld id="{CDAB4EA1-A3CE-4E7F-A052-338EDB0DFA8C}" type="slidenum">
              <a:rPr lang="en-US" smtClean="0"/>
              <a:t>‹#›</a:t>
            </a:fld>
            <a:endParaRPr lang="en-US"/>
          </a:p>
        </p:txBody>
      </p:sp>
    </p:spTree>
    <p:extLst>
      <p:ext uri="{BB962C8B-B14F-4D97-AF65-F5344CB8AC3E}">
        <p14:creationId xmlns:p14="http://schemas.microsoft.com/office/powerpoint/2010/main" val="2448729365"/>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1A02AEF-A5FC-46C1-8485-8153F7F8F8B8}"/>
              </a:ext>
            </a:extLst>
          </p:cNvPr>
          <p:cNvSpPr>
            <a:spLocks noGrp="1"/>
          </p:cNvSpPr>
          <p:nvPr>
            <p:ph type="dt" sz="half" idx="10"/>
          </p:nvPr>
        </p:nvSpPr>
        <p:spPr/>
        <p:txBody>
          <a:bodyPr/>
          <a:lstStyle/>
          <a:p>
            <a:fld id="{258342A9-C333-4E94-A67E-7AEA011B6853}" type="datetimeFigureOut">
              <a:rPr lang="en-US" smtClean="0"/>
              <a:t>2022-12-05</a:t>
            </a:fld>
            <a:endParaRPr lang="en-US"/>
          </a:p>
        </p:txBody>
      </p:sp>
      <p:sp>
        <p:nvSpPr>
          <p:cNvPr id="3" name="Footer Placeholder 2">
            <a:extLst>
              <a:ext uri="{FF2B5EF4-FFF2-40B4-BE49-F238E27FC236}">
                <a16:creationId xmlns:a16="http://schemas.microsoft.com/office/drawing/2014/main" id="{FBCC31A9-BE8A-46F9-9A2A-E1533AD0665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7AFA3EC-1A0E-48C9-85CD-E382FF1DB782}"/>
              </a:ext>
            </a:extLst>
          </p:cNvPr>
          <p:cNvSpPr>
            <a:spLocks noGrp="1"/>
          </p:cNvSpPr>
          <p:nvPr>
            <p:ph type="sldNum" sz="quarter" idx="12"/>
          </p:nvPr>
        </p:nvSpPr>
        <p:spPr/>
        <p:txBody>
          <a:bodyPr/>
          <a:lstStyle/>
          <a:p>
            <a:fld id="{CDAB4EA1-A3CE-4E7F-A052-338EDB0DFA8C}" type="slidenum">
              <a:rPr lang="en-US" smtClean="0"/>
              <a:t>‹#›</a:t>
            </a:fld>
            <a:endParaRPr lang="en-US"/>
          </a:p>
        </p:txBody>
      </p:sp>
    </p:spTree>
    <p:extLst>
      <p:ext uri="{BB962C8B-B14F-4D97-AF65-F5344CB8AC3E}">
        <p14:creationId xmlns:p14="http://schemas.microsoft.com/office/powerpoint/2010/main" val="3612263954"/>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F66566-04EF-4070-B565-C6F70007454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CC2080B5-1BB6-4561-87EF-6B69783AE88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A0D223F-8BCE-46ED-82F8-C42CF78EC2B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BF4957A-429F-43DC-B23A-66502A1FD02B}"/>
              </a:ext>
            </a:extLst>
          </p:cNvPr>
          <p:cNvSpPr>
            <a:spLocks noGrp="1"/>
          </p:cNvSpPr>
          <p:nvPr>
            <p:ph type="dt" sz="half" idx="10"/>
          </p:nvPr>
        </p:nvSpPr>
        <p:spPr/>
        <p:txBody>
          <a:bodyPr/>
          <a:lstStyle/>
          <a:p>
            <a:fld id="{258342A9-C333-4E94-A67E-7AEA011B6853}" type="datetimeFigureOut">
              <a:rPr lang="en-US" smtClean="0"/>
              <a:t>2022-12-05</a:t>
            </a:fld>
            <a:endParaRPr lang="en-US"/>
          </a:p>
        </p:txBody>
      </p:sp>
      <p:sp>
        <p:nvSpPr>
          <p:cNvPr id="6" name="Footer Placeholder 5">
            <a:extLst>
              <a:ext uri="{FF2B5EF4-FFF2-40B4-BE49-F238E27FC236}">
                <a16:creationId xmlns:a16="http://schemas.microsoft.com/office/drawing/2014/main" id="{B7372886-0714-43C2-B75F-3F8B999D79B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46AB078-7337-4221-9040-C01EF9B31E88}"/>
              </a:ext>
            </a:extLst>
          </p:cNvPr>
          <p:cNvSpPr>
            <a:spLocks noGrp="1"/>
          </p:cNvSpPr>
          <p:nvPr>
            <p:ph type="sldNum" sz="quarter" idx="12"/>
          </p:nvPr>
        </p:nvSpPr>
        <p:spPr/>
        <p:txBody>
          <a:bodyPr/>
          <a:lstStyle/>
          <a:p>
            <a:fld id="{CDAB4EA1-A3CE-4E7F-A052-338EDB0DFA8C}" type="slidenum">
              <a:rPr lang="en-US" smtClean="0"/>
              <a:t>‹#›</a:t>
            </a:fld>
            <a:endParaRPr lang="en-US"/>
          </a:p>
        </p:txBody>
      </p:sp>
    </p:spTree>
    <p:extLst>
      <p:ext uri="{BB962C8B-B14F-4D97-AF65-F5344CB8AC3E}">
        <p14:creationId xmlns:p14="http://schemas.microsoft.com/office/powerpoint/2010/main" val="3300636836"/>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C8F666-FB69-425A-B801-E79AB602202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2E3E194-628D-4086-B660-9C64299C33C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971063A-4381-41A6-AE0D-4AB80117158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3402EF8-3EA5-4C3B-85E3-9E2D5703A7A4}"/>
              </a:ext>
            </a:extLst>
          </p:cNvPr>
          <p:cNvSpPr>
            <a:spLocks noGrp="1"/>
          </p:cNvSpPr>
          <p:nvPr>
            <p:ph type="dt" sz="half" idx="10"/>
          </p:nvPr>
        </p:nvSpPr>
        <p:spPr/>
        <p:txBody>
          <a:bodyPr/>
          <a:lstStyle/>
          <a:p>
            <a:fld id="{258342A9-C333-4E94-A67E-7AEA011B6853}" type="datetimeFigureOut">
              <a:rPr lang="en-US" smtClean="0"/>
              <a:t>2022-12-05</a:t>
            </a:fld>
            <a:endParaRPr lang="en-US"/>
          </a:p>
        </p:txBody>
      </p:sp>
      <p:sp>
        <p:nvSpPr>
          <p:cNvPr id="6" name="Footer Placeholder 5">
            <a:extLst>
              <a:ext uri="{FF2B5EF4-FFF2-40B4-BE49-F238E27FC236}">
                <a16:creationId xmlns:a16="http://schemas.microsoft.com/office/drawing/2014/main" id="{7F1FFD4E-9A92-4B42-89A0-5BD9147881C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2BB357F-3EFD-441B-8674-AB8ADB446D60}"/>
              </a:ext>
            </a:extLst>
          </p:cNvPr>
          <p:cNvSpPr>
            <a:spLocks noGrp="1"/>
          </p:cNvSpPr>
          <p:nvPr>
            <p:ph type="sldNum" sz="quarter" idx="12"/>
          </p:nvPr>
        </p:nvSpPr>
        <p:spPr/>
        <p:txBody>
          <a:bodyPr/>
          <a:lstStyle/>
          <a:p>
            <a:fld id="{CDAB4EA1-A3CE-4E7F-A052-338EDB0DFA8C}" type="slidenum">
              <a:rPr lang="en-US" smtClean="0"/>
              <a:t>‹#›</a:t>
            </a:fld>
            <a:endParaRPr lang="en-US"/>
          </a:p>
        </p:txBody>
      </p:sp>
    </p:spTree>
    <p:extLst>
      <p:ext uri="{BB962C8B-B14F-4D97-AF65-F5344CB8AC3E}">
        <p14:creationId xmlns:p14="http://schemas.microsoft.com/office/powerpoint/2010/main" val="4077486810"/>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25AEA9-3438-4B03-9F04-C3654235283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41E1028-1101-4EDF-A7B1-E35D7BE5D17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4050737-6B58-4218-99A3-A67C897CC551}"/>
              </a:ext>
            </a:extLst>
          </p:cNvPr>
          <p:cNvSpPr>
            <a:spLocks noGrp="1"/>
          </p:cNvSpPr>
          <p:nvPr>
            <p:ph type="dt" sz="half" idx="10"/>
          </p:nvPr>
        </p:nvSpPr>
        <p:spPr/>
        <p:txBody>
          <a:bodyPr/>
          <a:lstStyle/>
          <a:p>
            <a:fld id="{258342A9-C333-4E94-A67E-7AEA011B6853}" type="datetimeFigureOut">
              <a:rPr lang="en-US" smtClean="0"/>
              <a:t>2022-12-05</a:t>
            </a:fld>
            <a:endParaRPr lang="en-US"/>
          </a:p>
        </p:txBody>
      </p:sp>
      <p:sp>
        <p:nvSpPr>
          <p:cNvPr id="5" name="Footer Placeholder 4">
            <a:extLst>
              <a:ext uri="{FF2B5EF4-FFF2-40B4-BE49-F238E27FC236}">
                <a16:creationId xmlns:a16="http://schemas.microsoft.com/office/drawing/2014/main" id="{E320118F-7F0F-49CB-8496-0E5AEA40DF7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E653FEE-CBFE-4B03-BC2F-9BC574651EB9}"/>
              </a:ext>
            </a:extLst>
          </p:cNvPr>
          <p:cNvSpPr>
            <a:spLocks noGrp="1"/>
          </p:cNvSpPr>
          <p:nvPr>
            <p:ph type="sldNum" sz="quarter" idx="12"/>
          </p:nvPr>
        </p:nvSpPr>
        <p:spPr/>
        <p:txBody>
          <a:bodyPr/>
          <a:lstStyle/>
          <a:p>
            <a:fld id="{CDAB4EA1-A3CE-4E7F-A052-338EDB0DFA8C}" type="slidenum">
              <a:rPr lang="en-US" smtClean="0"/>
              <a:t>‹#›</a:t>
            </a:fld>
            <a:endParaRPr lang="en-US"/>
          </a:p>
        </p:txBody>
      </p:sp>
    </p:spTree>
    <p:extLst>
      <p:ext uri="{BB962C8B-B14F-4D97-AF65-F5344CB8AC3E}">
        <p14:creationId xmlns:p14="http://schemas.microsoft.com/office/powerpoint/2010/main" val="3899808687"/>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E74CA3F-4C7B-480D-A2EF-6DE47264EAA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56D326E-6CEA-45BC-A396-54D239D4C54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EAE4AA2-5950-474A-9100-0509C200DAE3}"/>
              </a:ext>
            </a:extLst>
          </p:cNvPr>
          <p:cNvSpPr>
            <a:spLocks noGrp="1"/>
          </p:cNvSpPr>
          <p:nvPr>
            <p:ph type="dt" sz="half" idx="10"/>
          </p:nvPr>
        </p:nvSpPr>
        <p:spPr/>
        <p:txBody>
          <a:bodyPr/>
          <a:lstStyle/>
          <a:p>
            <a:fld id="{258342A9-C333-4E94-A67E-7AEA011B6853}" type="datetimeFigureOut">
              <a:rPr lang="en-US" smtClean="0"/>
              <a:t>2022-12-05</a:t>
            </a:fld>
            <a:endParaRPr lang="en-US"/>
          </a:p>
        </p:txBody>
      </p:sp>
      <p:sp>
        <p:nvSpPr>
          <p:cNvPr id="5" name="Footer Placeholder 4">
            <a:extLst>
              <a:ext uri="{FF2B5EF4-FFF2-40B4-BE49-F238E27FC236}">
                <a16:creationId xmlns:a16="http://schemas.microsoft.com/office/drawing/2014/main" id="{554A8B20-ED70-4F6D-81BB-26D5B934120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5F144CB-B3F6-4437-B2BE-2ADD306E8A01}"/>
              </a:ext>
            </a:extLst>
          </p:cNvPr>
          <p:cNvSpPr>
            <a:spLocks noGrp="1"/>
          </p:cNvSpPr>
          <p:nvPr>
            <p:ph type="sldNum" sz="quarter" idx="12"/>
          </p:nvPr>
        </p:nvSpPr>
        <p:spPr/>
        <p:txBody>
          <a:bodyPr/>
          <a:lstStyle/>
          <a:p>
            <a:fld id="{CDAB4EA1-A3CE-4E7F-A052-338EDB0DFA8C}" type="slidenum">
              <a:rPr lang="en-US" smtClean="0"/>
              <a:t>‹#›</a:t>
            </a:fld>
            <a:endParaRPr lang="en-US"/>
          </a:p>
        </p:txBody>
      </p:sp>
    </p:spTree>
    <p:extLst>
      <p:ext uri="{BB962C8B-B14F-4D97-AF65-F5344CB8AC3E}">
        <p14:creationId xmlns:p14="http://schemas.microsoft.com/office/powerpoint/2010/main" val="11749932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2022-12-05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0" y="182033"/>
            <a:ext cx="2005542" cy="774700"/>
          </a:xfrm>
        </p:spPr>
        <p:txBody>
          <a:bodyPr anchor="b"/>
          <a:lstStyle>
            <a:lvl1pPr algn="l">
              <a:defRPr sz="1333" b="1"/>
            </a:lvl1pPr>
          </a:lstStyle>
          <a:p>
            <a:r>
              <a:rPr lang="en-US"/>
              <a:t>Click to edit Master title style</a:t>
            </a:r>
          </a:p>
        </p:txBody>
      </p:sp>
      <p:sp>
        <p:nvSpPr>
          <p:cNvPr id="3" name="Content Placeholder 2"/>
          <p:cNvSpPr>
            <a:spLocks noGrp="1"/>
          </p:cNvSpPr>
          <p:nvPr>
            <p:ph idx="1"/>
          </p:nvPr>
        </p:nvSpPr>
        <p:spPr>
          <a:xfrm>
            <a:off x="2383367" y="182034"/>
            <a:ext cx="3407833" cy="3902075"/>
          </a:xfrm>
        </p:spPr>
        <p:txBody>
          <a:bodyPr/>
          <a:lstStyle>
            <a:lvl1pPr>
              <a:defRPr sz="2133"/>
            </a:lvl1pPr>
            <a:lvl2pPr>
              <a:defRPr sz="1867"/>
            </a:lvl2pPr>
            <a:lvl3pPr>
              <a:defRPr sz="1600"/>
            </a:lvl3pPr>
            <a:lvl4pPr>
              <a:defRPr sz="1333"/>
            </a:lvl4pPr>
            <a:lvl5pPr>
              <a:defRPr sz="1333"/>
            </a:lvl5pPr>
            <a:lvl6pPr>
              <a:defRPr sz="1333"/>
            </a:lvl6pPr>
            <a:lvl7pPr>
              <a:defRPr sz="1333"/>
            </a:lvl7pPr>
            <a:lvl8pPr>
              <a:defRPr sz="1333"/>
            </a:lvl8pPr>
            <a:lvl9pPr>
              <a:defRPr sz="13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04800" y="956734"/>
            <a:ext cx="2005542" cy="31273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2022-12-05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94859" y="3200400"/>
            <a:ext cx="3657600" cy="377825"/>
          </a:xfrm>
        </p:spPr>
        <p:txBody>
          <a:bodyPr anchor="b"/>
          <a:lstStyle>
            <a:lvl1pPr algn="l">
              <a:defRPr sz="1333" b="1"/>
            </a:lvl1pPr>
          </a:lstStyle>
          <a:p>
            <a:r>
              <a:rPr lang="en-US"/>
              <a:t>Click to edit Master title style</a:t>
            </a:r>
          </a:p>
        </p:txBody>
      </p:sp>
      <p:sp>
        <p:nvSpPr>
          <p:cNvPr id="3" name="Picture Placeholder 2"/>
          <p:cNvSpPr>
            <a:spLocks noGrp="1"/>
          </p:cNvSpPr>
          <p:nvPr>
            <p:ph type="pic" idx="1"/>
          </p:nvPr>
        </p:nvSpPr>
        <p:spPr>
          <a:xfrm>
            <a:off x="1194859" y="408517"/>
            <a:ext cx="3657600" cy="2743200"/>
          </a:xfrm>
        </p:spPr>
        <p:txBody>
          <a:bodyPr/>
          <a:lstStyle>
            <a:lvl1pPr marL="0" indent="0">
              <a:buNone/>
              <a:defRPr sz="2133"/>
            </a:lvl1pPr>
            <a:lvl2pPr marL="304815" indent="0">
              <a:buNone/>
              <a:defRPr sz="1867"/>
            </a:lvl2pPr>
            <a:lvl3pPr marL="609630" indent="0">
              <a:buNone/>
              <a:defRPr sz="1600"/>
            </a:lvl3pPr>
            <a:lvl4pPr marL="914446" indent="0">
              <a:buNone/>
              <a:defRPr sz="1333"/>
            </a:lvl4pPr>
            <a:lvl5pPr marL="1219261" indent="0">
              <a:buNone/>
              <a:defRPr sz="1333"/>
            </a:lvl5pPr>
            <a:lvl6pPr marL="1524076" indent="0">
              <a:buNone/>
              <a:defRPr sz="1333"/>
            </a:lvl6pPr>
            <a:lvl7pPr marL="1828891" indent="0">
              <a:buNone/>
              <a:defRPr sz="1333"/>
            </a:lvl7pPr>
            <a:lvl8pPr marL="2133707" indent="0">
              <a:buNone/>
              <a:defRPr sz="1333"/>
            </a:lvl8pPr>
            <a:lvl9pPr marL="2438522" indent="0">
              <a:buNone/>
              <a:defRPr sz="1333"/>
            </a:lvl9pPr>
          </a:lstStyle>
          <a:p>
            <a:endParaRPr lang="en-US"/>
          </a:p>
        </p:txBody>
      </p:sp>
      <p:sp>
        <p:nvSpPr>
          <p:cNvPr id="4" name="Text Placeholder 3"/>
          <p:cNvSpPr>
            <a:spLocks noGrp="1"/>
          </p:cNvSpPr>
          <p:nvPr>
            <p:ph type="body" sz="half" idx="2"/>
          </p:nvPr>
        </p:nvSpPr>
        <p:spPr>
          <a:xfrm>
            <a:off x="1194859" y="3578225"/>
            <a:ext cx="3657600" cy="5365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2022-12-05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4800" y="183092"/>
            <a:ext cx="5486400" cy="762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04800" y="1066800"/>
            <a:ext cx="5486400" cy="301730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04800" y="4237567"/>
            <a:ext cx="1422400" cy="243417"/>
          </a:xfrm>
          <a:prstGeom prst="rect">
            <a:avLst/>
          </a:prstGeom>
        </p:spPr>
        <p:txBody>
          <a:bodyPr vert="horz" lIns="91440" tIns="45720" rIns="91440" bIns="45720" rtlCol="0" anchor="ctr"/>
          <a:lstStyle>
            <a:lvl1pPr algn="l">
              <a:defRPr sz="800">
                <a:solidFill>
                  <a:schemeClr val="tx1">
                    <a:tint val="75000"/>
                  </a:schemeClr>
                </a:solidFill>
              </a:defRPr>
            </a:lvl1pPr>
          </a:lstStyle>
          <a:p>
            <a:fld id="{1D8BD707-D9CF-40AE-B4C6-C98DA3205C09}" type="datetimeFigureOut">
              <a:rPr lang="en-US" smtClean="0"/>
              <a:pPr/>
              <a:t>2022-12-05</a:t>
            </a:fld>
            <a:endParaRPr lang="en-US"/>
          </a:p>
        </p:txBody>
      </p:sp>
      <p:sp>
        <p:nvSpPr>
          <p:cNvPr id="5" name="Footer Placeholder 4"/>
          <p:cNvSpPr>
            <a:spLocks noGrp="1"/>
          </p:cNvSpPr>
          <p:nvPr>
            <p:ph type="ftr" sz="quarter" idx="3"/>
          </p:nvPr>
        </p:nvSpPr>
        <p:spPr>
          <a:xfrm>
            <a:off x="2082800" y="4237567"/>
            <a:ext cx="1930400" cy="243417"/>
          </a:xfrm>
          <a:prstGeom prst="rect">
            <a:avLst/>
          </a:prstGeom>
        </p:spPr>
        <p:txBody>
          <a:bodyPr vert="horz" lIns="91440" tIns="45720" rIns="91440" bIns="45720" rtlCol="0" anchor="ctr"/>
          <a:lstStyle>
            <a:lvl1pPr algn="ctr">
              <a:defRPr sz="8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368800" y="4237567"/>
            <a:ext cx="1422400" cy="243417"/>
          </a:xfrm>
          <a:prstGeom prst="rect">
            <a:avLst/>
          </a:prstGeom>
        </p:spPr>
        <p:txBody>
          <a:bodyPr vert="horz" lIns="91440" tIns="45720" rIns="91440" bIns="45720" rtlCol="0" anchor="ctr"/>
          <a:lstStyle>
            <a:lvl1pPr algn="r">
              <a:defRPr sz="8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609630" rtl="0" eaLnBrk="1" latinLnBrk="0" hangingPunct="1">
        <a:spcBef>
          <a:spcPct val="0"/>
        </a:spcBef>
        <a:buNone/>
        <a:defRPr sz="2933" kern="1200">
          <a:solidFill>
            <a:schemeClr val="tx1"/>
          </a:solidFill>
          <a:latin typeface="+mj-lt"/>
          <a:ea typeface="+mj-ea"/>
          <a:cs typeface="+mj-cs"/>
        </a:defRPr>
      </a:lvl1pPr>
    </p:titleStyle>
    <p:bodyStyle>
      <a:lvl1pPr marL="228611" indent="-228611" algn="l" defTabSz="609630" rtl="0" eaLnBrk="1" latinLnBrk="0" hangingPunct="1">
        <a:spcBef>
          <a:spcPct val="20000"/>
        </a:spcBef>
        <a:buFont typeface="Arial" pitchFamily="34" charset="0"/>
        <a:buChar char="•"/>
        <a:defRPr sz="2133" kern="1200">
          <a:solidFill>
            <a:schemeClr val="tx1"/>
          </a:solidFill>
          <a:latin typeface="+mn-lt"/>
          <a:ea typeface="+mn-ea"/>
          <a:cs typeface="+mn-cs"/>
        </a:defRPr>
      </a:lvl1pPr>
      <a:lvl2pPr marL="495325" indent="-190510" algn="l" defTabSz="609630" rtl="0" eaLnBrk="1" latinLnBrk="0" hangingPunct="1">
        <a:spcBef>
          <a:spcPct val="20000"/>
        </a:spcBef>
        <a:buFont typeface="Arial" pitchFamily="34" charset="0"/>
        <a:buChar char="–"/>
        <a:defRPr sz="1867" kern="1200">
          <a:solidFill>
            <a:schemeClr val="tx1"/>
          </a:solidFill>
          <a:latin typeface="+mn-lt"/>
          <a:ea typeface="+mn-ea"/>
          <a:cs typeface="+mn-cs"/>
        </a:defRPr>
      </a:lvl2pPr>
      <a:lvl3pPr marL="762038" indent="-152408" algn="l" defTabSz="60963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066853"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4pPr>
      <a:lvl5pPr marL="137166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5pPr>
      <a:lvl6pPr marL="167648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6pPr>
      <a:lvl7pPr marL="198129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7pPr>
      <a:lvl8pPr marL="228611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8pPr>
      <a:lvl9pPr marL="2590930"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9pPr>
    </p:bodyStyle>
    <p:otherStyle>
      <a:defPPr>
        <a:defRPr lang="en-US"/>
      </a:defPPr>
      <a:lvl1pPr marL="0" algn="l" defTabSz="609630" rtl="0" eaLnBrk="1" latinLnBrk="0" hangingPunct="1">
        <a:defRPr sz="1200" kern="1200">
          <a:solidFill>
            <a:schemeClr val="tx1"/>
          </a:solidFill>
          <a:latin typeface="+mn-lt"/>
          <a:ea typeface="+mn-ea"/>
          <a:cs typeface="+mn-cs"/>
        </a:defRPr>
      </a:lvl1pPr>
      <a:lvl2pPr marL="304815" algn="l" defTabSz="609630" rtl="0" eaLnBrk="1" latinLnBrk="0" hangingPunct="1">
        <a:defRPr sz="1200" kern="1200">
          <a:solidFill>
            <a:schemeClr val="tx1"/>
          </a:solidFill>
          <a:latin typeface="+mn-lt"/>
          <a:ea typeface="+mn-ea"/>
          <a:cs typeface="+mn-cs"/>
        </a:defRPr>
      </a:lvl2pPr>
      <a:lvl3pPr marL="609630" algn="l" defTabSz="609630" rtl="0" eaLnBrk="1" latinLnBrk="0" hangingPunct="1">
        <a:defRPr sz="1200" kern="1200">
          <a:solidFill>
            <a:schemeClr val="tx1"/>
          </a:solidFill>
          <a:latin typeface="+mn-lt"/>
          <a:ea typeface="+mn-ea"/>
          <a:cs typeface="+mn-cs"/>
        </a:defRPr>
      </a:lvl3pPr>
      <a:lvl4pPr marL="914446" algn="l" defTabSz="609630" rtl="0" eaLnBrk="1" latinLnBrk="0" hangingPunct="1">
        <a:defRPr sz="1200" kern="1200">
          <a:solidFill>
            <a:schemeClr val="tx1"/>
          </a:solidFill>
          <a:latin typeface="+mn-lt"/>
          <a:ea typeface="+mn-ea"/>
          <a:cs typeface="+mn-cs"/>
        </a:defRPr>
      </a:lvl4pPr>
      <a:lvl5pPr marL="1219261" algn="l" defTabSz="609630" rtl="0" eaLnBrk="1" latinLnBrk="0" hangingPunct="1">
        <a:defRPr sz="1200" kern="1200">
          <a:solidFill>
            <a:schemeClr val="tx1"/>
          </a:solidFill>
          <a:latin typeface="+mn-lt"/>
          <a:ea typeface="+mn-ea"/>
          <a:cs typeface="+mn-cs"/>
        </a:defRPr>
      </a:lvl5pPr>
      <a:lvl6pPr marL="1524076" algn="l" defTabSz="609630" rtl="0" eaLnBrk="1" latinLnBrk="0" hangingPunct="1">
        <a:defRPr sz="1200" kern="1200">
          <a:solidFill>
            <a:schemeClr val="tx1"/>
          </a:solidFill>
          <a:latin typeface="+mn-lt"/>
          <a:ea typeface="+mn-ea"/>
          <a:cs typeface="+mn-cs"/>
        </a:defRPr>
      </a:lvl6pPr>
      <a:lvl7pPr marL="1828891" algn="l" defTabSz="609630" rtl="0" eaLnBrk="1" latinLnBrk="0" hangingPunct="1">
        <a:defRPr sz="1200" kern="1200">
          <a:solidFill>
            <a:schemeClr val="tx1"/>
          </a:solidFill>
          <a:latin typeface="+mn-lt"/>
          <a:ea typeface="+mn-ea"/>
          <a:cs typeface="+mn-cs"/>
        </a:defRPr>
      </a:lvl7pPr>
      <a:lvl8pPr marL="2133707" algn="l" defTabSz="609630" rtl="0" eaLnBrk="1" latinLnBrk="0" hangingPunct="1">
        <a:defRPr sz="1200" kern="1200">
          <a:solidFill>
            <a:schemeClr val="tx1"/>
          </a:solidFill>
          <a:latin typeface="+mn-lt"/>
          <a:ea typeface="+mn-ea"/>
          <a:cs typeface="+mn-cs"/>
        </a:defRPr>
      </a:lvl8pPr>
      <a:lvl9pPr marL="2438522" algn="l" defTabSz="609630" rtl="0" eaLnBrk="1" latinLnBrk="0" hangingPunct="1">
        <a:defRPr sz="12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6F3676C9-2A95-411F-9685-7E6A303F2135}"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2022-12-05</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B526F3EC-620E-4179-BD9F-375ED5E2DA47}"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892875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6F3676C9-2A95-411F-9685-7E6A303F2135}"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2022-12-05</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B526F3EC-620E-4179-BD9F-375ED5E2DA47}"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59357708"/>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B13C0930-5BD0-4BF0-A834-36870DB3069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2022-12-05</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377E805E-B3E3-4B5B-B70D-DFCB414EB54E}"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54358288"/>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39EBB33-98A2-4261-B620-85D719C1CA1F}" type="datetimeFigureOut">
              <a:rPr lang="en-US" smtClean="0"/>
              <a:t>2022-12-05</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7123439-CFDB-4B3F-B236-70DCA003C982}" type="slidenum">
              <a:rPr lang="en-US" smtClean="0"/>
              <a:t>‹#›</a:t>
            </a:fld>
            <a:endParaRPr lang="en-US"/>
          </a:p>
        </p:txBody>
      </p:sp>
    </p:spTree>
    <p:extLst>
      <p:ext uri="{BB962C8B-B14F-4D97-AF65-F5344CB8AC3E}">
        <p14:creationId xmlns:p14="http://schemas.microsoft.com/office/powerpoint/2010/main" val="2739559574"/>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518F5BC-382A-4611-801F-606EDAF233C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47FCFBC-64D6-4D7E-ADC4-32C3692B81D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4D68235-E250-4C43-8BA6-3A267F0D346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58342A9-C333-4E94-A67E-7AEA011B6853}" type="datetimeFigureOut">
              <a:rPr lang="en-US" smtClean="0"/>
              <a:t>2022-12-05</a:t>
            </a:fld>
            <a:endParaRPr lang="en-US"/>
          </a:p>
        </p:txBody>
      </p:sp>
      <p:sp>
        <p:nvSpPr>
          <p:cNvPr id="5" name="Footer Placeholder 4">
            <a:extLst>
              <a:ext uri="{FF2B5EF4-FFF2-40B4-BE49-F238E27FC236}">
                <a16:creationId xmlns:a16="http://schemas.microsoft.com/office/drawing/2014/main" id="{DAF7D647-4281-4346-AF5E-E00702E4C46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5F6E55E4-103B-41F5-A0CD-A284DF28E08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DAB4EA1-A3CE-4E7F-A052-338EDB0DFA8C}" type="slidenum">
              <a:rPr lang="en-US" smtClean="0"/>
              <a:t>‹#›</a:t>
            </a:fld>
            <a:endParaRPr lang="en-US"/>
          </a:p>
        </p:txBody>
      </p:sp>
    </p:spTree>
    <p:extLst>
      <p:ext uri="{BB962C8B-B14F-4D97-AF65-F5344CB8AC3E}">
        <p14:creationId xmlns:p14="http://schemas.microsoft.com/office/powerpoint/2010/main" val="1357188622"/>
      </p:ext>
    </p:extLst>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46.xml"/></Relationships>
</file>

<file path=ppt/slides/_rels/slide1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 Id="rId4" Type="http://schemas.openxmlformats.org/officeDocument/2006/relationships/image" Target="../media/image10.png"/></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13.xml"/><Relationship Id="rId4" Type="http://schemas.openxmlformats.org/officeDocument/2006/relationships/image" Target="../media/image13.png"/></Relationships>
</file>

<file path=ppt/slides/_rels/slide1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13.xml"/><Relationship Id="rId4" Type="http://schemas.openxmlformats.org/officeDocument/2006/relationships/image" Target="../media/image14.png"/></Relationships>
</file>

<file path=ppt/slides/_rels/slide16.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7.png"/><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19.png"/><Relationship Id="rId2" Type="http://schemas.openxmlformats.org/officeDocument/2006/relationships/image" Target="../media/image8.png"/><Relationship Id="rId1" Type="http://schemas.openxmlformats.org/officeDocument/2006/relationships/slideLayout" Target="../slideLayouts/slideLayout13.xml"/><Relationship Id="rId6" Type="http://schemas.microsoft.com/office/2007/relationships/hdphoto" Target="../media/hdphoto4.wdp"/><Relationship Id="rId5" Type="http://schemas.openxmlformats.org/officeDocument/2006/relationships/image" Target="../media/image18.png"/><Relationship Id="rId4" Type="http://schemas.openxmlformats.org/officeDocument/2006/relationships/image" Target="../media/image10.png"/></Relationships>
</file>

<file path=ppt/slides/_rels/slide18.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19.png"/><Relationship Id="rId2" Type="http://schemas.openxmlformats.org/officeDocument/2006/relationships/image" Target="../media/image8.png"/><Relationship Id="rId1" Type="http://schemas.openxmlformats.org/officeDocument/2006/relationships/slideLayout" Target="../slideLayouts/slideLayout13.xml"/><Relationship Id="rId6" Type="http://schemas.microsoft.com/office/2007/relationships/hdphoto" Target="../media/hdphoto4.wdp"/><Relationship Id="rId5" Type="http://schemas.openxmlformats.org/officeDocument/2006/relationships/image" Target="../media/image18.png"/><Relationship Id="rId4" Type="http://schemas.openxmlformats.org/officeDocument/2006/relationships/image" Target="../media/image10.png"/></Relationships>
</file>

<file path=ppt/slides/_rels/slide1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20.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2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62.xml"/></Relationships>
</file>

<file path=ppt/slides/_rels/slide27.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6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57.xml"/></Relationships>
</file>

<file path=ppt/slides/_rels/slide5.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4.png"/><Relationship Id="rId7"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Layout" Target="../slideLayouts/slideLayout24.xml"/><Relationship Id="rId6" Type="http://schemas.microsoft.com/office/2007/relationships/hdphoto" Target="../media/hdphoto1.wdp"/><Relationship Id="rId5" Type="http://schemas.openxmlformats.org/officeDocument/2006/relationships/image" Target="../media/image6.png"/><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13.xml"/><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FDF99F60-2DEC-4DEF-9300-E3C8E7CE95D2}"/>
              </a:ext>
            </a:extLst>
          </p:cNvPr>
          <p:cNvSpPr txBox="1"/>
          <p:nvPr/>
        </p:nvSpPr>
        <p:spPr>
          <a:xfrm>
            <a:off x="1045097" y="1161533"/>
            <a:ext cx="10520063" cy="132343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a:ln>
                  <a:noFill/>
                </a:ln>
                <a:solidFill>
                  <a:prstClr val="black"/>
                </a:solidFill>
                <a:effectLst/>
                <a:uLnTx/>
                <a:uFillTx/>
                <a:latin typeface="Times New Roman" panose="02020603050405020304" pitchFamily="18" charset="0"/>
                <a:ea typeface="Tahoma" panose="020B0604030504040204" pitchFamily="34" charset="0"/>
                <a:cs typeface="Times New Roman" panose="02020603050405020304" pitchFamily="18" charset="0"/>
              </a:rPr>
              <a:t>Thứ </a:t>
            </a:r>
            <a:r>
              <a:rPr lang="vi-VN" sz="4000" b="1">
                <a:solidFill>
                  <a:prstClr val="black"/>
                </a:solidFill>
                <a:latin typeface="Times New Roman" panose="02020603050405020304" pitchFamily="18" charset="0"/>
                <a:ea typeface="Tahoma" panose="020B0604030504040204" pitchFamily="34" charset="0"/>
                <a:cs typeface="Times New Roman" panose="02020603050405020304" pitchFamily="18" charset="0"/>
              </a:rPr>
              <a:t>tư</a:t>
            </a:r>
            <a:r>
              <a:rPr kumimoji="0" lang="en-US" sz="4000" b="1" i="0" u="none" strike="noStrike" kern="1200" cap="none" spc="0" normalizeH="0" baseline="0" noProof="0">
                <a:ln>
                  <a:noFill/>
                </a:ln>
                <a:solidFill>
                  <a:prstClr val="black"/>
                </a:solidFill>
                <a:effectLst/>
                <a:uLnTx/>
                <a:uFillTx/>
                <a:latin typeface="Times New Roman" panose="02020603050405020304" pitchFamily="18" charset="0"/>
                <a:ea typeface="Tahoma" panose="020B0604030504040204" pitchFamily="34" charset="0"/>
                <a:cs typeface="Times New Roman" panose="02020603050405020304" pitchFamily="18" charset="0"/>
              </a:rPr>
              <a:t>, ngày </a:t>
            </a:r>
            <a:r>
              <a:rPr lang="vi-VN" sz="4000" b="1">
                <a:solidFill>
                  <a:prstClr val="black"/>
                </a:solidFill>
                <a:latin typeface="Times New Roman" panose="02020603050405020304" pitchFamily="18" charset="0"/>
                <a:ea typeface="Tahoma" panose="020B0604030504040204" pitchFamily="34" charset="0"/>
                <a:cs typeface="Times New Roman" panose="02020603050405020304" pitchFamily="18" charset="0"/>
              </a:rPr>
              <a:t>14</a:t>
            </a:r>
            <a:r>
              <a:rPr kumimoji="0" lang="en-US" sz="4000" b="1" i="0" u="none" strike="noStrike" kern="1200" cap="none" spc="0" normalizeH="0" baseline="0" noProof="0">
                <a:ln>
                  <a:noFill/>
                </a:ln>
                <a:solidFill>
                  <a:prstClr val="black"/>
                </a:solidFill>
                <a:effectLst/>
                <a:uLnTx/>
                <a:uFillTx/>
                <a:latin typeface="Times New Roman" panose="02020603050405020304" pitchFamily="18" charset="0"/>
                <a:ea typeface="Tahoma" panose="020B0604030504040204" pitchFamily="34" charset="0"/>
                <a:cs typeface="Times New Roman" panose="02020603050405020304" pitchFamily="18" charset="0"/>
              </a:rPr>
              <a:t> tháng 12 năm </a:t>
            </a:r>
            <a:r>
              <a:rPr kumimoji="0" lang="en-US" sz="4000" b="1" i="0" u="none" strike="noStrike" kern="1200" cap="none" spc="0" normalizeH="0" baseline="0" noProof="0" dirty="0">
                <a:ln>
                  <a:noFill/>
                </a:ln>
                <a:solidFill>
                  <a:prstClr val="black"/>
                </a:solidFill>
                <a:effectLst/>
                <a:uLnTx/>
                <a:uFillTx/>
                <a:latin typeface="Times New Roman" panose="02020603050405020304" pitchFamily="18" charset="0"/>
                <a:ea typeface="Tahoma" panose="020B0604030504040204" pitchFamily="34" charset="0"/>
                <a:cs typeface="Times New Roman" panose="02020603050405020304" pitchFamily="18" charset="0"/>
              </a:rPr>
              <a:t>2022</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srgbClr val="FF0000"/>
                </a:solidFill>
                <a:effectLst/>
                <a:uLnTx/>
                <a:uFillTx/>
                <a:latin typeface="Times New Roman" panose="02020603050405020304" pitchFamily="18" charset="0"/>
                <a:ea typeface="Tahoma" panose="020B0604030504040204" pitchFamily="34" charset="0"/>
                <a:cs typeface="Times New Roman" panose="02020603050405020304" pitchFamily="18" charset="0"/>
              </a:rPr>
              <a:t>Tiếng</a:t>
            </a:r>
            <a:r>
              <a:rPr kumimoji="0" lang="en-US" sz="4000" b="1" i="0" u="none" strike="noStrike" kern="1200" cap="none" spc="0" normalizeH="0" baseline="0" noProof="0" dirty="0">
                <a:ln>
                  <a:noFill/>
                </a:ln>
                <a:solidFill>
                  <a:srgbClr val="FF0000"/>
                </a:solidFill>
                <a:effectLst/>
                <a:uLnTx/>
                <a:uFillTx/>
                <a:latin typeface="Times New Roman" panose="02020603050405020304" pitchFamily="18" charset="0"/>
                <a:ea typeface="Tahoma" panose="020B0604030504040204" pitchFamily="34" charset="0"/>
                <a:cs typeface="Times New Roman" panose="02020603050405020304" pitchFamily="18" charset="0"/>
              </a:rPr>
              <a:t> </a:t>
            </a:r>
            <a:r>
              <a:rPr kumimoji="0" lang="en-US" sz="4000" b="1" i="0" u="none" strike="noStrike" kern="1200" cap="none" spc="0" normalizeH="0" baseline="0" noProof="0" dirty="0" err="1">
                <a:ln>
                  <a:noFill/>
                </a:ln>
                <a:solidFill>
                  <a:srgbClr val="FF0000"/>
                </a:solidFill>
                <a:effectLst/>
                <a:uLnTx/>
                <a:uFillTx/>
                <a:latin typeface="Times New Roman" panose="02020603050405020304" pitchFamily="18" charset="0"/>
                <a:ea typeface="Tahoma" panose="020B0604030504040204" pitchFamily="34" charset="0"/>
                <a:cs typeface="Times New Roman" panose="02020603050405020304" pitchFamily="18" charset="0"/>
              </a:rPr>
              <a:t>Việt</a:t>
            </a:r>
            <a:endParaRPr kumimoji="0" lang="en-US" sz="4000" b="1" i="0" u="none" strike="noStrike" kern="1200" cap="none" spc="0" normalizeH="0" baseline="0" noProof="0" dirty="0">
              <a:ln>
                <a:noFill/>
              </a:ln>
              <a:solidFill>
                <a:srgbClr val="FF0000"/>
              </a:solidFill>
              <a:effectLst/>
              <a:uLnTx/>
              <a:uFillTx/>
              <a:latin typeface="Times New Roman" panose="02020603050405020304" pitchFamily="18" charset="0"/>
              <a:ea typeface="Tahoma" panose="020B0604030504040204" pitchFamily="34" charset="0"/>
              <a:cs typeface="Times New Roman" panose="02020603050405020304" pitchFamily="18" charset="0"/>
            </a:endParaRPr>
          </a:p>
        </p:txBody>
      </p:sp>
      <p:sp>
        <p:nvSpPr>
          <p:cNvPr id="2" name="TextBox 1">
            <a:extLst>
              <a:ext uri="{FF2B5EF4-FFF2-40B4-BE49-F238E27FC236}">
                <a16:creationId xmlns:a16="http://schemas.microsoft.com/office/drawing/2014/main" id="{486CD55A-3A1C-2B36-B586-88D197671F2E}"/>
              </a:ext>
            </a:extLst>
          </p:cNvPr>
          <p:cNvSpPr txBox="1"/>
          <p:nvPr/>
        </p:nvSpPr>
        <p:spPr>
          <a:xfrm>
            <a:off x="2133601" y="2659559"/>
            <a:ext cx="9020174" cy="76944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400" b="1" i="0" u="none" strike="noStrike" kern="1200" cap="none" spc="0" normalizeH="0" baseline="0" noProof="0">
                <a:ln>
                  <a:noFill/>
                </a:ln>
                <a:solidFill>
                  <a:srgbClr val="0070C0"/>
                </a:solidFill>
                <a:effectLst/>
                <a:uLnTx/>
                <a:uFillTx/>
                <a:latin typeface="Times New Roman" panose="02020603050405020304" pitchFamily="18" charset="0"/>
                <a:ea typeface="+mn-ea"/>
                <a:cs typeface="Times New Roman" panose="02020603050405020304" pitchFamily="18" charset="0"/>
              </a:rPr>
              <a:t>Con đường của bé</a:t>
            </a:r>
            <a:endParaRPr kumimoji="0" lang="en-US" sz="4400" b="1" i="0" u="none" strike="noStrike" kern="1200" cap="none" spc="0" normalizeH="0" baseline="0" noProof="0">
              <a:ln>
                <a:noFill/>
              </a:ln>
              <a:solidFill>
                <a:srgbClr val="0070C0"/>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262823302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8977D5A-3CE0-5936-80D7-A88FD3CB0262}"/>
              </a:ext>
            </a:extLst>
          </p:cNvPr>
          <p:cNvPicPr>
            <a:picLocks noChangeAspect="1"/>
          </p:cNvPicPr>
          <p:nvPr/>
        </p:nvPicPr>
        <p:blipFill>
          <a:blip r:embed="rId2"/>
          <a:stretch>
            <a:fillRect/>
          </a:stretch>
        </p:blipFill>
        <p:spPr>
          <a:xfrm>
            <a:off x="50168" y="19314"/>
            <a:ext cx="957155" cy="762066"/>
          </a:xfrm>
          <a:prstGeom prst="ellipse">
            <a:avLst/>
          </a:prstGeom>
        </p:spPr>
      </p:pic>
      <p:sp>
        <p:nvSpPr>
          <p:cNvPr id="8" name="Rounded Rectangle 7"/>
          <p:cNvSpPr/>
          <p:nvPr/>
        </p:nvSpPr>
        <p:spPr>
          <a:xfrm>
            <a:off x="1159626" y="288696"/>
            <a:ext cx="4084728" cy="629107"/>
          </a:xfrm>
          <a:prstGeom prst="roundRect">
            <a:avLst/>
          </a:prstGeom>
          <a:solidFill>
            <a:srgbClr val="FFFFFF">
              <a:alpha val="80000"/>
            </a:srgbClr>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buClr>
                <a:srgbClr val="000000"/>
              </a:buClr>
            </a:pPr>
            <a:r>
              <a:rPr lang="en-US" sz="3600" dirty="0" err="1">
                <a:solidFill>
                  <a:srgbClr val="FF0000"/>
                </a:solidFill>
                <a:latin typeface="Nunito Black" pitchFamily="2" charset="0"/>
                <a:sym typeface="Arial"/>
              </a:rPr>
              <a:t>Luyện</a:t>
            </a:r>
            <a:r>
              <a:rPr lang="en-US" sz="3600" dirty="0">
                <a:solidFill>
                  <a:srgbClr val="FF0000"/>
                </a:solidFill>
                <a:latin typeface="Nunito Black" pitchFamily="2" charset="0"/>
                <a:sym typeface="Arial"/>
              </a:rPr>
              <a:t> </a:t>
            </a:r>
            <a:r>
              <a:rPr lang="en-US" sz="3600" dirty="0" err="1">
                <a:solidFill>
                  <a:srgbClr val="FF0000"/>
                </a:solidFill>
                <a:latin typeface="Nunito Black" pitchFamily="2" charset="0"/>
                <a:sym typeface="Arial"/>
              </a:rPr>
              <a:t>đọc</a:t>
            </a:r>
            <a:r>
              <a:rPr lang="en-US" sz="3600" dirty="0">
                <a:solidFill>
                  <a:srgbClr val="FF0000"/>
                </a:solidFill>
                <a:latin typeface="Nunito Black" pitchFamily="2" charset="0"/>
                <a:sym typeface="Arial"/>
              </a:rPr>
              <a:t> </a:t>
            </a:r>
            <a:r>
              <a:rPr lang="en-US" sz="3600" dirty="0" err="1">
                <a:solidFill>
                  <a:srgbClr val="FF0000"/>
                </a:solidFill>
                <a:latin typeface="Nunito Black" pitchFamily="2" charset="0"/>
                <a:sym typeface="Arial"/>
              </a:rPr>
              <a:t>từ</a:t>
            </a:r>
            <a:r>
              <a:rPr lang="en-US" sz="3600" dirty="0">
                <a:solidFill>
                  <a:srgbClr val="FF0000"/>
                </a:solidFill>
                <a:latin typeface="Nunito Black" pitchFamily="2" charset="0"/>
                <a:sym typeface="Arial"/>
              </a:rPr>
              <a:t> </a:t>
            </a:r>
            <a:r>
              <a:rPr lang="en-US" sz="3600" dirty="0" err="1">
                <a:solidFill>
                  <a:srgbClr val="FF0000"/>
                </a:solidFill>
                <a:latin typeface="Nunito Black" pitchFamily="2" charset="0"/>
                <a:sym typeface="Arial"/>
              </a:rPr>
              <a:t>khó</a:t>
            </a:r>
            <a:endParaRPr lang="id-ID" sz="3600" b="1" kern="0" dirty="0">
              <a:solidFill>
                <a:srgbClr val="FF0000"/>
              </a:solidFill>
              <a:effectLst>
                <a:glow rad="139700">
                  <a:srgbClr val="FFC000">
                    <a:satMod val="175000"/>
                    <a:alpha val="40000"/>
                  </a:srgbClr>
                </a:glow>
                <a:outerShdw dist="165100" dir="2700000" sx="99000" sy="99000" algn="tl" rotWithShape="0">
                  <a:srgbClr val="EC9684">
                    <a:alpha val="63000"/>
                  </a:srgbClr>
                </a:outerShdw>
                <a:reflection blurRad="6350" stA="60000" endA="900" endPos="58000" dir="5400000" sy="-100000" algn="bl" rotWithShape="0"/>
              </a:effectLst>
              <a:latin typeface="Nunito Black" pitchFamily="2" charset="0"/>
              <a:cs typeface="#9Slide05 Bodega Script" pitchFamily="2" charset="0"/>
              <a:sym typeface="Arial"/>
            </a:endParaRPr>
          </a:p>
        </p:txBody>
      </p:sp>
      <p:sp>
        <p:nvSpPr>
          <p:cNvPr id="9" name="Rounded Rectangle 8"/>
          <p:cNvSpPr/>
          <p:nvPr/>
        </p:nvSpPr>
        <p:spPr>
          <a:xfrm>
            <a:off x="2936562" y="2590800"/>
            <a:ext cx="2133600" cy="609600"/>
          </a:xfrm>
          <a:prstGeom prst="roundRect">
            <a:avLst/>
          </a:prstGeom>
          <a:solidFill>
            <a:srgbClr val="FFFFFF">
              <a:alpha val="80000"/>
            </a:srgb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buClr>
                <a:srgbClr val="000000"/>
              </a:buClr>
            </a:pPr>
            <a:r>
              <a:rPr lang="en-US" sz="3600" dirty="0">
                <a:solidFill>
                  <a:srgbClr val="008000"/>
                </a:solidFill>
                <a:latin typeface="Nunito Black" pitchFamily="2" charset="0"/>
                <a:sym typeface="Arial"/>
              </a:rPr>
              <a:t>Chi </a:t>
            </a:r>
            <a:r>
              <a:rPr lang="en-US" sz="3600" dirty="0" err="1">
                <a:solidFill>
                  <a:srgbClr val="008000"/>
                </a:solidFill>
                <a:latin typeface="Nunito Black" pitchFamily="2" charset="0"/>
                <a:sym typeface="Arial"/>
              </a:rPr>
              <a:t>chít</a:t>
            </a:r>
            <a:endParaRPr lang="id-ID" sz="3600" b="1" kern="0" dirty="0">
              <a:solidFill>
                <a:srgbClr val="008000"/>
              </a:solidFill>
              <a:effectLst>
                <a:glow rad="139700">
                  <a:srgbClr val="FFC000">
                    <a:satMod val="175000"/>
                    <a:alpha val="40000"/>
                  </a:srgbClr>
                </a:glow>
                <a:outerShdw dist="165100" dir="2700000" sx="99000" sy="99000" algn="tl" rotWithShape="0">
                  <a:srgbClr val="EC9684">
                    <a:alpha val="63000"/>
                  </a:srgbClr>
                </a:outerShdw>
                <a:reflection blurRad="6350" stA="60000" endA="900" endPos="58000" dir="5400000" sy="-100000" algn="bl" rotWithShape="0"/>
              </a:effectLst>
              <a:latin typeface="Nunito Black" pitchFamily="2" charset="0"/>
              <a:cs typeface="#9Slide05 Bodega Script" pitchFamily="2" charset="0"/>
              <a:sym typeface="Arial"/>
            </a:endParaRPr>
          </a:p>
        </p:txBody>
      </p:sp>
      <p:sp>
        <p:nvSpPr>
          <p:cNvPr id="10" name="Rounded Rectangle 9"/>
          <p:cNvSpPr/>
          <p:nvPr/>
        </p:nvSpPr>
        <p:spPr>
          <a:xfrm>
            <a:off x="7848600" y="2590800"/>
            <a:ext cx="2362200" cy="609600"/>
          </a:xfrm>
          <a:prstGeom prst="roundRect">
            <a:avLst/>
          </a:prstGeom>
          <a:solidFill>
            <a:srgbClr val="FFFFFF">
              <a:alpha val="80000"/>
            </a:srgbClr>
          </a:soli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buClr>
                <a:srgbClr val="000000"/>
              </a:buClr>
            </a:pPr>
            <a:r>
              <a:rPr lang="en-US" sz="3600" dirty="0" err="1">
                <a:solidFill>
                  <a:srgbClr val="008000"/>
                </a:solidFill>
                <a:latin typeface="Nunito Black" pitchFamily="2" charset="0"/>
                <a:sym typeface="Arial"/>
              </a:rPr>
              <a:t>Giàn</a:t>
            </a:r>
            <a:r>
              <a:rPr lang="en-US" sz="3600" dirty="0">
                <a:solidFill>
                  <a:srgbClr val="008000"/>
                </a:solidFill>
                <a:latin typeface="Nunito Black" pitchFamily="2" charset="0"/>
                <a:sym typeface="Arial"/>
              </a:rPr>
              <a:t> </a:t>
            </a:r>
            <a:r>
              <a:rPr lang="en-US" sz="3600" dirty="0" err="1">
                <a:solidFill>
                  <a:srgbClr val="008000"/>
                </a:solidFill>
                <a:latin typeface="Nunito Black" pitchFamily="2" charset="0"/>
                <a:sym typeface="Arial"/>
              </a:rPr>
              <a:t>giáo</a:t>
            </a:r>
            <a:endParaRPr lang="id-ID" sz="3600" b="1" kern="0" dirty="0">
              <a:solidFill>
                <a:srgbClr val="008000"/>
              </a:solidFill>
              <a:effectLst>
                <a:glow rad="139700">
                  <a:srgbClr val="FFC000">
                    <a:satMod val="175000"/>
                    <a:alpha val="40000"/>
                  </a:srgbClr>
                </a:glow>
                <a:outerShdw dist="165100" dir="2700000" sx="99000" sy="99000" algn="tl" rotWithShape="0">
                  <a:srgbClr val="EC9684">
                    <a:alpha val="63000"/>
                  </a:srgbClr>
                </a:outerShdw>
                <a:reflection blurRad="6350" stA="60000" endA="900" endPos="58000" dir="5400000" sy="-100000" algn="bl" rotWithShape="0"/>
              </a:effectLst>
              <a:latin typeface="Nunito Black" pitchFamily="2" charset="0"/>
              <a:cs typeface="#9Slide05 Bodega Script" pitchFamily="2" charset="0"/>
              <a:sym typeface="Arial"/>
            </a:endParaRPr>
          </a:p>
        </p:txBody>
      </p:sp>
    </p:spTree>
    <p:extLst>
      <p:ext uri="{BB962C8B-B14F-4D97-AF65-F5344CB8AC3E}">
        <p14:creationId xmlns:p14="http://schemas.microsoft.com/office/powerpoint/2010/main" val="9251081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1000"/>
                                        <p:tgtEl>
                                          <p:spTgt spid="9"/>
                                        </p:tgtEl>
                                      </p:cBhvr>
                                    </p:animEffect>
                                    <p:anim calcmode="lin" valueType="num">
                                      <p:cBhvr>
                                        <p:cTn id="15" dur="1000" fill="hold"/>
                                        <p:tgtEl>
                                          <p:spTgt spid="9"/>
                                        </p:tgtEl>
                                        <p:attrNameLst>
                                          <p:attrName>ppt_x</p:attrName>
                                        </p:attrNameLst>
                                      </p:cBhvr>
                                      <p:tavLst>
                                        <p:tav tm="0">
                                          <p:val>
                                            <p:strVal val="#ppt_x"/>
                                          </p:val>
                                        </p:tav>
                                        <p:tav tm="100000">
                                          <p:val>
                                            <p:strVal val="#ppt_x"/>
                                          </p:val>
                                        </p:tav>
                                      </p:tavLst>
                                    </p:anim>
                                    <p:anim calcmode="lin" valueType="num">
                                      <p:cBhvr>
                                        <p:cTn id="16"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1000"/>
                                        <p:tgtEl>
                                          <p:spTgt spid="10"/>
                                        </p:tgtEl>
                                      </p:cBhvr>
                                    </p:animEffect>
                                    <p:anim calcmode="lin" valueType="num">
                                      <p:cBhvr>
                                        <p:cTn id="22" dur="1000" fill="hold"/>
                                        <p:tgtEl>
                                          <p:spTgt spid="10"/>
                                        </p:tgtEl>
                                        <p:attrNameLst>
                                          <p:attrName>ppt_x</p:attrName>
                                        </p:attrNameLst>
                                      </p:cBhvr>
                                      <p:tavLst>
                                        <p:tav tm="0">
                                          <p:val>
                                            <p:strVal val="#ppt_x"/>
                                          </p:val>
                                        </p:tav>
                                        <p:tav tm="100000">
                                          <p:val>
                                            <p:strVal val="#ppt_x"/>
                                          </p:val>
                                        </p:tav>
                                      </p:tavLst>
                                    </p:anim>
                                    <p:anim calcmode="lin" valueType="num">
                                      <p:cBhvr>
                                        <p:cTn id="23"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5886491" y="908442"/>
            <a:ext cx="2606345" cy="2317723"/>
          </a:xfrm>
          <a:prstGeom prst="ellipse">
            <a:avLst/>
          </a:prstGeom>
          <a:ln>
            <a:noFill/>
          </a:ln>
          <a:effectLst>
            <a:softEdge rad="112500"/>
          </a:effectLst>
        </p:spPr>
      </p:pic>
      <p:pic>
        <p:nvPicPr>
          <p:cNvPr id="5" name="Picture 4"/>
          <p:cNvPicPr>
            <a:picLocks noChangeAspect="1"/>
          </p:cNvPicPr>
          <p:nvPr/>
        </p:nvPicPr>
        <p:blipFill>
          <a:blip r:embed="rId3"/>
          <a:stretch>
            <a:fillRect/>
          </a:stretch>
        </p:blipFill>
        <p:spPr>
          <a:xfrm>
            <a:off x="8458200" y="1903055"/>
            <a:ext cx="3026159" cy="2396438"/>
          </a:xfrm>
          <a:prstGeom prst="ellipse">
            <a:avLst/>
          </a:prstGeom>
          <a:ln>
            <a:noFill/>
          </a:ln>
          <a:effectLst>
            <a:softEdge rad="112500"/>
          </a:effectLst>
        </p:spPr>
      </p:pic>
      <p:pic>
        <p:nvPicPr>
          <p:cNvPr id="6" name="Picture 5"/>
          <p:cNvPicPr>
            <a:picLocks noChangeAspect="1"/>
          </p:cNvPicPr>
          <p:nvPr/>
        </p:nvPicPr>
        <p:blipFill>
          <a:blip r:embed="rId4"/>
          <a:stretch>
            <a:fillRect/>
          </a:stretch>
        </p:blipFill>
        <p:spPr>
          <a:xfrm>
            <a:off x="9296400" y="4365354"/>
            <a:ext cx="2562615" cy="2492646"/>
          </a:xfrm>
          <a:prstGeom prst="ellipse">
            <a:avLst/>
          </a:prstGeom>
          <a:ln>
            <a:noFill/>
          </a:ln>
          <a:effectLst>
            <a:softEdge rad="112500"/>
          </a:effectLst>
        </p:spPr>
      </p:pic>
      <p:sp>
        <p:nvSpPr>
          <p:cNvPr id="7" name="Rounded Rectangle 6"/>
          <p:cNvSpPr/>
          <p:nvPr/>
        </p:nvSpPr>
        <p:spPr>
          <a:xfrm>
            <a:off x="1219200" y="990600"/>
            <a:ext cx="3499573" cy="523776"/>
          </a:xfrm>
          <a:prstGeom prst="roundRect">
            <a:avLst/>
          </a:prstGeom>
          <a:solidFill>
            <a:srgbClr val="FFFFFF">
              <a:alpha val="80000"/>
            </a:srgb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buClr>
                <a:srgbClr val="000000"/>
              </a:buClr>
            </a:pPr>
            <a:r>
              <a:rPr lang="en-US" sz="2400" dirty="0">
                <a:solidFill>
                  <a:srgbClr val="FF0000"/>
                </a:solidFill>
                <a:latin typeface="Nunito Black" pitchFamily="2" charset="0"/>
                <a:sym typeface="Arial"/>
              </a:rPr>
              <a:t>CON ĐƯỜNG CỦA BÉ</a:t>
            </a:r>
            <a:endParaRPr lang="id-ID" sz="2400" b="1" kern="0" dirty="0">
              <a:solidFill>
                <a:srgbClr val="FF0000"/>
              </a:solidFill>
              <a:effectLst>
                <a:glow rad="139700">
                  <a:srgbClr val="FFC000">
                    <a:satMod val="175000"/>
                    <a:alpha val="40000"/>
                  </a:srgbClr>
                </a:glow>
                <a:outerShdw dist="165100" dir="2700000" sx="99000" sy="99000" algn="tl" rotWithShape="0">
                  <a:srgbClr val="EC9684">
                    <a:alpha val="63000"/>
                  </a:srgbClr>
                </a:outerShdw>
                <a:reflection blurRad="6350" stA="60000" endA="900" endPos="58000" dir="5400000" sy="-100000" algn="bl" rotWithShape="0"/>
              </a:effectLst>
              <a:latin typeface="Nunito Black" pitchFamily="2" charset="0"/>
              <a:cs typeface="#9Slide05 Bodega Script" pitchFamily="2" charset="0"/>
              <a:sym typeface="Arial"/>
            </a:endParaRPr>
          </a:p>
        </p:txBody>
      </p:sp>
      <p:sp>
        <p:nvSpPr>
          <p:cNvPr id="8" name="Rounded Rectangle 7"/>
          <p:cNvSpPr/>
          <p:nvPr/>
        </p:nvSpPr>
        <p:spPr>
          <a:xfrm>
            <a:off x="1004243" y="1580647"/>
            <a:ext cx="4121970" cy="1520627"/>
          </a:xfrm>
          <a:prstGeom prst="roundRect">
            <a:avLst/>
          </a:prstGeom>
          <a:solidFill>
            <a:srgbClr val="FFFFFF">
              <a:alpha val="80000"/>
            </a:srgbClr>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defTabSz="914400">
              <a:lnSpc>
                <a:spcPct val="90000"/>
              </a:lnSpc>
              <a:spcBef>
                <a:spcPct val="0"/>
              </a:spcBef>
              <a:spcAft>
                <a:spcPts val="600"/>
              </a:spcAft>
              <a:defRPr/>
            </a:pPr>
            <a:r>
              <a:rPr lang="en-US" sz="2200" b="1" dirty="0" err="1">
                <a:solidFill>
                  <a:srgbClr val="002060"/>
                </a:solidFill>
                <a:latin typeface="Nunito Black" pitchFamily="2" charset="0"/>
              </a:rPr>
              <a:t>Đường</a:t>
            </a:r>
            <a:r>
              <a:rPr lang="en-US" sz="2200" b="1" dirty="0">
                <a:solidFill>
                  <a:srgbClr val="002060"/>
                </a:solidFill>
                <a:latin typeface="Nunito Black" pitchFamily="2" charset="0"/>
              </a:rPr>
              <a:t> </a:t>
            </a:r>
            <a:r>
              <a:rPr lang="en-US" sz="2200" b="1" dirty="0" err="1">
                <a:solidFill>
                  <a:srgbClr val="002060"/>
                </a:solidFill>
                <a:latin typeface="Nunito Black" pitchFamily="2" charset="0"/>
              </a:rPr>
              <a:t>của</a:t>
            </a:r>
            <a:r>
              <a:rPr lang="en-US" sz="2200" b="1" dirty="0">
                <a:solidFill>
                  <a:srgbClr val="002060"/>
                </a:solidFill>
                <a:latin typeface="Nunito Black" pitchFamily="2" charset="0"/>
              </a:rPr>
              <a:t> </a:t>
            </a:r>
            <a:r>
              <a:rPr lang="en-US" sz="2200" b="1" dirty="0" err="1">
                <a:solidFill>
                  <a:srgbClr val="002060"/>
                </a:solidFill>
                <a:latin typeface="Nunito Black" pitchFamily="2" charset="0"/>
              </a:rPr>
              <a:t>chú</a:t>
            </a:r>
            <a:r>
              <a:rPr lang="en-US" sz="2200" b="1" dirty="0">
                <a:solidFill>
                  <a:srgbClr val="002060"/>
                </a:solidFill>
                <a:latin typeface="Nunito Black" pitchFamily="2" charset="0"/>
              </a:rPr>
              <a:t> phi </a:t>
            </a:r>
            <a:r>
              <a:rPr lang="en-US" sz="2200" b="1" dirty="0" err="1">
                <a:solidFill>
                  <a:srgbClr val="002060"/>
                </a:solidFill>
                <a:latin typeface="Nunito Black" pitchFamily="2" charset="0"/>
              </a:rPr>
              <a:t>công</a:t>
            </a:r>
            <a:endParaRPr lang="en-US" sz="2200" b="1" dirty="0">
              <a:solidFill>
                <a:srgbClr val="002060"/>
              </a:solidFill>
              <a:latin typeface="Nunito Black" pitchFamily="2" charset="0"/>
            </a:endParaRPr>
          </a:p>
          <a:p>
            <a:pPr lvl="0" defTabSz="914400">
              <a:lnSpc>
                <a:spcPct val="90000"/>
              </a:lnSpc>
              <a:spcBef>
                <a:spcPct val="0"/>
              </a:spcBef>
              <a:spcAft>
                <a:spcPts val="600"/>
              </a:spcAft>
              <a:defRPr/>
            </a:pPr>
            <a:r>
              <a:rPr lang="en-US" sz="2200" b="1" dirty="0" err="1">
                <a:solidFill>
                  <a:srgbClr val="002060"/>
                </a:solidFill>
                <a:latin typeface="Nunito Black" pitchFamily="2" charset="0"/>
              </a:rPr>
              <a:t>Lẫn</a:t>
            </a:r>
            <a:r>
              <a:rPr lang="en-US" sz="2200" b="1" dirty="0">
                <a:solidFill>
                  <a:srgbClr val="002060"/>
                </a:solidFill>
                <a:latin typeface="Nunito Black" pitchFamily="2" charset="0"/>
              </a:rPr>
              <a:t> </a:t>
            </a:r>
            <a:r>
              <a:rPr lang="en-US" sz="2200" b="1" dirty="0" err="1">
                <a:solidFill>
                  <a:srgbClr val="002060"/>
                </a:solidFill>
                <a:latin typeface="Nunito Black" pitchFamily="2" charset="0"/>
              </a:rPr>
              <a:t>trong</a:t>
            </a:r>
            <a:r>
              <a:rPr lang="en-US" sz="2200" b="1" dirty="0">
                <a:solidFill>
                  <a:srgbClr val="002060"/>
                </a:solidFill>
                <a:latin typeface="Nunito Black" pitchFamily="2" charset="0"/>
              </a:rPr>
              <a:t> </a:t>
            </a:r>
            <a:r>
              <a:rPr lang="en-US" sz="2200" b="1" dirty="0" err="1">
                <a:solidFill>
                  <a:srgbClr val="002060"/>
                </a:solidFill>
                <a:latin typeface="Nunito Black" pitchFamily="2" charset="0"/>
              </a:rPr>
              <a:t>mây</a:t>
            </a:r>
            <a:r>
              <a:rPr lang="en-US" sz="2200" b="1" dirty="0">
                <a:solidFill>
                  <a:srgbClr val="002060"/>
                </a:solidFill>
                <a:latin typeface="Nunito Black" pitchFamily="2" charset="0"/>
              </a:rPr>
              <a:t> </a:t>
            </a:r>
            <a:r>
              <a:rPr lang="en-US" sz="2200" b="1" dirty="0" err="1">
                <a:solidFill>
                  <a:srgbClr val="002060"/>
                </a:solidFill>
                <a:latin typeface="Nunito Black" pitchFamily="2" charset="0"/>
              </a:rPr>
              <a:t>cao</a:t>
            </a:r>
            <a:r>
              <a:rPr lang="en-US" sz="2200" b="1" dirty="0">
                <a:solidFill>
                  <a:srgbClr val="002060"/>
                </a:solidFill>
                <a:latin typeface="Nunito Black" pitchFamily="2" charset="0"/>
              </a:rPr>
              <a:t> </a:t>
            </a:r>
            <a:r>
              <a:rPr lang="en-US" sz="2200" b="1" dirty="0" err="1">
                <a:solidFill>
                  <a:srgbClr val="002060"/>
                </a:solidFill>
                <a:latin typeface="Nunito Black" pitchFamily="2" charset="0"/>
              </a:rPr>
              <a:t>tít</a:t>
            </a:r>
            <a:endParaRPr lang="en-US" sz="2200" b="1" dirty="0">
              <a:solidFill>
                <a:srgbClr val="002060"/>
              </a:solidFill>
              <a:latin typeface="Nunito Black" pitchFamily="2" charset="0"/>
            </a:endParaRPr>
          </a:p>
          <a:p>
            <a:pPr lvl="0" defTabSz="914400">
              <a:lnSpc>
                <a:spcPct val="90000"/>
              </a:lnSpc>
              <a:spcBef>
                <a:spcPct val="0"/>
              </a:spcBef>
              <a:spcAft>
                <a:spcPts val="600"/>
              </a:spcAft>
              <a:defRPr/>
            </a:pPr>
            <a:r>
              <a:rPr lang="en-US" sz="2200" b="1" dirty="0" err="1">
                <a:solidFill>
                  <a:srgbClr val="002060"/>
                </a:solidFill>
                <a:latin typeface="Nunito Black" pitchFamily="2" charset="0"/>
              </a:rPr>
              <a:t>Khắp</a:t>
            </a:r>
            <a:r>
              <a:rPr lang="en-US" sz="2200" b="1" dirty="0">
                <a:solidFill>
                  <a:srgbClr val="002060"/>
                </a:solidFill>
                <a:latin typeface="Nunito Black" pitchFamily="2" charset="0"/>
              </a:rPr>
              <a:t> </a:t>
            </a:r>
            <a:r>
              <a:rPr lang="en-US" sz="2200" b="1" dirty="0" err="1">
                <a:solidFill>
                  <a:srgbClr val="002060"/>
                </a:solidFill>
                <a:latin typeface="Nunito Black" pitchFamily="2" charset="0"/>
              </a:rPr>
              <a:t>những</a:t>
            </a:r>
            <a:r>
              <a:rPr lang="en-US" sz="2200" b="1" dirty="0">
                <a:solidFill>
                  <a:srgbClr val="002060"/>
                </a:solidFill>
                <a:latin typeface="Nunito Black" pitchFamily="2" charset="0"/>
              </a:rPr>
              <a:t> </a:t>
            </a:r>
            <a:r>
              <a:rPr lang="en-US" sz="2200" b="1" dirty="0" err="1">
                <a:solidFill>
                  <a:srgbClr val="002060"/>
                </a:solidFill>
                <a:latin typeface="Nunito Black" pitchFamily="2" charset="0"/>
              </a:rPr>
              <a:t>vùng</a:t>
            </a:r>
            <a:r>
              <a:rPr lang="en-US" sz="2200" b="1" dirty="0">
                <a:solidFill>
                  <a:srgbClr val="002060"/>
                </a:solidFill>
                <a:latin typeface="Nunito Black" pitchFamily="2" charset="0"/>
              </a:rPr>
              <a:t> </a:t>
            </a:r>
            <a:r>
              <a:rPr lang="en-US" sz="2200" b="1" dirty="0" err="1">
                <a:solidFill>
                  <a:srgbClr val="002060"/>
                </a:solidFill>
                <a:latin typeface="Nunito Black" pitchFamily="2" charset="0"/>
              </a:rPr>
              <a:t>trời</a:t>
            </a:r>
            <a:r>
              <a:rPr lang="en-US" sz="2200" b="1" dirty="0">
                <a:solidFill>
                  <a:srgbClr val="002060"/>
                </a:solidFill>
                <a:latin typeface="Nunito Black" pitchFamily="2" charset="0"/>
              </a:rPr>
              <a:t> </a:t>
            </a:r>
            <a:r>
              <a:rPr lang="en-US" sz="2200" b="1" dirty="0" err="1">
                <a:solidFill>
                  <a:srgbClr val="002060"/>
                </a:solidFill>
                <a:latin typeface="Nunito Black" pitchFamily="2" charset="0"/>
              </a:rPr>
              <a:t>xanh</a:t>
            </a:r>
            <a:endParaRPr lang="en-US" sz="2200" b="1" dirty="0">
              <a:solidFill>
                <a:srgbClr val="002060"/>
              </a:solidFill>
              <a:latin typeface="Nunito Black" pitchFamily="2" charset="0"/>
            </a:endParaRPr>
          </a:p>
          <a:p>
            <a:pPr lvl="0" defTabSz="914400">
              <a:lnSpc>
                <a:spcPct val="90000"/>
              </a:lnSpc>
              <a:spcBef>
                <a:spcPct val="0"/>
              </a:spcBef>
              <a:spcAft>
                <a:spcPts val="600"/>
              </a:spcAft>
              <a:defRPr/>
            </a:pPr>
            <a:r>
              <a:rPr lang="en-US" sz="2200" b="1" dirty="0" err="1">
                <a:solidFill>
                  <a:srgbClr val="002060"/>
                </a:solidFill>
                <a:latin typeface="Nunito Black" pitchFamily="2" charset="0"/>
              </a:rPr>
              <a:t>Những</a:t>
            </a:r>
            <a:r>
              <a:rPr lang="en-US" sz="2200" b="1" dirty="0">
                <a:solidFill>
                  <a:srgbClr val="002060"/>
                </a:solidFill>
                <a:latin typeface="Nunito Black" pitchFamily="2" charset="0"/>
              </a:rPr>
              <a:t> </a:t>
            </a:r>
            <a:r>
              <a:rPr lang="en-US" sz="2200" b="1" dirty="0" err="1">
                <a:solidFill>
                  <a:srgbClr val="002060"/>
                </a:solidFill>
                <a:latin typeface="Nunito Black" pitchFamily="2" charset="0"/>
              </a:rPr>
              <a:t>vì</a:t>
            </a:r>
            <a:r>
              <a:rPr lang="en-US" sz="2200" b="1" dirty="0">
                <a:solidFill>
                  <a:srgbClr val="002060"/>
                </a:solidFill>
                <a:latin typeface="Nunito Black" pitchFamily="2" charset="0"/>
              </a:rPr>
              <a:t> </a:t>
            </a:r>
            <a:r>
              <a:rPr lang="en-US" sz="2200" b="1" dirty="0" err="1">
                <a:solidFill>
                  <a:srgbClr val="002060"/>
                </a:solidFill>
                <a:latin typeface="Nunito Black" pitchFamily="2" charset="0"/>
              </a:rPr>
              <a:t>sao</a:t>
            </a:r>
            <a:r>
              <a:rPr lang="en-US" sz="2200" b="1" dirty="0">
                <a:solidFill>
                  <a:srgbClr val="002060"/>
                </a:solidFill>
                <a:latin typeface="Nunito Black" pitchFamily="2" charset="0"/>
              </a:rPr>
              <a:t> chi </a:t>
            </a:r>
            <a:r>
              <a:rPr lang="en-US" sz="2200" b="1" dirty="0" err="1">
                <a:solidFill>
                  <a:srgbClr val="002060"/>
                </a:solidFill>
                <a:latin typeface="Nunito Black" pitchFamily="2" charset="0"/>
              </a:rPr>
              <a:t>chít</a:t>
            </a:r>
            <a:r>
              <a:rPr lang="en-US" sz="2200" b="1" dirty="0">
                <a:solidFill>
                  <a:srgbClr val="002060"/>
                </a:solidFill>
                <a:latin typeface="Nunito Black" pitchFamily="2" charset="0"/>
              </a:rPr>
              <a:t>.</a:t>
            </a:r>
          </a:p>
        </p:txBody>
      </p:sp>
      <p:sp>
        <p:nvSpPr>
          <p:cNvPr id="9" name="Rounded Rectangle 8"/>
          <p:cNvSpPr/>
          <p:nvPr/>
        </p:nvSpPr>
        <p:spPr>
          <a:xfrm>
            <a:off x="1982616" y="3276601"/>
            <a:ext cx="3732384" cy="1524000"/>
          </a:xfrm>
          <a:prstGeom prst="roundRect">
            <a:avLst/>
          </a:prstGeom>
          <a:solidFill>
            <a:srgbClr val="FFFFFF">
              <a:alpha val="80000"/>
            </a:srgb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defTabSz="914400">
              <a:lnSpc>
                <a:spcPct val="90000"/>
              </a:lnSpc>
              <a:spcBef>
                <a:spcPct val="0"/>
              </a:spcBef>
              <a:spcAft>
                <a:spcPts val="600"/>
              </a:spcAft>
              <a:defRPr/>
            </a:pPr>
            <a:r>
              <a:rPr lang="en-US" sz="2200" dirty="0" err="1">
                <a:solidFill>
                  <a:srgbClr val="008000"/>
                </a:solidFill>
                <a:latin typeface="Nunito Black" pitchFamily="2" charset="0"/>
              </a:rPr>
              <a:t>Đường</a:t>
            </a:r>
            <a:r>
              <a:rPr lang="en-US" sz="2200" dirty="0">
                <a:solidFill>
                  <a:srgbClr val="008000"/>
                </a:solidFill>
                <a:latin typeface="Nunito Black" pitchFamily="2" charset="0"/>
              </a:rPr>
              <a:t> </a:t>
            </a:r>
            <a:r>
              <a:rPr lang="en-US" sz="2200" dirty="0" err="1">
                <a:solidFill>
                  <a:srgbClr val="008000"/>
                </a:solidFill>
                <a:latin typeface="Nunito Black" pitchFamily="2" charset="0"/>
              </a:rPr>
              <a:t>của</a:t>
            </a:r>
            <a:r>
              <a:rPr lang="en-US" sz="2200" dirty="0">
                <a:solidFill>
                  <a:srgbClr val="008000"/>
                </a:solidFill>
                <a:latin typeface="Nunito Black" pitchFamily="2" charset="0"/>
              </a:rPr>
              <a:t> </a:t>
            </a:r>
            <a:r>
              <a:rPr lang="en-US" sz="2200" dirty="0" err="1">
                <a:solidFill>
                  <a:srgbClr val="008000"/>
                </a:solidFill>
                <a:latin typeface="Nunito Black" pitchFamily="2" charset="0"/>
              </a:rPr>
              <a:t>chú</a:t>
            </a:r>
            <a:r>
              <a:rPr lang="en-US" sz="2200" dirty="0">
                <a:solidFill>
                  <a:srgbClr val="008000"/>
                </a:solidFill>
                <a:latin typeface="Nunito Black" pitchFamily="2" charset="0"/>
              </a:rPr>
              <a:t> </a:t>
            </a:r>
            <a:r>
              <a:rPr lang="en-US" sz="2200" dirty="0" err="1">
                <a:solidFill>
                  <a:srgbClr val="008000"/>
                </a:solidFill>
                <a:latin typeface="Nunito Black" pitchFamily="2" charset="0"/>
              </a:rPr>
              <a:t>hải</a:t>
            </a:r>
            <a:r>
              <a:rPr lang="en-US" sz="2200" dirty="0">
                <a:solidFill>
                  <a:srgbClr val="008000"/>
                </a:solidFill>
                <a:latin typeface="Nunito Black" pitchFamily="2" charset="0"/>
              </a:rPr>
              <a:t> </a:t>
            </a:r>
            <a:r>
              <a:rPr lang="en-US" sz="2200" dirty="0" err="1">
                <a:solidFill>
                  <a:srgbClr val="008000"/>
                </a:solidFill>
                <a:latin typeface="Nunito Black" pitchFamily="2" charset="0"/>
              </a:rPr>
              <a:t>quân</a:t>
            </a:r>
            <a:endParaRPr lang="en-US" sz="2200" dirty="0">
              <a:solidFill>
                <a:srgbClr val="008000"/>
              </a:solidFill>
              <a:latin typeface="Nunito Black" pitchFamily="2" charset="0"/>
            </a:endParaRPr>
          </a:p>
          <a:p>
            <a:pPr lvl="0" defTabSz="914400">
              <a:lnSpc>
                <a:spcPct val="90000"/>
              </a:lnSpc>
              <a:spcBef>
                <a:spcPct val="0"/>
              </a:spcBef>
              <a:spcAft>
                <a:spcPts val="600"/>
              </a:spcAft>
              <a:defRPr/>
            </a:pPr>
            <a:r>
              <a:rPr lang="en-US" sz="2200" dirty="0" err="1">
                <a:solidFill>
                  <a:srgbClr val="008000"/>
                </a:solidFill>
                <a:latin typeface="Nunito Black" pitchFamily="2" charset="0"/>
              </a:rPr>
              <a:t>Mênh</a:t>
            </a:r>
            <a:r>
              <a:rPr lang="en-US" sz="2200" dirty="0">
                <a:solidFill>
                  <a:srgbClr val="008000"/>
                </a:solidFill>
                <a:latin typeface="Nunito Black" pitchFamily="2" charset="0"/>
              </a:rPr>
              <a:t> </a:t>
            </a:r>
            <a:r>
              <a:rPr lang="en-US" sz="2200" dirty="0" err="1">
                <a:solidFill>
                  <a:srgbClr val="008000"/>
                </a:solidFill>
                <a:latin typeface="Nunito Black" pitchFamily="2" charset="0"/>
              </a:rPr>
              <a:t>mông</a:t>
            </a:r>
            <a:r>
              <a:rPr lang="en-US" sz="2200" dirty="0">
                <a:solidFill>
                  <a:srgbClr val="008000"/>
                </a:solidFill>
                <a:latin typeface="Nunito Black" pitchFamily="2" charset="0"/>
              </a:rPr>
              <a:t> </a:t>
            </a:r>
            <a:r>
              <a:rPr lang="en-US" sz="2200" dirty="0" err="1">
                <a:solidFill>
                  <a:srgbClr val="008000"/>
                </a:solidFill>
                <a:latin typeface="Nunito Black" pitchFamily="2" charset="0"/>
              </a:rPr>
              <a:t>trên</a:t>
            </a:r>
            <a:r>
              <a:rPr lang="en-US" sz="2200" dirty="0">
                <a:solidFill>
                  <a:srgbClr val="008000"/>
                </a:solidFill>
                <a:latin typeface="Nunito Black" pitchFamily="2" charset="0"/>
              </a:rPr>
              <a:t> </a:t>
            </a:r>
            <a:r>
              <a:rPr lang="en-US" sz="2200" dirty="0" err="1">
                <a:solidFill>
                  <a:srgbClr val="008000"/>
                </a:solidFill>
                <a:latin typeface="Nunito Black" pitchFamily="2" charset="0"/>
              </a:rPr>
              <a:t>biển</a:t>
            </a:r>
            <a:r>
              <a:rPr lang="en-US" sz="2200" dirty="0">
                <a:solidFill>
                  <a:srgbClr val="008000"/>
                </a:solidFill>
                <a:latin typeface="Nunito Black" pitchFamily="2" charset="0"/>
              </a:rPr>
              <a:t> </a:t>
            </a:r>
            <a:r>
              <a:rPr lang="en-US" sz="2200" dirty="0" err="1">
                <a:solidFill>
                  <a:srgbClr val="008000"/>
                </a:solidFill>
                <a:latin typeface="Nunito Black" pitchFamily="2" charset="0"/>
              </a:rPr>
              <a:t>cả</a:t>
            </a:r>
            <a:endParaRPr lang="en-US" sz="2200" dirty="0">
              <a:solidFill>
                <a:srgbClr val="008000"/>
              </a:solidFill>
              <a:latin typeface="Nunito Black" pitchFamily="2" charset="0"/>
            </a:endParaRPr>
          </a:p>
          <a:p>
            <a:pPr lvl="0" defTabSz="914400">
              <a:lnSpc>
                <a:spcPct val="90000"/>
              </a:lnSpc>
              <a:spcBef>
                <a:spcPct val="0"/>
              </a:spcBef>
              <a:spcAft>
                <a:spcPts val="600"/>
              </a:spcAft>
              <a:defRPr/>
            </a:pPr>
            <a:r>
              <a:rPr lang="en-US" sz="2200" dirty="0" err="1">
                <a:solidFill>
                  <a:srgbClr val="008000"/>
                </a:solidFill>
                <a:latin typeface="Nunito Black" pitchFamily="2" charset="0"/>
              </a:rPr>
              <a:t>Tới</a:t>
            </a:r>
            <a:r>
              <a:rPr lang="en-US" sz="2200" dirty="0">
                <a:solidFill>
                  <a:srgbClr val="008000"/>
                </a:solidFill>
                <a:latin typeface="Nunito Black" pitchFamily="2" charset="0"/>
              </a:rPr>
              <a:t> </a:t>
            </a:r>
            <a:r>
              <a:rPr lang="en-US" sz="2200" dirty="0" err="1">
                <a:solidFill>
                  <a:srgbClr val="008000"/>
                </a:solidFill>
                <a:latin typeface="Nunito Black" pitchFamily="2" charset="0"/>
              </a:rPr>
              <a:t>những</a:t>
            </a:r>
            <a:r>
              <a:rPr lang="en-US" sz="2200" dirty="0">
                <a:solidFill>
                  <a:srgbClr val="008000"/>
                </a:solidFill>
                <a:latin typeface="Nunito Black" pitchFamily="2" charset="0"/>
              </a:rPr>
              <a:t> </a:t>
            </a:r>
            <a:r>
              <a:rPr lang="en-US" sz="2200" dirty="0" err="1">
                <a:solidFill>
                  <a:srgbClr val="008000"/>
                </a:solidFill>
                <a:latin typeface="Nunito Black" pitchFamily="2" charset="0"/>
              </a:rPr>
              <a:t>vùng</a:t>
            </a:r>
            <a:r>
              <a:rPr lang="en-US" sz="2200" dirty="0">
                <a:solidFill>
                  <a:srgbClr val="008000"/>
                </a:solidFill>
                <a:latin typeface="Nunito Black" pitchFamily="2" charset="0"/>
              </a:rPr>
              <a:t> </a:t>
            </a:r>
            <a:r>
              <a:rPr lang="en-US" sz="2200" dirty="0" err="1">
                <a:solidFill>
                  <a:srgbClr val="008000"/>
                </a:solidFill>
                <a:latin typeface="Nunito Black" pitchFamily="2" charset="0"/>
              </a:rPr>
              <a:t>đảo</a:t>
            </a:r>
            <a:r>
              <a:rPr lang="en-US" sz="2200" dirty="0">
                <a:solidFill>
                  <a:srgbClr val="008000"/>
                </a:solidFill>
                <a:latin typeface="Nunito Black" pitchFamily="2" charset="0"/>
              </a:rPr>
              <a:t> </a:t>
            </a:r>
            <a:r>
              <a:rPr lang="en-US" sz="2200" dirty="0" err="1">
                <a:solidFill>
                  <a:srgbClr val="008000"/>
                </a:solidFill>
                <a:latin typeface="Nunito Black" pitchFamily="2" charset="0"/>
              </a:rPr>
              <a:t>xa</a:t>
            </a:r>
            <a:endParaRPr lang="en-US" sz="2200" dirty="0">
              <a:solidFill>
                <a:srgbClr val="008000"/>
              </a:solidFill>
              <a:latin typeface="Nunito Black" pitchFamily="2" charset="0"/>
            </a:endParaRPr>
          </a:p>
          <a:p>
            <a:pPr lvl="0" defTabSz="914400">
              <a:lnSpc>
                <a:spcPct val="90000"/>
              </a:lnSpc>
              <a:spcBef>
                <a:spcPct val="0"/>
              </a:spcBef>
              <a:spcAft>
                <a:spcPts val="600"/>
              </a:spcAft>
              <a:defRPr/>
            </a:pPr>
            <a:r>
              <a:rPr lang="en-US" sz="2200" dirty="0" err="1">
                <a:solidFill>
                  <a:srgbClr val="008000"/>
                </a:solidFill>
                <a:latin typeface="Nunito Black" pitchFamily="2" charset="0"/>
              </a:rPr>
              <a:t>Và</a:t>
            </a:r>
            <a:r>
              <a:rPr lang="en-US" sz="2200" dirty="0">
                <a:solidFill>
                  <a:srgbClr val="008000"/>
                </a:solidFill>
                <a:latin typeface="Nunito Black" pitchFamily="2" charset="0"/>
              </a:rPr>
              <a:t> </a:t>
            </a:r>
            <a:r>
              <a:rPr lang="en-US" sz="2200" dirty="0" err="1">
                <a:solidFill>
                  <a:srgbClr val="008000"/>
                </a:solidFill>
                <a:latin typeface="Nunito Black" pitchFamily="2" charset="0"/>
              </a:rPr>
              <a:t>những</a:t>
            </a:r>
            <a:r>
              <a:rPr lang="en-US" sz="2200" dirty="0">
                <a:solidFill>
                  <a:srgbClr val="008000"/>
                </a:solidFill>
                <a:latin typeface="Nunito Black" pitchFamily="2" charset="0"/>
              </a:rPr>
              <a:t> </a:t>
            </a:r>
            <a:r>
              <a:rPr lang="en-US" sz="2200" dirty="0" err="1">
                <a:solidFill>
                  <a:srgbClr val="008000"/>
                </a:solidFill>
                <a:latin typeface="Nunito Black" pitchFamily="2" charset="0"/>
              </a:rPr>
              <a:t>bờ</a:t>
            </a:r>
            <a:r>
              <a:rPr lang="en-US" sz="2200" dirty="0">
                <a:solidFill>
                  <a:srgbClr val="008000"/>
                </a:solidFill>
                <a:latin typeface="Nunito Black" pitchFamily="2" charset="0"/>
              </a:rPr>
              <a:t> </a:t>
            </a:r>
            <a:r>
              <a:rPr lang="en-US" sz="2200" dirty="0" err="1">
                <a:solidFill>
                  <a:srgbClr val="008000"/>
                </a:solidFill>
                <a:latin typeface="Nunito Black" pitchFamily="2" charset="0"/>
              </a:rPr>
              <a:t>bến</a:t>
            </a:r>
            <a:r>
              <a:rPr lang="en-US" sz="2200" dirty="0">
                <a:solidFill>
                  <a:srgbClr val="008000"/>
                </a:solidFill>
                <a:latin typeface="Nunito Black" pitchFamily="2" charset="0"/>
              </a:rPr>
              <a:t> </a:t>
            </a:r>
            <a:r>
              <a:rPr lang="en-US" sz="2200" dirty="0" err="1">
                <a:solidFill>
                  <a:srgbClr val="008000"/>
                </a:solidFill>
                <a:latin typeface="Nunito Black" pitchFamily="2" charset="0"/>
              </a:rPr>
              <a:t>lạ</a:t>
            </a:r>
            <a:r>
              <a:rPr lang="en-US" sz="2200" dirty="0">
                <a:solidFill>
                  <a:srgbClr val="008000"/>
                </a:solidFill>
                <a:latin typeface="Nunito Black" pitchFamily="2" charset="0"/>
              </a:rPr>
              <a:t>.</a:t>
            </a:r>
          </a:p>
        </p:txBody>
      </p:sp>
      <p:sp>
        <p:nvSpPr>
          <p:cNvPr id="10" name="Rounded Rectangle 9"/>
          <p:cNvSpPr/>
          <p:nvPr/>
        </p:nvSpPr>
        <p:spPr>
          <a:xfrm>
            <a:off x="3051615" y="4992548"/>
            <a:ext cx="3806385" cy="1636852"/>
          </a:xfrm>
          <a:prstGeom prst="roundRect">
            <a:avLst/>
          </a:prstGeom>
          <a:solidFill>
            <a:srgbClr val="FFFFFF">
              <a:alpha val="80000"/>
            </a:srgbClr>
          </a:soli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defTabSz="914400">
              <a:lnSpc>
                <a:spcPct val="90000"/>
              </a:lnSpc>
              <a:spcBef>
                <a:spcPct val="0"/>
              </a:spcBef>
              <a:spcAft>
                <a:spcPts val="600"/>
              </a:spcAft>
              <a:defRPr/>
            </a:pPr>
            <a:r>
              <a:rPr lang="en-US" sz="2200" dirty="0">
                <a:solidFill>
                  <a:schemeClr val="accent2">
                    <a:lumMod val="50000"/>
                  </a:schemeClr>
                </a:solidFill>
                <a:latin typeface="Nunito Black" pitchFamily="2" charset="0"/>
              </a:rPr>
              <a:t>Con </a:t>
            </a:r>
            <a:r>
              <a:rPr lang="en-US" sz="2200" dirty="0" err="1">
                <a:solidFill>
                  <a:schemeClr val="accent2">
                    <a:lumMod val="50000"/>
                  </a:schemeClr>
                </a:solidFill>
                <a:latin typeface="Nunito Black" pitchFamily="2" charset="0"/>
              </a:rPr>
              <a:t>đường</a:t>
            </a:r>
            <a:r>
              <a:rPr lang="en-US" sz="2200" dirty="0">
                <a:solidFill>
                  <a:schemeClr val="accent2">
                    <a:lumMod val="50000"/>
                  </a:schemeClr>
                </a:solidFill>
                <a:latin typeface="Nunito Black" pitchFamily="2" charset="0"/>
              </a:rPr>
              <a:t> </a:t>
            </a:r>
            <a:r>
              <a:rPr lang="en-US" sz="2200" dirty="0" err="1">
                <a:solidFill>
                  <a:schemeClr val="accent2">
                    <a:lumMod val="50000"/>
                  </a:schemeClr>
                </a:solidFill>
                <a:latin typeface="Nunito Black" pitchFamily="2" charset="0"/>
              </a:rPr>
              <a:t>làm</a:t>
            </a:r>
            <a:r>
              <a:rPr lang="en-US" sz="2200" dirty="0">
                <a:solidFill>
                  <a:schemeClr val="accent2">
                    <a:lumMod val="50000"/>
                  </a:schemeClr>
                </a:solidFill>
                <a:latin typeface="Nunito Black" pitchFamily="2" charset="0"/>
              </a:rPr>
              <a:t> </a:t>
            </a:r>
            <a:r>
              <a:rPr lang="en-US" sz="2200" dirty="0" err="1">
                <a:solidFill>
                  <a:schemeClr val="accent2">
                    <a:lumMod val="50000"/>
                  </a:schemeClr>
                </a:solidFill>
                <a:latin typeface="Nunito Black" pitchFamily="2" charset="0"/>
              </a:rPr>
              <a:t>bằng</a:t>
            </a:r>
            <a:r>
              <a:rPr lang="en-US" sz="2200" dirty="0">
                <a:solidFill>
                  <a:schemeClr val="accent2">
                    <a:lumMod val="50000"/>
                  </a:schemeClr>
                </a:solidFill>
                <a:latin typeface="Nunito Black" pitchFamily="2" charset="0"/>
              </a:rPr>
              <a:t> </a:t>
            </a:r>
            <a:r>
              <a:rPr lang="en-US" sz="2200" dirty="0" err="1">
                <a:solidFill>
                  <a:schemeClr val="accent2">
                    <a:lumMod val="50000"/>
                  </a:schemeClr>
                </a:solidFill>
                <a:latin typeface="Nunito Black" pitchFamily="2" charset="0"/>
              </a:rPr>
              <a:t>sắt</a:t>
            </a:r>
            <a:endParaRPr lang="en-US" sz="2200" dirty="0">
              <a:solidFill>
                <a:schemeClr val="accent2">
                  <a:lumMod val="50000"/>
                </a:schemeClr>
              </a:solidFill>
              <a:latin typeface="Nunito Black" pitchFamily="2" charset="0"/>
            </a:endParaRPr>
          </a:p>
          <a:p>
            <a:pPr lvl="0" defTabSz="914400">
              <a:lnSpc>
                <a:spcPct val="90000"/>
              </a:lnSpc>
              <a:spcBef>
                <a:spcPct val="0"/>
              </a:spcBef>
              <a:spcAft>
                <a:spcPts val="600"/>
              </a:spcAft>
              <a:defRPr/>
            </a:pPr>
            <a:r>
              <a:rPr lang="en-US" sz="2200" dirty="0" err="1">
                <a:solidFill>
                  <a:schemeClr val="accent2">
                    <a:lumMod val="50000"/>
                  </a:schemeClr>
                </a:solidFill>
                <a:latin typeface="Nunito Black" pitchFamily="2" charset="0"/>
              </a:rPr>
              <a:t>Là</a:t>
            </a:r>
            <a:r>
              <a:rPr lang="en-US" sz="2200" dirty="0">
                <a:solidFill>
                  <a:schemeClr val="accent2">
                    <a:lumMod val="50000"/>
                  </a:schemeClr>
                </a:solidFill>
                <a:latin typeface="Nunito Black" pitchFamily="2" charset="0"/>
              </a:rPr>
              <a:t> </a:t>
            </a:r>
            <a:r>
              <a:rPr lang="en-US" sz="2200" dirty="0" err="1">
                <a:solidFill>
                  <a:schemeClr val="accent2">
                    <a:lumMod val="50000"/>
                  </a:schemeClr>
                </a:solidFill>
                <a:latin typeface="Nunito Black" pitchFamily="2" charset="0"/>
              </a:rPr>
              <a:t>của</a:t>
            </a:r>
            <a:r>
              <a:rPr lang="en-US" sz="2200" dirty="0">
                <a:solidFill>
                  <a:schemeClr val="accent2">
                    <a:lumMod val="50000"/>
                  </a:schemeClr>
                </a:solidFill>
                <a:latin typeface="Nunito Black" pitchFamily="2" charset="0"/>
              </a:rPr>
              <a:t> </a:t>
            </a:r>
            <a:r>
              <a:rPr lang="en-US" sz="2200" dirty="0" err="1">
                <a:solidFill>
                  <a:schemeClr val="accent2">
                    <a:lumMod val="50000"/>
                  </a:schemeClr>
                </a:solidFill>
                <a:latin typeface="Nunito Black" pitchFamily="2" charset="0"/>
              </a:rPr>
              <a:t>bác</a:t>
            </a:r>
            <a:r>
              <a:rPr lang="en-US" sz="2200" dirty="0">
                <a:solidFill>
                  <a:schemeClr val="accent2">
                    <a:lumMod val="50000"/>
                  </a:schemeClr>
                </a:solidFill>
                <a:latin typeface="Nunito Black" pitchFamily="2" charset="0"/>
              </a:rPr>
              <a:t> </a:t>
            </a:r>
            <a:r>
              <a:rPr lang="en-US" sz="2200" dirty="0" err="1">
                <a:solidFill>
                  <a:schemeClr val="accent2">
                    <a:lumMod val="50000"/>
                  </a:schemeClr>
                </a:solidFill>
                <a:latin typeface="Nunito Black" pitchFamily="2" charset="0"/>
              </a:rPr>
              <a:t>lái</a:t>
            </a:r>
            <a:r>
              <a:rPr lang="en-US" sz="2200" dirty="0">
                <a:solidFill>
                  <a:schemeClr val="accent2">
                    <a:lumMod val="50000"/>
                  </a:schemeClr>
                </a:solidFill>
                <a:latin typeface="Nunito Black" pitchFamily="2" charset="0"/>
              </a:rPr>
              <a:t> </a:t>
            </a:r>
            <a:r>
              <a:rPr lang="en-US" sz="2200" dirty="0" err="1">
                <a:solidFill>
                  <a:schemeClr val="accent2">
                    <a:lumMod val="50000"/>
                  </a:schemeClr>
                </a:solidFill>
                <a:latin typeface="Nunito Black" pitchFamily="2" charset="0"/>
              </a:rPr>
              <a:t>tàu</a:t>
            </a:r>
            <a:endParaRPr lang="en-US" sz="2200" dirty="0">
              <a:solidFill>
                <a:schemeClr val="accent2">
                  <a:lumMod val="50000"/>
                </a:schemeClr>
              </a:solidFill>
              <a:latin typeface="Nunito Black" pitchFamily="2" charset="0"/>
            </a:endParaRPr>
          </a:p>
          <a:p>
            <a:pPr lvl="0" defTabSz="914400">
              <a:lnSpc>
                <a:spcPct val="90000"/>
              </a:lnSpc>
              <a:spcBef>
                <a:spcPct val="0"/>
              </a:spcBef>
              <a:spcAft>
                <a:spcPts val="600"/>
              </a:spcAft>
              <a:defRPr/>
            </a:pPr>
            <a:r>
              <a:rPr lang="en-US" sz="2200" dirty="0" err="1">
                <a:solidFill>
                  <a:schemeClr val="accent2">
                    <a:lumMod val="50000"/>
                  </a:schemeClr>
                </a:solidFill>
                <a:latin typeface="Nunito Black" pitchFamily="2" charset="0"/>
              </a:rPr>
              <a:t>Chạy</a:t>
            </a:r>
            <a:r>
              <a:rPr lang="en-US" sz="2200" dirty="0">
                <a:solidFill>
                  <a:schemeClr val="accent2">
                    <a:lumMod val="50000"/>
                  </a:schemeClr>
                </a:solidFill>
                <a:latin typeface="Nunito Black" pitchFamily="2" charset="0"/>
              </a:rPr>
              <a:t> </a:t>
            </a:r>
            <a:r>
              <a:rPr lang="en-US" sz="2200" dirty="0" err="1">
                <a:solidFill>
                  <a:schemeClr val="accent2">
                    <a:lumMod val="50000"/>
                  </a:schemeClr>
                </a:solidFill>
                <a:latin typeface="Nunito Black" pitchFamily="2" charset="0"/>
              </a:rPr>
              <a:t>dài</a:t>
            </a:r>
            <a:r>
              <a:rPr lang="en-US" sz="2200" dirty="0">
                <a:solidFill>
                  <a:schemeClr val="accent2">
                    <a:lumMod val="50000"/>
                  </a:schemeClr>
                </a:solidFill>
                <a:latin typeface="Nunito Black" pitchFamily="2" charset="0"/>
              </a:rPr>
              <a:t> </a:t>
            </a:r>
            <a:r>
              <a:rPr lang="en-US" sz="2200" dirty="0" err="1">
                <a:solidFill>
                  <a:schemeClr val="accent2">
                    <a:lumMod val="50000"/>
                  </a:schemeClr>
                </a:solidFill>
                <a:latin typeface="Nunito Black" pitchFamily="2" charset="0"/>
              </a:rPr>
              <a:t>theo</a:t>
            </a:r>
            <a:r>
              <a:rPr lang="en-US" sz="2200" dirty="0">
                <a:solidFill>
                  <a:schemeClr val="accent2">
                    <a:lumMod val="50000"/>
                  </a:schemeClr>
                </a:solidFill>
                <a:latin typeface="Nunito Black" pitchFamily="2" charset="0"/>
              </a:rPr>
              <a:t> </a:t>
            </a:r>
            <a:r>
              <a:rPr lang="en-US" sz="2200" dirty="0" err="1">
                <a:solidFill>
                  <a:schemeClr val="accent2">
                    <a:lumMod val="50000"/>
                  </a:schemeClr>
                </a:solidFill>
                <a:latin typeface="Nunito Black" pitchFamily="2" charset="0"/>
              </a:rPr>
              <a:t>đất</a:t>
            </a:r>
            <a:r>
              <a:rPr lang="en-US" sz="2200" dirty="0">
                <a:solidFill>
                  <a:schemeClr val="accent2">
                    <a:lumMod val="50000"/>
                  </a:schemeClr>
                </a:solidFill>
                <a:latin typeface="Nunito Black" pitchFamily="2" charset="0"/>
              </a:rPr>
              <a:t> </a:t>
            </a:r>
            <a:r>
              <a:rPr lang="en-US" sz="2200" dirty="0" err="1">
                <a:solidFill>
                  <a:schemeClr val="accent2">
                    <a:lumMod val="50000"/>
                  </a:schemeClr>
                </a:solidFill>
                <a:latin typeface="Nunito Black" pitchFamily="2" charset="0"/>
              </a:rPr>
              <a:t>nước</a:t>
            </a:r>
            <a:endParaRPr lang="en-US" sz="2200" dirty="0">
              <a:solidFill>
                <a:schemeClr val="accent2">
                  <a:lumMod val="50000"/>
                </a:schemeClr>
              </a:solidFill>
              <a:latin typeface="Nunito Black" pitchFamily="2" charset="0"/>
            </a:endParaRPr>
          </a:p>
          <a:p>
            <a:pPr lvl="0" defTabSz="914400">
              <a:lnSpc>
                <a:spcPct val="90000"/>
              </a:lnSpc>
              <a:spcBef>
                <a:spcPct val="0"/>
              </a:spcBef>
              <a:spcAft>
                <a:spcPts val="600"/>
              </a:spcAft>
              <a:defRPr/>
            </a:pPr>
            <a:r>
              <a:rPr lang="en-US" sz="2200" dirty="0" err="1">
                <a:solidFill>
                  <a:schemeClr val="accent2">
                    <a:lumMod val="50000"/>
                  </a:schemeClr>
                </a:solidFill>
                <a:latin typeface="Nunito Black" pitchFamily="2" charset="0"/>
              </a:rPr>
              <a:t>Đi</a:t>
            </a:r>
            <a:r>
              <a:rPr lang="en-US" sz="2200" dirty="0">
                <a:solidFill>
                  <a:schemeClr val="accent2">
                    <a:lumMod val="50000"/>
                  </a:schemeClr>
                </a:solidFill>
                <a:latin typeface="Nunito Black" pitchFamily="2" charset="0"/>
              </a:rPr>
              <a:t> song </a:t>
            </a:r>
            <a:r>
              <a:rPr lang="en-US" sz="2200" dirty="0" err="1">
                <a:solidFill>
                  <a:schemeClr val="accent2">
                    <a:lumMod val="50000"/>
                  </a:schemeClr>
                </a:solidFill>
                <a:latin typeface="Nunito Black" pitchFamily="2" charset="0"/>
              </a:rPr>
              <a:t>hành</a:t>
            </a:r>
            <a:r>
              <a:rPr lang="en-US" sz="2200" dirty="0">
                <a:solidFill>
                  <a:schemeClr val="accent2">
                    <a:lumMod val="50000"/>
                  </a:schemeClr>
                </a:solidFill>
                <a:latin typeface="Nunito Black" pitchFamily="2" charset="0"/>
              </a:rPr>
              <a:t> </a:t>
            </a:r>
            <a:r>
              <a:rPr lang="en-US" sz="2200" dirty="0" err="1">
                <a:solidFill>
                  <a:schemeClr val="accent2">
                    <a:lumMod val="50000"/>
                  </a:schemeClr>
                </a:solidFill>
                <a:latin typeface="Nunito Black" pitchFamily="2" charset="0"/>
              </a:rPr>
              <a:t>bên</a:t>
            </a:r>
            <a:r>
              <a:rPr lang="en-US" sz="2200" dirty="0">
                <a:solidFill>
                  <a:schemeClr val="accent2">
                    <a:lumMod val="50000"/>
                  </a:schemeClr>
                </a:solidFill>
                <a:latin typeface="Nunito Black" pitchFamily="2" charset="0"/>
              </a:rPr>
              <a:t> </a:t>
            </a:r>
            <a:r>
              <a:rPr lang="en-US" sz="2200" dirty="0" err="1">
                <a:solidFill>
                  <a:schemeClr val="accent2">
                    <a:lumMod val="50000"/>
                  </a:schemeClr>
                </a:solidFill>
                <a:latin typeface="Nunito Black" pitchFamily="2" charset="0"/>
              </a:rPr>
              <a:t>nhau</a:t>
            </a:r>
            <a:r>
              <a:rPr lang="en-US" sz="2200" dirty="0">
                <a:solidFill>
                  <a:schemeClr val="accent2">
                    <a:lumMod val="50000"/>
                  </a:schemeClr>
                </a:solidFill>
                <a:latin typeface="Nunito Black" pitchFamily="2" charset="0"/>
              </a:rPr>
              <a:t>.</a:t>
            </a:r>
          </a:p>
        </p:txBody>
      </p:sp>
      <p:sp>
        <p:nvSpPr>
          <p:cNvPr id="11" name="Rounded Rectangle 10"/>
          <p:cNvSpPr/>
          <p:nvPr/>
        </p:nvSpPr>
        <p:spPr>
          <a:xfrm>
            <a:off x="1159626" y="288697"/>
            <a:ext cx="4450004" cy="492684"/>
          </a:xfrm>
          <a:prstGeom prst="roundRect">
            <a:avLst/>
          </a:prstGeom>
          <a:solidFill>
            <a:srgbClr val="FFFFFF">
              <a:alpha val="80000"/>
            </a:srgbClr>
          </a:soli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buClr>
                <a:srgbClr val="000000"/>
              </a:buClr>
            </a:pPr>
            <a:r>
              <a:rPr lang="en-US" sz="2800" dirty="0" err="1">
                <a:solidFill>
                  <a:srgbClr val="FF0000"/>
                </a:solidFill>
                <a:latin typeface="Nunito Black" pitchFamily="2" charset="0"/>
                <a:sym typeface="Arial"/>
              </a:rPr>
              <a:t>Luyện</a:t>
            </a:r>
            <a:r>
              <a:rPr lang="en-US" sz="2800" dirty="0">
                <a:solidFill>
                  <a:srgbClr val="FF0000"/>
                </a:solidFill>
                <a:latin typeface="Nunito Black" pitchFamily="2" charset="0"/>
                <a:sym typeface="Arial"/>
              </a:rPr>
              <a:t> </a:t>
            </a:r>
            <a:r>
              <a:rPr lang="en-US" sz="2800" dirty="0" err="1">
                <a:solidFill>
                  <a:srgbClr val="FF0000"/>
                </a:solidFill>
                <a:latin typeface="Nunito Black" pitchFamily="2" charset="0"/>
                <a:sym typeface="Arial"/>
              </a:rPr>
              <a:t>đọc</a:t>
            </a:r>
            <a:r>
              <a:rPr lang="en-US" sz="2800" dirty="0">
                <a:solidFill>
                  <a:srgbClr val="FF0000"/>
                </a:solidFill>
                <a:latin typeface="Nunito Black" pitchFamily="2" charset="0"/>
                <a:sym typeface="Arial"/>
              </a:rPr>
              <a:t> </a:t>
            </a:r>
            <a:r>
              <a:rPr lang="en-US" sz="2800" dirty="0" err="1">
                <a:solidFill>
                  <a:srgbClr val="FF0000"/>
                </a:solidFill>
                <a:latin typeface="Nunito Black" pitchFamily="2" charset="0"/>
                <a:sym typeface="Arial"/>
              </a:rPr>
              <a:t>nối</a:t>
            </a:r>
            <a:r>
              <a:rPr lang="en-US" sz="2800" dirty="0">
                <a:solidFill>
                  <a:srgbClr val="FF0000"/>
                </a:solidFill>
                <a:latin typeface="Nunito Black" pitchFamily="2" charset="0"/>
                <a:sym typeface="Arial"/>
              </a:rPr>
              <a:t> </a:t>
            </a:r>
            <a:r>
              <a:rPr lang="en-US" sz="2800" dirty="0" err="1">
                <a:solidFill>
                  <a:srgbClr val="FF0000"/>
                </a:solidFill>
                <a:latin typeface="Nunito Black" pitchFamily="2" charset="0"/>
                <a:sym typeface="Arial"/>
              </a:rPr>
              <a:t>tiếp</a:t>
            </a:r>
            <a:r>
              <a:rPr lang="en-US" sz="2800" dirty="0">
                <a:solidFill>
                  <a:srgbClr val="FF0000"/>
                </a:solidFill>
                <a:latin typeface="Nunito Black" pitchFamily="2" charset="0"/>
                <a:sym typeface="Arial"/>
              </a:rPr>
              <a:t> </a:t>
            </a:r>
            <a:r>
              <a:rPr lang="en-US" sz="2800" dirty="0" err="1">
                <a:solidFill>
                  <a:srgbClr val="FF0000"/>
                </a:solidFill>
                <a:latin typeface="Nunito Black" pitchFamily="2" charset="0"/>
                <a:sym typeface="Arial"/>
              </a:rPr>
              <a:t>đoạn</a:t>
            </a:r>
            <a:endParaRPr lang="id-ID" sz="2800" b="1" kern="0" dirty="0">
              <a:solidFill>
                <a:srgbClr val="FF0000"/>
              </a:solidFill>
              <a:effectLst>
                <a:glow rad="139700">
                  <a:srgbClr val="FFC000">
                    <a:satMod val="175000"/>
                    <a:alpha val="40000"/>
                  </a:srgbClr>
                </a:glow>
                <a:outerShdw dist="165100" dir="2700000" sx="99000" sy="99000" algn="tl" rotWithShape="0">
                  <a:srgbClr val="EC9684">
                    <a:alpha val="63000"/>
                  </a:srgbClr>
                </a:outerShdw>
                <a:reflection blurRad="6350" stA="60000" endA="900" endPos="58000" dir="5400000" sy="-100000" algn="bl" rotWithShape="0"/>
              </a:effectLst>
              <a:latin typeface="Nunito Black" pitchFamily="2" charset="0"/>
              <a:cs typeface="#9Slide05 Bodega Script" pitchFamily="2" charset="0"/>
              <a:sym typeface="Arial"/>
            </a:endParaRPr>
          </a:p>
        </p:txBody>
      </p:sp>
    </p:spTree>
    <p:extLst>
      <p:ext uri="{BB962C8B-B14F-4D97-AF65-F5344CB8AC3E}">
        <p14:creationId xmlns:p14="http://schemas.microsoft.com/office/powerpoint/2010/main" val="482569996"/>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anim calcmode="lin" valueType="num">
                                      <p:cBhvr>
                                        <p:cTn id="15" dur="1000" fill="hold"/>
                                        <p:tgtEl>
                                          <p:spTgt spid="4"/>
                                        </p:tgtEl>
                                        <p:attrNameLst>
                                          <p:attrName>ppt_x</p:attrName>
                                        </p:attrNameLst>
                                      </p:cBhvr>
                                      <p:tavLst>
                                        <p:tav tm="0">
                                          <p:val>
                                            <p:strVal val="#ppt_x"/>
                                          </p:val>
                                        </p:tav>
                                        <p:tav tm="100000">
                                          <p:val>
                                            <p:strVal val="#ppt_x"/>
                                          </p:val>
                                        </p:tav>
                                      </p:tavLst>
                                    </p:anim>
                                    <p:anim calcmode="lin" valueType="num">
                                      <p:cBhvr>
                                        <p:cTn id="16" dur="1000" fill="hold"/>
                                        <p:tgtEl>
                                          <p:spTgt spid="4"/>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1000"/>
                                        <p:tgtEl>
                                          <p:spTgt spid="7"/>
                                        </p:tgtEl>
                                      </p:cBhvr>
                                    </p:animEffect>
                                    <p:anim calcmode="lin" valueType="num">
                                      <p:cBhvr>
                                        <p:cTn id="20" dur="1000" fill="hold"/>
                                        <p:tgtEl>
                                          <p:spTgt spid="7"/>
                                        </p:tgtEl>
                                        <p:attrNameLst>
                                          <p:attrName>ppt_x</p:attrName>
                                        </p:attrNameLst>
                                      </p:cBhvr>
                                      <p:tavLst>
                                        <p:tav tm="0">
                                          <p:val>
                                            <p:strVal val="#ppt_x"/>
                                          </p:val>
                                        </p:tav>
                                        <p:tav tm="100000">
                                          <p:val>
                                            <p:strVal val="#ppt_x"/>
                                          </p:val>
                                        </p:tav>
                                      </p:tavLst>
                                    </p:anim>
                                    <p:anim calcmode="lin" valueType="num">
                                      <p:cBhvr>
                                        <p:cTn id="21" dur="1000" fill="hold"/>
                                        <p:tgtEl>
                                          <p:spTgt spid="7"/>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fade">
                                      <p:cBhvr>
                                        <p:cTn id="24" dur="1000"/>
                                        <p:tgtEl>
                                          <p:spTgt spid="8"/>
                                        </p:tgtEl>
                                      </p:cBhvr>
                                    </p:animEffect>
                                    <p:anim calcmode="lin" valueType="num">
                                      <p:cBhvr>
                                        <p:cTn id="25" dur="1000" fill="hold"/>
                                        <p:tgtEl>
                                          <p:spTgt spid="8"/>
                                        </p:tgtEl>
                                        <p:attrNameLst>
                                          <p:attrName>ppt_x</p:attrName>
                                        </p:attrNameLst>
                                      </p:cBhvr>
                                      <p:tavLst>
                                        <p:tav tm="0">
                                          <p:val>
                                            <p:strVal val="#ppt_x"/>
                                          </p:val>
                                        </p:tav>
                                        <p:tav tm="100000">
                                          <p:val>
                                            <p:strVal val="#ppt_x"/>
                                          </p:val>
                                        </p:tav>
                                      </p:tavLst>
                                    </p:anim>
                                    <p:anim calcmode="lin" valueType="num">
                                      <p:cBhvr>
                                        <p:cTn id="26" dur="1000" fill="hold"/>
                                        <p:tgtEl>
                                          <p:spTgt spid="8"/>
                                        </p:tgtEl>
                                        <p:attrNameLst>
                                          <p:attrName>ppt_y</p:attrName>
                                        </p:attrNameLst>
                                      </p:cBhvr>
                                      <p:tavLst>
                                        <p:tav tm="0">
                                          <p:val>
                                            <p:strVal val="#ppt_y+.1"/>
                                          </p:val>
                                        </p:tav>
                                        <p:tav tm="100000">
                                          <p:val>
                                            <p:strVal val="#ppt_y"/>
                                          </p:val>
                                        </p:tav>
                                      </p:tavLst>
                                    </p:anim>
                                  </p:childTnLst>
                                </p:cTn>
                              </p:par>
                              <p:par>
                                <p:cTn id="27" presetID="42" presetClass="entr" presetSubtype="0" fill="hold" grpId="0" nodeType="withEffect">
                                  <p:stCondLst>
                                    <p:cond delay="0"/>
                                  </p:stCondLst>
                                  <p:childTnLst>
                                    <p:set>
                                      <p:cBhvr>
                                        <p:cTn id="28" dur="1" fill="hold">
                                          <p:stCondLst>
                                            <p:cond delay="0"/>
                                          </p:stCondLst>
                                        </p:cTn>
                                        <p:tgtEl>
                                          <p:spTgt spid="9"/>
                                        </p:tgtEl>
                                        <p:attrNameLst>
                                          <p:attrName>style.visibility</p:attrName>
                                        </p:attrNameLst>
                                      </p:cBhvr>
                                      <p:to>
                                        <p:strVal val="visible"/>
                                      </p:to>
                                    </p:set>
                                    <p:animEffect transition="in" filter="fade">
                                      <p:cBhvr>
                                        <p:cTn id="29" dur="1000"/>
                                        <p:tgtEl>
                                          <p:spTgt spid="9"/>
                                        </p:tgtEl>
                                      </p:cBhvr>
                                    </p:animEffect>
                                    <p:anim calcmode="lin" valueType="num">
                                      <p:cBhvr>
                                        <p:cTn id="30" dur="1000" fill="hold"/>
                                        <p:tgtEl>
                                          <p:spTgt spid="9"/>
                                        </p:tgtEl>
                                        <p:attrNameLst>
                                          <p:attrName>ppt_x</p:attrName>
                                        </p:attrNameLst>
                                      </p:cBhvr>
                                      <p:tavLst>
                                        <p:tav tm="0">
                                          <p:val>
                                            <p:strVal val="#ppt_x"/>
                                          </p:val>
                                        </p:tav>
                                        <p:tav tm="100000">
                                          <p:val>
                                            <p:strVal val="#ppt_x"/>
                                          </p:val>
                                        </p:tav>
                                      </p:tavLst>
                                    </p:anim>
                                    <p:anim calcmode="lin" valueType="num">
                                      <p:cBhvr>
                                        <p:cTn id="31" dur="1000" fill="hold"/>
                                        <p:tgtEl>
                                          <p:spTgt spid="9"/>
                                        </p:tgtEl>
                                        <p:attrNameLst>
                                          <p:attrName>ppt_y</p:attrName>
                                        </p:attrNameLst>
                                      </p:cBhvr>
                                      <p:tavLst>
                                        <p:tav tm="0">
                                          <p:val>
                                            <p:strVal val="#ppt_y+.1"/>
                                          </p:val>
                                        </p:tav>
                                        <p:tav tm="100000">
                                          <p:val>
                                            <p:strVal val="#ppt_y"/>
                                          </p:val>
                                        </p:tav>
                                      </p:tavLst>
                                    </p:anim>
                                  </p:childTnLst>
                                </p:cTn>
                              </p:par>
                              <p:par>
                                <p:cTn id="32" presetID="42" presetClass="entr" presetSubtype="0" fill="hold" nodeType="withEffect">
                                  <p:stCondLst>
                                    <p:cond delay="0"/>
                                  </p:stCondLst>
                                  <p:childTnLst>
                                    <p:set>
                                      <p:cBhvr>
                                        <p:cTn id="33" dur="1" fill="hold">
                                          <p:stCondLst>
                                            <p:cond delay="0"/>
                                          </p:stCondLst>
                                        </p:cTn>
                                        <p:tgtEl>
                                          <p:spTgt spid="5"/>
                                        </p:tgtEl>
                                        <p:attrNameLst>
                                          <p:attrName>style.visibility</p:attrName>
                                        </p:attrNameLst>
                                      </p:cBhvr>
                                      <p:to>
                                        <p:strVal val="visible"/>
                                      </p:to>
                                    </p:set>
                                    <p:animEffect transition="in" filter="fade">
                                      <p:cBhvr>
                                        <p:cTn id="34" dur="1000"/>
                                        <p:tgtEl>
                                          <p:spTgt spid="5"/>
                                        </p:tgtEl>
                                      </p:cBhvr>
                                    </p:animEffect>
                                    <p:anim calcmode="lin" valueType="num">
                                      <p:cBhvr>
                                        <p:cTn id="35" dur="1000" fill="hold"/>
                                        <p:tgtEl>
                                          <p:spTgt spid="5"/>
                                        </p:tgtEl>
                                        <p:attrNameLst>
                                          <p:attrName>ppt_x</p:attrName>
                                        </p:attrNameLst>
                                      </p:cBhvr>
                                      <p:tavLst>
                                        <p:tav tm="0">
                                          <p:val>
                                            <p:strVal val="#ppt_x"/>
                                          </p:val>
                                        </p:tav>
                                        <p:tav tm="100000">
                                          <p:val>
                                            <p:strVal val="#ppt_x"/>
                                          </p:val>
                                        </p:tav>
                                      </p:tavLst>
                                    </p:anim>
                                    <p:anim calcmode="lin" valueType="num">
                                      <p:cBhvr>
                                        <p:cTn id="36" dur="1000" fill="hold"/>
                                        <p:tgtEl>
                                          <p:spTgt spid="5"/>
                                        </p:tgtEl>
                                        <p:attrNameLst>
                                          <p:attrName>ppt_y</p:attrName>
                                        </p:attrNameLst>
                                      </p:cBhvr>
                                      <p:tavLst>
                                        <p:tav tm="0">
                                          <p:val>
                                            <p:strVal val="#ppt_y+.1"/>
                                          </p:val>
                                        </p:tav>
                                        <p:tav tm="100000">
                                          <p:val>
                                            <p:strVal val="#ppt_y"/>
                                          </p:val>
                                        </p:tav>
                                      </p:tavLst>
                                    </p:anim>
                                  </p:childTnLst>
                                </p:cTn>
                              </p:par>
                              <p:par>
                                <p:cTn id="37" presetID="42" presetClass="entr" presetSubtype="0" fill="hold" nodeType="withEffect">
                                  <p:stCondLst>
                                    <p:cond delay="0"/>
                                  </p:stCondLst>
                                  <p:childTnLst>
                                    <p:set>
                                      <p:cBhvr>
                                        <p:cTn id="38" dur="1" fill="hold">
                                          <p:stCondLst>
                                            <p:cond delay="0"/>
                                          </p:stCondLst>
                                        </p:cTn>
                                        <p:tgtEl>
                                          <p:spTgt spid="6"/>
                                        </p:tgtEl>
                                        <p:attrNameLst>
                                          <p:attrName>style.visibility</p:attrName>
                                        </p:attrNameLst>
                                      </p:cBhvr>
                                      <p:to>
                                        <p:strVal val="visible"/>
                                      </p:to>
                                    </p:set>
                                    <p:animEffect transition="in" filter="fade">
                                      <p:cBhvr>
                                        <p:cTn id="39" dur="1000"/>
                                        <p:tgtEl>
                                          <p:spTgt spid="6"/>
                                        </p:tgtEl>
                                      </p:cBhvr>
                                    </p:animEffect>
                                    <p:anim calcmode="lin" valueType="num">
                                      <p:cBhvr>
                                        <p:cTn id="40" dur="1000" fill="hold"/>
                                        <p:tgtEl>
                                          <p:spTgt spid="6"/>
                                        </p:tgtEl>
                                        <p:attrNameLst>
                                          <p:attrName>ppt_x</p:attrName>
                                        </p:attrNameLst>
                                      </p:cBhvr>
                                      <p:tavLst>
                                        <p:tav tm="0">
                                          <p:val>
                                            <p:strVal val="#ppt_x"/>
                                          </p:val>
                                        </p:tav>
                                        <p:tav tm="100000">
                                          <p:val>
                                            <p:strVal val="#ppt_x"/>
                                          </p:val>
                                        </p:tav>
                                      </p:tavLst>
                                    </p:anim>
                                    <p:anim calcmode="lin" valueType="num">
                                      <p:cBhvr>
                                        <p:cTn id="41" dur="1000" fill="hold"/>
                                        <p:tgtEl>
                                          <p:spTgt spid="6"/>
                                        </p:tgtEl>
                                        <p:attrNameLst>
                                          <p:attrName>ppt_y</p:attrName>
                                        </p:attrNameLst>
                                      </p:cBhvr>
                                      <p:tavLst>
                                        <p:tav tm="0">
                                          <p:val>
                                            <p:strVal val="#ppt_y+.1"/>
                                          </p:val>
                                        </p:tav>
                                        <p:tav tm="100000">
                                          <p:val>
                                            <p:strVal val="#ppt_y"/>
                                          </p:val>
                                        </p:tav>
                                      </p:tavLst>
                                    </p:anim>
                                  </p:childTnLst>
                                </p:cTn>
                              </p:par>
                              <p:par>
                                <p:cTn id="42" presetID="42" presetClass="entr" presetSubtype="0" fill="hold" grpId="0" nodeType="withEffect">
                                  <p:stCondLst>
                                    <p:cond delay="0"/>
                                  </p:stCondLst>
                                  <p:childTnLst>
                                    <p:set>
                                      <p:cBhvr>
                                        <p:cTn id="43" dur="1" fill="hold">
                                          <p:stCondLst>
                                            <p:cond delay="0"/>
                                          </p:stCondLst>
                                        </p:cTn>
                                        <p:tgtEl>
                                          <p:spTgt spid="10"/>
                                        </p:tgtEl>
                                        <p:attrNameLst>
                                          <p:attrName>style.visibility</p:attrName>
                                        </p:attrNameLst>
                                      </p:cBhvr>
                                      <p:to>
                                        <p:strVal val="visible"/>
                                      </p:to>
                                    </p:set>
                                    <p:animEffect transition="in" filter="fade">
                                      <p:cBhvr>
                                        <p:cTn id="44" dur="1000"/>
                                        <p:tgtEl>
                                          <p:spTgt spid="10"/>
                                        </p:tgtEl>
                                      </p:cBhvr>
                                    </p:animEffect>
                                    <p:anim calcmode="lin" valueType="num">
                                      <p:cBhvr>
                                        <p:cTn id="45" dur="1000" fill="hold"/>
                                        <p:tgtEl>
                                          <p:spTgt spid="10"/>
                                        </p:tgtEl>
                                        <p:attrNameLst>
                                          <p:attrName>ppt_x</p:attrName>
                                        </p:attrNameLst>
                                      </p:cBhvr>
                                      <p:tavLst>
                                        <p:tav tm="0">
                                          <p:val>
                                            <p:strVal val="#ppt_x"/>
                                          </p:val>
                                        </p:tav>
                                        <p:tav tm="100000">
                                          <p:val>
                                            <p:strVal val="#ppt_x"/>
                                          </p:val>
                                        </p:tav>
                                      </p:tavLst>
                                    </p:anim>
                                    <p:anim calcmode="lin" valueType="num">
                                      <p:cBhvr>
                                        <p:cTn id="46"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P spid="11"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2"/>
          <a:stretch>
            <a:fillRect/>
          </a:stretch>
        </p:blipFill>
        <p:spPr>
          <a:xfrm>
            <a:off x="4053504" y="611163"/>
            <a:ext cx="2335581" cy="2022643"/>
          </a:xfrm>
          <a:prstGeom prst="ellipse">
            <a:avLst/>
          </a:prstGeom>
          <a:ln>
            <a:noFill/>
          </a:ln>
          <a:effectLst>
            <a:softEdge rad="112500"/>
          </a:effectLst>
        </p:spPr>
      </p:pic>
      <p:pic>
        <p:nvPicPr>
          <p:cNvPr id="11" name="Picture 10"/>
          <p:cNvPicPr>
            <a:picLocks noChangeAspect="1"/>
          </p:cNvPicPr>
          <p:nvPr/>
        </p:nvPicPr>
        <p:blipFill>
          <a:blip r:embed="rId3"/>
          <a:stretch>
            <a:fillRect/>
          </a:stretch>
        </p:blipFill>
        <p:spPr>
          <a:xfrm>
            <a:off x="1833665" y="2322733"/>
            <a:ext cx="2428304" cy="2234040"/>
          </a:xfrm>
          <a:prstGeom prst="ellipse">
            <a:avLst/>
          </a:prstGeom>
          <a:ln>
            <a:noFill/>
          </a:ln>
          <a:effectLst>
            <a:softEdge rad="112500"/>
          </a:effectLst>
        </p:spPr>
      </p:pic>
      <p:pic>
        <p:nvPicPr>
          <p:cNvPr id="12" name="Picture 11"/>
          <p:cNvPicPr>
            <a:picLocks noChangeAspect="1"/>
          </p:cNvPicPr>
          <p:nvPr/>
        </p:nvPicPr>
        <p:blipFill>
          <a:blip r:embed="rId4"/>
          <a:stretch>
            <a:fillRect/>
          </a:stretch>
        </p:blipFill>
        <p:spPr>
          <a:xfrm>
            <a:off x="9448800" y="4757943"/>
            <a:ext cx="2130997" cy="1915942"/>
          </a:xfrm>
          <a:prstGeom prst="ellipse">
            <a:avLst/>
          </a:prstGeom>
        </p:spPr>
      </p:pic>
      <p:sp>
        <p:nvSpPr>
          <p:cNvPr id="13" name="Rounded Rectangle 12"/>
          <p:cNvSpPr/>
          <p:nvPr/>
        </p:nvSpPr>
        <p:spPr>
          <a:xfrm>
            <a:off x="6389085" y="1014395"/>
            <a:ext cx="4121970" cy="1520627"/>
          </a:xfrm>
          <a:prstGeom prst="roundRect">
            <a:avLst/>
          </a:prstGeom>
          <a:solidFill>
            <a:srgbClr val="FFFFFF">
              <a:alpha val="80000"/>
            </a:srgbClr>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defTabSz="914400">
              <a:lnSpc>
                <a:spcPct val="90000"/>
              </a:lnSpc>
              <a:spcBef>
                <a:spcPct val="0"/>
              </a:spcBef>
              <a:spcAft>
                <a:spcPts val="600"/>
              </a:spcAft>
              <a:defRPr/>
            </a:pPr>
            <a:r>
              <a:rPr lang="en-US" sz="2000" dirty="0" err="1">
                <a:solidFill>
                  <a:srgbClr val="0070C0"/>
                </a:solidFill>
                <a:latin typeface="Nunito Black" pitchFamily="2" charset="0"/>
              </a:rPr>
              <a:t>Còn</a:t>
            </a:r>
            <a:r>
              <a:rPr lang="en-US" sz="2000" dirty="0">
                <a:solidFill>
                  <a:srgbClr val="0070C0"/>
                </a:solidFill>
                <a:latin typeface="Nunito Black" pitchFamily="2" charset="0"/>
              </a:rPr>
              <a:t> con </a:t>
            </a:r>
            <a:r>
              <a:rPr lang="en-US" sz="2000" dirty="0" err="1">
                <a:solidFill>
                  <a:srgbClr val="0070C0"/>
                </a:solidFill>
                <a:latin typeface="Nunito Black" pitchFamily="2" charset="0"/>
              </a:rPr>
              <a:t>đường</a:t>
            </a:r>
            <a:r>
              <a:rPr lang="en-US" sz="2000" dirty="0">
                <a:solidFill>
                  <a:srgbClr val="0070C0"/>
                </a:solidFill>
                <a:latin typeface="Nunito Black" pitchFamily="2" charset="0"/>
              </a:rPr>
              <a:t> </a:t>
            </a:r>
            <a:r>
              <a:rPr lang="en-US" sz="2000" dirty="0" err="1">
                <a:solidFill>
                  <a:srgbClr val="0070C0"/>
                </a:solidFill>
                <a:latin typeface="Nunito Black" pitchFamily="2" charset="0"/>
              </a:rPr>
              <a:t>của</a:t>
            </a:r>
            <a:r>
              <a:rPr lang="en-US" sz="2000" dirty="0">
                <a:solidFill>
                  <a:srgbClr val="0070C0"/>
                </a:solidFill>
                <a:latin typeface="Nunito Black" pitchFamily="2" charset="0"/>
              </a:rPr>
              <a:t> </a:t>
            </a:r>
            <a:r>
              <a:rPr lang="en-US" sz="2000" dirty="0" err="1">
                <a:solidFill>
                  <a:srgbClr val="0070C0"/>
                </a:solidFill>
                <a:latin typeface="Nunito Black" pitchFamily="2" charset="0"/>
              </a:rPr>
              <a:t>bố</a:t>
            </a:r>
            <a:endParaRPr lang="en-US" sz="2000" dirty="0">
              <a:solidFill>
                <a:srgbClr val="0070C0"/>
              </a:solidFill>
              <a:latin typeface="Nunito Black" pitchFamily="2" charset="0"/>
            </a:endParaRPr>
          </a:p>
          <a:p>
            <a:pPr lvl="0" defTabSz="914400">
              <a:lnSpc>
                <a:spcPct val="90000"/>
              </a:lnSpc>
              <a:spcBef>
                <a:spcPct val="0"/>
              </a:spcBef>
              <a:spcAft>
                <a:spcPts val="600"/>
              </a:spcAft>
              <a:defRPr/>
            </a:pPr>
            <a:r>
              <a:rPr lang="en-US" sz="2000" dirty="0" err="1">
                <a:solidFill>
                  <a:srgbClr val="0070C0"/>
                </a:solidFill>
                <a:latin typeface="Nunito Black" pitchFamily="2" charset="0"/>
              </a:rPr>
              <a:t>Đi</a:t>
            </a:r>
            <a:r>
              <a:rPr lang="en-US" sz="2000" dirty="0">
                <a:solidFill>
                  <a:srgbClr val="0070C0"/>
                </a:solidFill>
                <a:latin typeface="Nunito Black" pitchFamily="2" charset="0"/>
              </a:rPr>
              <a:t> </a:t>
            </a:r>
            <a:r>
              <a:rPr lang="en-US" sz="2000" dirty="0" err="1">
                <a:solidFill>
                  <a:srgbClr val="0070C0"/>
                </a:solidFill>
                <a:latin typeface="Nunito Black" pitchFamily="2" charset="0"/>
              </a:rPr>
              <a:t>trên</a:t>
            </a:r>
            <a:r>
              <a:rPr lang="en-US" sz="2000" dirty="0">
                <a:solidFill>
                  <a:srgbClr val="0070C0"/>
                </a:solidFill>
                <a:latin typeface="Nunito Black" pitchFamily="2" charset="0"/>
              </a:rPr>
              <a:t> </a:t>
            </a:r>
            <a:r>
              <a:rPr lang="en-US" sz="2000" dirty="0" err="1">
                <a:solidFill>
                  <a:srgbClr val="0070C0"/>
                </a:solidFill>
                <a:latin typeface="Nunito Black" pitchFamily="2" charset="0"/>
              </a:rPr>
              <a:t>giàn</a:t>
            </a:r>
            <a:r>
              <a:rPr lang="en-US" sz="2000" dirty="0">
                <a:solidFill>
                  <a:srgbClr val="0070C0"/>
                </a:solidFill>
                <a:latin typeface="Nunito Black" pitchFamily="2" charset="0"/>
              </a:rPr>
              <a:t> </a:t>
            </a:r>
            <a:r>
              <a:rPr lang="en-US" sz="2000" dirty="0" err="1">
                <a:solidFill>
                  <a:srgbClr val="0070C0"/>
                </a:solidFill>
                <a:latin typeface="Nunito Black" pitchFamily="2" charset="0"/>
              </a:rPr>
              <a:t>giáo</a:t>
            </a:r>
            <a:r>
              <a:rPr lang="en-US" sz="2000" dirty="0">
                <a:solidFill>
                  <a:srgbClr val="0070C0"/>
                </a:solidFill>
                <a:latin typeface="Nunito Black" pitchFamily="2" charset="0"/>
              </a:rPr>
              <a:t> </a:t>
            </a:r>
            <a:r>
              <a:rPr lang="en-US" sz="2000" dirty="0" err="1">
                <a:solidFill>
                  <a:srgbClr val="0070C0"/>
                </a:solidFill>
                <a:latin typeface="Nunito Black" pitchFamily="2" charset="0"/>
              </a:rPr>
              <a:t>cao</a:t>
            </a:r>
            <a:endParaRPr lang="en-US" sz="2000" dirty="0">
              <a:solidFill>
                <a:srgbClr val="0070C0"/>
              </a:solidFill>
              <a:latin typeface="Nunito Black" pitchFamily="2" charset="0"/>
            </a:endParaRPr>
          </a:p>
          <a:p>
            <a:pPr lvl="0" defTabSz="914400">
              <a:lnSpc>
                <a:spcPct val="90000"/>
              </a:lnSpc>
              <a:spcBef>
                <a:spcPct val="0"/>
              </a:spcBef>
              <a:spcAft>
                <a:spcPts val="600"/>
              </a:spcAft>
              <a:defRPr/>
            </a:pPr>
            <a:r>
              <a:rPr lang="en-US" sz="2000" dirty="0" err="1">
                <a:solidFill>
                  <a:srgbClr val="0070C0"/>
                </a:solidFill>
                <a:latin typeface="Nunito Black" pitchFamily="2" charset="0"/>
              </a:rPr>
              <a:t>Những</a:t>
            </a:r>
            <a:r>
              <a:rPr lang="en-US" sz="2000" dirty="0">
                <a:solidFill>
                  <a:srgbClr val="0070C0"/>
                </a:solidFill>
                <a:latin typeface="Nunito Black" pitchFamily="2" charset="0"/>
              </a:rPr>
              <a:t> </a:t>
            </a:r>
            <a:r>
              <a:rPr lang="en-US" sz="2000" dirty="0" err="1">
                <a:solidFill>
                  <a:srgbClr val="0070C0"/>
                </a:solidFill>
                <a:latin typeface="Nunito Black" pitchFamily="2" charset="0"/>
              </a:rPr>
              <a:t>khung</a:t>
            </a:r>
            <a:r>
              <a:rPr lang="en-US" sz="2000" dirty="0">
                <a:solidFill>
                  <a:srgbClr val="0070C0"/>
                </a:solidFill>
                <a:latin typeface="Nunito Black" pitchFamily="2" charset="0"/>
              </a:rPr>
              <a:t> </a:t>
            </a:r>
            <a:r>
              <a:rPr lang="en-US" sz="2000" dirty="0" err="1">
                <a:solidFill>
                  <a:srgbClr val="0070C0"/>
                </a:solidFill>
                <a:latin typeface="Nunito Black" pitchFamily="2" charset="0"/>
              </a:rPr>
              <a:t>sắt</a:t>
            </a:r>
            <a:r>
              <a:rPr lang="en-US" sz="2000" dirty="0">
                <a:solidFill>
                  <a:srgbClr val="0070C0"/>
                </a:solidFill>
                <a:latin typeface="Nunito Black" pitchFamily="2" charset="0"/>
              </a:rPr>
              <a:t> </a:t>
            </a:r>
            <a:r>
              <a:rPr lang="en-US" sz="2000" dirty="0" err="1">
                <a:solidFill>
                  <a:srgbClr val="0070C0"/>
                </a:solidFill>
                <a:latin typeface="Nunito Black" pitchFamily="2" charset="0"/>
              </a:rPr>
              <a:t>nối</a:t>
            </a:r>
            <a:r>
              <a:rPr lang="en-US" sz="2000" dirty="0">
                <a:solidFill>
                  <a:srgbClr val="0070C0"/>
                </a:solidFill>
                <a:latin typeface="Nunito Black" pitchFamily="2" charset="0"/>
              </a:rPr>
              <a:t> </a:t>
            </a:r>
            <a:r>
              <a:rPr lang="en-US" sz="2000" dirty="0" err="1">
                <a:solidFill>
                  <a:srgbClr val="0070C0"/>
                </a:solidFill>
                <a:latin typeface="Nunito Black" pitchFamily="2" charset="0"/>
              </a:rPr>
              <a:t>nhau</a:t>
            </a:r>
            <a:endParaRPr lang="en-US" sz="2000" dirty="0">
              <a:solidFill>
                <a:srgbClr val="0070C0"/>
              </a:solidFill>
              <a:latin typeface="Nunito Black" pitchFamily="2" charset="0"/>
            </a:endParaRPr>
          </a:p>
          <a:p>
            <a:pPr lvl="0" defTabSz="914400">
              <a:lnSpc>
                <a:spcPct val="90000"/>
              </a:lnSpc>
              <a:spcBef>
                <a:spcPct val="0"/>
              </a:spcBef>
              <a:spcAft>
                <a:spcPts val="600"/>
              </a:spcAft>
              <a:defRPr/>
            </a:pPr>
            <a:r>
              <a:rPr lang="en-US" sz="2000" dirty="0" err="1">
                <a:solidFill>
                  <a:srgbClr val="0070C0"/>
                </a:solidFill>
                <a:latin typeface="Nunito Black" pitchFamily="2" charset="0"/>
              </a:rPr>
              <a:t>Dựng</a:t>
            </a:r>
            <a:r>
              <a:rPr lang="en-US" sz="2000" dirty="0">
                <a:solidFill>
                  <a:srgbClr val="0070C0"/>
                </a:solidFill>
                <a:latin typeface="Nunito Black" pitchFamily="2" charset="0"/>
              </a:rPr>
              <a:t> </a:t>
            </a:r>
            <a:r>
              <a:rPr lang="en-US" sz="2000" dirty="0" err="1">
                <a:solidFill>
                  <a:srgbClr val="0070C0"/>
                </a:solidFill>
                <a:latin typeface="Nunito Black" pitchFamily="2" charset="0"/>
              </a:rPr>
              <a:t>nên</a:t>
            </a:r>
            <a:r>
              <a:rPr lang="en-US" sz="2000" dirty="0">
                <a:solidFill>
                  <a:srgbClr val="0070C0"/>
                </a:solidFill>
                <a:latin typeface="Nunito Black" pitchFamily="2" charset="0"/>
              </a:rPr>
              <a:t> </a:t>
            </a:r>
            <a:r>
              <a:rPr lang="en-US" sz="2000" dirty="0" err="1">
                <a:solidFill>
                  <a:srgbClr val="0070C0"/>
                </a:solidFill>
                <a:latin typeface="Nunito Black" pitchFamily="2" charset="0"/>
              </a:rPr>
              <a:t>bao</a:t>
            </a:r>
            <a:r>
              <a:rPr lang="en-US" sz="2000" dirty="0">
                <a:solidFill>
                  <a:srgbClr val="0070C0"/>
                </a:solidFill>
                <a:latin typeface="Nunito Black" pitchFamily="2" charset="0"/>
              </a:rPr>
              <a:t> </a:t>
            </a:r>
            <a:r>
              <a:rPr lang="en-US" sz="2000" dirty="0" err="1">
                <a:solidFill>
                  <a:srgbClr val="0070C0"/>
                </a:solidFill>
                <a:latin typeface="Nunito Black" pitchFamily="2" charset="0"/>
              </a:rPr>
              <a:t>nhà</a:t>
            </a:r>
            <a:r>
              <a:rPr lang="en-US" sz="2000" dirty="0">
                <a:solidFill>
                  <a:srgbClr val="0070C0"/>
                </a:solidFill>
                <a:latin typeface="Nunito Black" pitchFamily="2" charset="0"/>
              </a:rPr>
              <a:t> </a:t>
            </a:r>
            <a:r>
              <a:rPr lang="en-US" sz="2000" dirty="0" err="1">
                <a:solidFill>
                  <a:srgbClr val="0070C0"/>
                </a:solidFill>
                <a:latin typeface="Nunito Black" pitchFamily="2" charset="0"/>
              </a:rPr>
              <a:t>mới</a:t>
            </a:r>
            <a:r>
              <a:rPr lang="en-US" sz="2000" dirty="0">
                <a:solidFill>
                  <a:srgbClr val="0070C0"/>
                </a:solidFill>
                <a:latin typeface="Nunito Black" pitchFamily="2" charset="0"/>
              </a:rPr>
              <a:t>.</a:t>
            </a:r>
          </a:p>
        </p:txBody>
      </p:sp>
      <p:sp>
        <p:nvSpPr>
          <p:cNvPr id="14" name="Rounded Rectangle 13"/>
          <p:cNvSpPr/>
          <p:nvPr/>
        </p:nvSpPr>
        <p:spPr>
          <a:xfrm>
            <a:off x="1159626" y="288697"/>
            <a:ext cx="4450004" cy="492684"/>
          </a:xfrm>
          <a:prstGeom prst="roundRect">
            <a:avLst/>
          </a:prstGeom>
          <a:solidFill>
            <a:srgbClr val="FFFFFF">
              <a:alpha val="80000"/>
            </a:srgbClr>
          </a:soli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buClr>
                <a:srgbClr val="000000"/>
              </a:buClr>
            </a:pPr>
            <a:r>
              <a:rPr lang="en-US" sz="2800" dirty="0" err="1">
                <a:solidFill>
                  <a:srgbClr val="FF0000"/>
                </a:solidFill>
                <a:latin typeface="Nunito Black" pitchFamily="2" charset="0"/>
                <a:sym typeface="Arial"/>
              </a:rPr>
              <a:t>Luyện</a:t>
            </a:r>
            <a:r>
              <a:rPr lang="en-US" sz="2800" dirty="0">
                <a:solidFill>
                  <a:srgbClr val="FF0000"/>
                </a:solidFill>
                <a:latin typeface="Nunito Black" pitchFamily="2" charset="0"/>
                <a:sym typeface="Arial"/>
              </a:rPr>
              <a:t> </a:t>
            </a:r>
            <a:r>
              <a:rPr lang="en-US" sz="2800" dirty="0" err="1">
                <a:solidFill>
                  <a:srgbClr val="FF0000"/>
                </a:solidFill>
                <a:latin typeface="Nunito Black" pitchFamily="2" charset="0"/>
                <a:sym typeface="Arial"/>
              </a:rPr>
              <a:t>đọc</a:t>
            </a:r>
            <a:r>
              <a:rPr lang="en-US" sz="2800" dirty="0">
                <a:solidFill>
                  <a:srgbClr val="FF0000"/>
                </a:solidFill>
                <a:latin typeface="Nunito Black" pitchFamily="2" charset="0"/>
                <a:sym typeface="Arial"/>
              </a:rPr>
              <a:t> </a:t>
            </a:r>
            <a:r>
              <a:rPr lang="en-US" sz="2800" dirty="0" err="1">
                <a:solidFill>
                  <a:srgbClr val="FF0000"/>
                </a:solidFill>
                <a:latin typeface="Nunito Black" pitchFamily="2" charset="0"/>
                <a:sym typeface="Arial"/>
              </a:rPr>
              <a:t>nối</a:t>
            </a:r>
            <a:r>
              <a:rPr lang="en-US" sz="2800" dirty="0">
                <a:solidFill>
                  <a:srgbClr val="FF0000"/>
                </a:solidFill>
                <a:latin typeface="Nunito Black" pitchFamily="2" charset="0"/>
                <a:sym typeface="Arial"/>
              </a:rPr>
              <a:t> </a:t>
            </a:r>
            <a:r>
              <a:rPr lang="en-US" sz="2800" dirty="0" err="1">
                <a:solidFill>
                  <a:srgbClr val="FF0000"/>
                </a:solidFill>
                <a:latin typeface="Nunito Black" pitchFamily="2" charset="0"/>
                <a:sym typeface="Arial"/>
              </a:rPr>
              <a:t>tiếp</a:t>
            </a:r>
            <a:r>
              <a:rPr lang="en-US" sz="2800" dirty="0">
                <a:solidFill>
                  <a:srgbClr val="FF0000"/>
                </a:solidFill>
                <a:latin typeface="Nunito Black" pitchFamily="2" charset="0"/>
                <a:sym typeface="Arial"/>
              </a:rPr>
              <a:t> </a:t>
            </a:r>
            <a:r>
              <a:rPr lang="en-US" sz="2800" dirty="0" err="1">
                <a:solidFill>
                  <a:srgbClr val="FF0000"/>
                </a:solidFill>
                <a:latin typeface="Nunito Black" pitchFamily="2" charset="0"/>
                <a:sym typeface="Arial"/>
              </a:rPr>
              <a:t>đoạn</a:t>
            </a:r>
            <a:endParaRPr lang="id-ID" sz="2800" b="1" kern="0" dirty="0">
              <a:solidFill>
                <a:srgbClr val="FF0000"/>
              </a:solidFill>
              <a:effectLst>
                <a:glow rad="139700">
                  <a:srgbClr val="FFC000">
                    <a:satMod val="175000"/>
                    <a:alpha val="40000"/>
                  </a:srgbClr>
                </a:glow>
                <a:outerShdw dist="165100" dir="2700000" sx="99000" sy="99000" algn="tl" rotWithShape="0">
                  <a:srgbClr val="EC9684">
                    <a:alpha val="63000"/>
                  </a:srgbClr>
                </a:outerShdw>
                <a:reflection blurRad="6350" stA="60000" endA="900" endPos="58000" dir="5400000" sy="-100000" algn="bl" rotWithShape="0"/>
              </a:effectLst>
              <a:latin typeface="Nunito Black" pitchFamily="2" charset="0"/>
              <a:cs typeface="#9Slide05 Bodega Script" pitchFamily="2" charset="0"/>
              <a:sym typeface="Arial"/>
            </a:endParaRPr>
          </a:p>
        </p:txBody>
      </p:sp>
      <p:sp>
        <p:nvSpPr>
          <p:cNvPr id="15" name="Rounded Rectangle 14"/>
          <p:cNvSpPr/>
          <p:nvPr/>
        </p:nvSpPr>
        <p:spPr>
          <a:xfrm>
            <a:off x="4419600" y="2834976"/>
            <a:ext cx="4121970" cy="1520627"/>
          </a:xfrm>
          <a:prstGeom prst="roundRect">
            <a:avLst/>
          </a:prstGeom>
          <a:solidFill>
            <a:srgbClr val="FFFFFF">
              <a:alpha val="80000"/>
            </a:srgbClr>
          </a:soli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defTabSz="914400">
              <a:lnSpc>
                <a:spcPct val="90000"/>
              </a:lnSpc>
              <a:spcBef>
                <a:spcPct val="0"/>
              </a:spcBef>
              <a:spcAft>
                <a:spcPts val="600"/>
              </a:spcAft>
              <a:defRPr/>
            </a:pPr>
            <a:r>
              <a:rPr lang="en-US" sz="2000">
                <a:solidFill>
                  <a:schemeClr val="accent2">
                    <a:lumMod val="50000"/>
                  </a:schemeClr>
                </a:solidFill>
                <a:latin typeface="Nunito Black" pitchFamily="2" charset="0"/>
              </a:rPr>
              <a:t>Và con đường của mẹ</a:t>
            </a:r>
          </a:p>
          <a:p>
            <a:pPr lvl="0" defTabSz="914400">
              <a:lnSpc>
                <a:spcPct val="90000"/>
              </a:lnSpc>
              <a:spcBef>
                <a:spcPct val="0"/>
              </a:spcBef>
              <a:spcAft>
                <a:spcPts val="600"/>
              </a:spcAft>
              <a:defRPr/>
            </a:pPr>
            <a:r>
              <a:rPr lang="en-US" sz="2000">
                <a:solidFill>
                  <a:schemeClr val="accent2">
                    <a:lumMod val="50000"/>
                  </a:schemeClr>
                </a:solidFill>
                <a:latin typeface="Nunito Black" pitchFamily="2" charset="0"/>
              </a:rPr>
              <a:t>Là ở trên cánh đồng</a:t>
            </a:r>
          </a:p>
          <a:p>
            <a:pPr lvl="0" defTabSz="914400">
              <a:lnSpc>
                <a:spcPct val="90000"/>
              </a:lnSpc>
              <a:spcBef>
                <a:spcPct val="0"/>
              </a:spcBef>
              <a:spcAft>
                <a:spcPts val="600"/>
              </a:spcAft>
              <a:defRPr/>
            </a:pPr>
            <a:r>
              <a:rPr lang="en-US" sz="2000">
                <a:solidFill>
                  <a:schemeClr val="accent2">
                    <a:lumMod val="50000"/>
                  </a:schemeClr>
                </a:solidFill>
                <a:latin typeface="Nunito Black" pitchFamily="2" charset="0"/>
              </a:rPr>
              <a:t>Cỏ ruộng dâu xanh tốt</a:t>
            </a:r>
          </a:p>
          <a:p>
            <a:pPr lvl="0" defTabSz="914400">
              <a:lnSpc>
                <a:spcPct val="90000"/>
              </a:lnSpc>
              <a:spcBef>
                <a:spcPct val="0"/>
              </a:spcBef>
              <a:spcAft>
                <a:spcPts val="600"/>
              </a:spcAft>
              <a:defRPr/>
            </a:pPr>
            <a:r>
              <a:rPr lang="en-US" sz="2000">
                <a:solidFill>
                  <a:schemeClr val="accent2">
                    <a:lumMod val="50000"/>
                  </a:schemeClr>
                </a:solidFill>
                <a:latin typeface="Nunito Black" pitchFamily="2" charset="0"/>
              </a:rPr>
              <a:t>Thảm lúa vàng ngát hương.</a:t>
            </a:r>
            <a:endParaRPr lang="en-US" sz="2000" dirty="0">
              <a:solidFill>
                <a:schemeClr val="accent2">
                  <a:lumMod val="50000"/>
                </a:schemeClr>
              </a:solidFill>
              <a:latin typeface="Nunito Black" pitchFamily="2" charset="0"/>
            </a:endParaRPr>
          </a:p>
        </p:txBody>
      </p:sp>
      <p:sp>
        <p:nvSpPr>
          <p:cNvPr id="16" name="Rounded Rectangle 15"/>
          <p:cNvSpPr/>
          <p:nvPr/>
        </p:nvSpPr>
        <p:spPr>
          <a:xfrm>
            <a:off x="3147203" y="4757943"/>
            <a:ext cx="4214023" cy="1787436"/>
          </a:xfrm>
          <a:prstGeom prst="roundRect">
            <a:avLst/>
          </a:prstGeom>
          <a:solidFill>
            <a:srgbClr val="FFFFFF">
              <a:alpha val="80000"/>
            </a:srgb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defTabSz="914400">
              <a:lnSpc>
                <a:spcPct val="90000"/>
              </a:lnSpc>
              <a:spcBef>
                <a:spcPct val="0"/>
              </a:spcBef>
              <a:spcAft>
                <a:spcPts val="600"/>
              </a:spcAft>
              <a:defRPr/>
            </a:pPr>
            <a:r>
              <a:rPr lang="en-US" sz="2000" dirty="0" err="1">
                <a:solidFill>
                  <a:schemeClr val="accent6">
                    <a:lumMod val="50000"/>
                  </a:schemeClr>
                </a:solidFill>
                <a:latin typeface="Nunito Black" pitchFamily="2" charset="0"/>
              </a:rPr>
              <a:t>Bà</a:t>
            </a:r>
            <a:r>
              <a:rPr lang="en-US" sz="2000" dirty="0">
                <a:solidFill>
                  <a:schemeClr val="accent6">
                    <a:lumMod val="50000"/>
                  </a:schemeClr>
                </a:solidFill>
                <a:latin typeface="Nunito Black" pitchFamily="2" charset="0"/>
              </a:rPr>
              <a:t> </a:t>
            </a:r>
            <a:r>
              <a:rPr lang="en-US" sz="2000" dirty="0" err="1">
                <a:solidFill>
                  <a:schemeClr val="accent6">
                    <a:lumMod val="50000"/>
                  </a:schemeClr>
                </a:solidFill>
                <a:latin typeface="Nunito Black" pitchFamily="2" charset="0"/>
              </a:rPr>
              <a:t>bảo</a:t>
            </a:r>
            <a:r>
              <a:rPr lang="en-US" sz="2000" dirty="0">
                <a:solidFill>
                  <a:schemeClr val="accent6">
                    <a:lumMod val="50000"/>
                  </a:schemeClr>
                </a:solidFill>
                <a:latin typeface="Nunito Black" pitchFamily="2" charset="0"/>
              </a:rPr>
              <a:t> </a:t>
            </a:r>
            <a:r>
              <a:rPr lang="en-US" sz="2000" dirty="0" err="1">
                <a:solidFill>
                  <a:schemeClr val="accent6">
                    <a:lumMod val="50000"/>
                  </a:schemeClr>
                </a:solidFill>
                <a:latin typeface="Nunito Black" pitchFamily="2" charset="0"/>
              </a:rPr>
              <a:t>đường</a:t>
            </a:r>
            <a:r>
              <a:rPr lang="en-US" sz="2000" dirty="0">
                <a:solidFill>
                  <a:schemeClr val="accent6">
                    <a:lumMod val="50000"/>
                  </a:schemeClr>
                </a:solidFill>
                <a:latin typeface="Nunito Black" pitchFamily="2" charset="0"/>
              </a:rPr>
              <a:t> </a:t>
            </a:r>
            <a:r>
              <a:rPr lang="en-US" sz="2000" dirty="0" err="1">
                <a:solidFill>
                  <a:schemeClr val="accent6">
                    <a:lumMod val="50000"/>
                  </a:schemeClr>
                </a:solidFill>
                <a:latin typeface="Nunito Black" pitchFamily="2" charset="0"/>
              </a:rPr>
              <a:t>của</a:t>
            </a:r>
            <a:r>
              <a:rPr lang="en-US" sz="2000" dirty="0">
                <a:solidFill>
                  <a:schemeClr val="accent6">
                    <a:lumMod val="50000"/>
                  </a:schemeClr>
                </a:solidFill>
                <a:latin typeface="Nunito Black" pitchFamily="2" charset="0"/>
              </a:rPr>
              <a:t> </a:t>
            </a:r>
            <a:r>
              <a:rPr lang="en-US" sz="2000" dirty="0" err="1">
                <a:solidFill>
                  <a:schemeClr val="accent6">
                    <a:lumMod val="50000"/>
                  </a:schemeClr>
                </a:solidFill>
                <a:latin typeface="Nunito Black" pitchFamily="2" charset="0"/>
              </a:rPr>
              <a:t>bé</a:t>
            </a:r>
            <a:endParaRPr lang="en-US" sz="2000" dirty="0">
              <a:solidFill>
                <a:schemeClr val="accent6">
                  <a:lumMod val="50000"/>
                </a:schemeClr>
              </a:solidFill>
              <a:latin typeface="Nunito Black" pitchFamily="2" charset="0"/>
            </a:endParaRPr>
          </a:p>
          <a:p>
            <a:pPr lvl="0" defTabSz="914400">
              <a:lnSpc>
                <a:spcPct val="90000"/>
              </a:lnSpc>
              <a:spcBef>
                <a:spcPct val="0"/>
              </a:spcBef>
              <a:spcAft>
                <a:spcPts val="600"/>
              </a:spcAft>
              <a:defRPr/>
            </a:pPr>
            <a:r>
              <a:rPr lang="en-US" sz="2000" dirty="0" err="1">
                <a:solidFill>
                  <a:schemeClr val="accent6">
                    <a:lumMod val="50000"/>
                  </a:schemeClr>
                </a:solidFill>
                <a:latin typeface="Nunito Black" pitchFamily="2" charset="0"/>
              </a:rPr>
              <a:t>Chỉ</a:t>
            </a:r>
            <a:r>
              <a:rPr lang="en-US" sz="2000" dirty="0">
                <a:solidFill>
                  <a:schemeClr val="accent6">
                    <a:lumMod val="50000"/>
                  </a:schemeClr>
                </a:solidFill>
                <a:latin typeface="Nunito Black" pitchFamily="2" charset="0"/>
              </a:rPr>
              <a:t> </a:t>
            </a:r>
            <a:r>
              <a:rPr lang="en-US" sz="2000" dirty="0" err="1">
                <a:solidFill>
                  <a:schemeClr val="accent6">
                    <a:lumMod val="50000"/>
                  </a:schemeClr>
                </a:solidFill>
                <a:latin typeface="Nunito Black" pitchFamily="2" charset="0"/>
              </a:rPr>
              <a:t>đi</a:t>
            </a:r>
            <a:r>
              <a:rPr lang="en-US" sz="2000" dirty="0">
                <a:solidFill>
                  <a:schemeClr val="accent6">
                    <a:lumMod val="50000"/>
                  </a:schemeClr>
                </a:solidFill>
                <a:latin typeface="Nunito Black" pitchFamily="2" charset="0"/>
              </a:rPr>
              <a:t> </a:t>
            </a:r>
            <a:r>
              <a:rPr lang="en-US" sz="2000" dirty="0" err="1">
                <a:solidFill>
                  <a:schemeClr val="accent6">
                    <a:lumMod val="50000"/>
                  </a:schemeClr>
                </a:solidFill>
                <a:latin typeface="Nunito Black" pitchFamily="2" charset="0"/>
              </a:rPr>
              <a:t>đến</a:t>
            </a:r>
            <a:r>
              <a:rPr lang="en-US" sz="2000" dirty="0">
                <a:solidFill>
                  <a:schemeClr val="accent6">
                    <a:lumMod val="50000"/>
                  </a:schemeClr>
                </a:solidFill>
                <a:latin typeface="Nunito Black" pitchFamily="2" charset="0"/>
              </a:rPr>
              <a:t> </a:t>
            </a:r>
            <a:r>
              <a:rPr lang="en-US" sz="2000" dirty="0" err="1">
                <a:solidFill>
                  <a:schemeClr val="accent6">
                    <a:lumMod val="50000"/>
                  </a:schemeClr>
                </a:solidFill>
                <a:latin typeface="Nunito Black" pitchFamily="2" charset="0"/>
              </a:rPr>
              <a:t>trường</a:t>
            </a:r>
            <a:r>
              <a:rPr lang="en-US" sz="2000" dirty="0">
                <a:solidFill>
                  <a:schemeClr val="accent6">
                    <a:lumMod val="50000"/>
                  </a:schemeClr>
                </a:solidFill>
                <a:latin typeface="Nunito Black" pitchFamily="2" charset="0"/>
              </a:rPr>
              <a:t> </a:t>
            </a:r>
            <a:r>
              <a:rPr lang="en-US" sz="2000" dirty="0" err="1">
                <a:solidFill>
                  <a:schemeClr val="accent6">
                    <a:lumMod val="50000"/>
                  </a:schemeClr>
                </a:solidFill>
                <a:latin typeface="Nunito Black" pitchFamily="2" charset="0"/>
              </a:rPr>
              <a:t>thôi</a:t>
            </a:r>
            <a:endParaRPr lang="en-US" sz="2000" dirty="0">
              <a:solidFill>
                <a:schemeClr val="accent6">
                  <a:lumMod val="50000"/>
                </a:schemeClr>
              </a:solidFill>
              <a:latin typeface="Nunito Black" pitchFamily="2" charset="0"/>
            </a:endParaRPr>
          </a:p>
          <a:p>
            <a:pPr lvl="0" defTabSz="914400">
              <a:lnSpc>
                <a:spcPct val="90000"/>
              </a:lnSpc>
              <a:spcBef>
                <a:spcPct val="0"/>
              </a:spcBef>
              <a:spcAft>
                <a:spcPts val="600"/>
              </a:spcAft>
              <a:defRPr/>
            </a:pPr>
            <a:r>
              <a:rPr lang="en-US" sz="2000" dirty="0" err="1">
                <a:solidFill>
                  <a:schemeClr val="accent6">
                    <a:lumMod val="50000"/>
                  </a:schemeClr>
                </a:solidFill>
                <a:latin typeface="Nunito Black" pitchFamily="2" charset="0"/>
              </a:rPr>
              <a:t>Bé</a:t>
            </a:r>
            <a:r>
              <a:rPr lang="en-US" sz="2000" dirty="0">
                <a:solidFill>
                  <a:schemeClr val="accent6">
                    <a:lumMod val="50000"/>
                  </a:schemeClr>
                </a:solidFill>
                <a:latin typeface="Nunito Black" pitchFamily="2" charset="0"/>
              </a:rPr>
              <a:t> </a:t>
            </a:r>
            <a:r>
              <a:rPr lang="en-US" sz="2000" dirty="0" err="1">
                <a:solidFill>
                  <a:schemeClr val="accent6">
                    <a:lumMod val="50000"/>
                  </a:schemeClr>
                </a:solidFill>
                <a:latin typeface="Nunito Black" pitchFamily="2" charset="0"/>
              </a:rPr>
              <a:t>tìm</a:t>
            </a:r>
            <a:r>
              <a:rPr lang="en-US" sz="2000" dirty="0">
                <a:solidFill>
                  <a:schemeClr val="accent6">
                    <a:lumMod val="50000"/>
                  </a:schemeClr>
                </a:solidFill>
                <a:latin typeface="Nunito Black" pitchFamily="2" charset="0"/>
              </a:rPr>
              <a:t> </a:t>
            </a:r>
            <a:r>
              <a:rPr lang="en-US" sz="2000" dirty="0" err="1">
                <a:solidFill>
                  <a:schemeClr val="accent6">
                    <a:lumMod val="50000"/>
                  </a:schemeClr>
                </a:solidFill>
                <a:latin typeface="Nunito Black" pitchFamily="2" charset="0"/>
              </a:rPr>
              <a:t>mỗi</a:t>
            </a:r>
            <a:r>
              <a:rPr lang="en-US" sz="2000" dirty="0">
                <a:solidFill>
                  <a:schemeClr val="accent6">
                    <a:lumMod val="50000"/>
                  </a:schemeClr>
                </a:solidFill>
                <a:latin typeface="Nunito Black" pitchFamily="2" charset="0"/>
              </a:rPr>
              <a:t> </a:t>
            </a:r>
            <a:r>
              <a:rPr lang="en-US" sz="2000" dirty="0" err="1">
                <a:solidFill>
                  <a:schemeClr val="accent6">
                    <a:lumMod val="50000"/>
                  </a:schemeClr>
                </a:solidFill>
                <a:latin typeface="Nunito Black" pitchFamily="2" charset="0"/>
              </a:rPr>
              <a:t>sớm</a:t>
            </a:r>
            <a:r>
              <a:rPr lang="en-US" sz="2000" dirty="0">
                <a:solidFill>
                  <a:schemeClr val="accent6">
                    <a:lumMod val="50000"/>
                  </a:schemeClr>
                </a:solidFill>
                <a:latin typeface="Nunito Black" pitchFamily="2" charset="0"/>
              </a:rPr>
              <a:t> </a:t>
            </a:r>
            <a:r>
              <a:rPr lang="en-US" sz="2000" dirty="0" err="1">
                <a:solidFill>
                  <a:schemeClr val="accent6">
                    <a:lumMod val="50000"/>
                  </a:schemeClr>
                </a:solidFill>
                <a:latin typeface="Nunito Black" pitchFamily="2" charset="0"/>
              </a:rPr>
              <a:t>mai</a:t>
            </a:r>
            <a:endParaRPr lang="en-US" sz="2000" dirty="0">
              <a:solidFill>
                <a:schemeClr val="accent6">
                  <a:lumMod val="50000"/>
                </a:schemeClr>
              </a:solidFill>
              <a:latin typeface="Nunito Black" pitchFamily="2" charset="0"/>
            </a:endParaRPr>
          </a:p>
          <a:p>
            <a:pPr lvl="0" defTabSz="914400">
              <a:lnSpc>
                <a:spcPct val="90000"/>
              </a:lnSpc>
              <a:spcBef>
                <a:spcPct val="0"/>
              </a:spcBef>
              <a:spcAft>
                <a:spcPts val="600"/>
              </a:spcAft>
              <a:defRPr/>
            </a:pPr>
            <a:r>
              <a:rPr lang="en-US" sz="2000" dirty="0">
                <a:solidFill>
                  <a:schemeClr val="accent6">
                    <a:lumMod val="50000"/>
                  </a:schemeClr>
                </a:solidFill>
                <a:latin typeface="Nunito Black" pitchFamily="2" charset="0"/>
              </a:rPr>
              <a:t>Con </a:t>
            </a:r>
            <a:r>
              <a:rPr lang="en-US" sz="2000" dirty="0" err="1">
                <a:solidFill>
                  <a:schemeClr val="accent6">
                    <a:lumMod val="50000"/>
                  </a:schemeClr>
                </a:solidFill>
                <a:latin typeface="Nunito Black" pitchFamily="2" charset="0"/>
              </a:rPr>
              <a:t>đường</a:t>
            </a:r>
            <a:r>
              <a:rPr lang="en-US" sz="2000" dirty="0">
                <a:solidFill>
                  <a:schemeClr val="accent6">
                    <a:lumMod val="50000"/>
                  </a:schemeClr>
                </a:solidFill>
                <a:latin typeface="Nunito Black" pitchFamily="2" charset="0"/>
              </a:rPr>
              <a:t> </a:t>
            </a:r>
            <a:r>
              <a:rPr lang="en-US" sz="2000" dirty="0" err="1">
                <a:solidFill>
                  <a:schemeClr val="accent6">
                    <a:lumMod val="50000"/>
                  </a:schemeClr>
                </a:solidFill>
                <a:latin typeface="Nunito Black" pitchFamily="2" charset="0"/>
              </a:rPr>
              <a:t>trên</a:t>
            </a:r>
            <a:r>
              <a:rPr lang="en-US" sz="2000" dirty="0">
                <a:solidFill>
                  <a:schemeClr val="accent6">
                    <a:lumMod val="50000"/>
                  </a:schemeClr>
                </a:solidFill>
                <a:latin typeface="Nunito Black" pitchFamily="2" charset="0"/>
              </a:rPr>
              <a:t> </a:t>
            </a:r>
            <a:r>
              <a:rPr lang="en-US" sz="2000" dirty="0" err="1">
                <a:solidFill>
                  <a:schemeClr val="accent6">
                    <a:lumMod val="50000"/>
                  </a:schemeClr>
                </a:solidFill>
                <a:latin typeface="Nunito Black" pitchFamily="2" charset="0"/>
              </a:rPr>
              <a:t>trang</a:t>
            </a:r>
            <a:r>
              <a:rPr lang="en-US" sz="2000" dirty="0">
                <a:solidFill>
                  <a:schemeClr val="accent6">
                    <a:lumMod val="50000"/>
                  </a:schemeClr>
                </a:solidFill>
                <a:latin typeface="Nunito Black" pitchFamily="2" charset="0"/>
              </a:rPr>
              <a:t> </a:t>
            </a:r>
            <a:r>
              <a:rPr lang="en-US" sz="2000" dirty="0" err="1">
                <a:solidFill>
                  <a:schemeClr val="accent6">
                    <a:lumMod val="50000"/>
                  </a:schemeClr>
                </a:solidFill>
                <a:latin typeface="Nunito Black" pitchFamily="2" charset="0"/>
              </a:rPr>
              <a:t>sách</a:t>
            </a:r>
            <a:r>
              <a:rPr lang="en-US" sz="2000" dirty="0">
                <a:solidFill>
                  <a:schemeClr val="accent6">
                    <a:lumMod val="50000"/>
                  </a:schemeClr>
                </a:solidFill>
                <a:latin typeface="Nunito Black" pitchFamily="2" charset="0"/>
              </a:rPr>
              <a:t>.</a:t>
            </a:r>
          </a:p>
          <a:p>
            <a:pPr lvl="0" defTabSz="914400">
              <a:lnSpc>
                <a:spcPct val="90000"/>
              </a:lnSpc>
              <a:spcBef>
                <a:spcPct val="0"/>
              </a:spcBef>
              <a:spcAft>
                <a:spcPts val="600"/>
              </a:spcAft>
              <a:defRPr/>
            </a:pPr>
            <a:r>
              <a:rPr lang="en-US" sz="2000" dirty="0">
                <a:solidFill>
                  <a:schemeClr val="accent6">
                    <a:lumMod val="50000"/>
                  </a:schemeClr>
                </a:solidFill>
                <a:latin typeface="Nunito Black" pitchFamily="2" charset="0"/>
              </a:rPr>
              <a:t>                             (</a:t>
            </a:r>
            <a:r>
              <a:rPr lang="en-US" sz="2000" dirty="0" err="1">
                <a:solidFill>
                  <a:schemeClr val="accent6">
                    <a:lumMod val="50000"/>
                  </a:schemeClr>
                </a:solidFill>
                <a:latin typeface="Nunito Black" pitchFamily="2" charset="0"/>
              </a:rPr>
              <a:t>Thanh</a:t>
            </a:r>
            <a:r>
              <a:rPr lang="en-US" sz="2000" dirty="0">
                <a:solidFill>
                  <a:schemeClr val="accent6">
                    <a:lumMod val="50000"/>
                  </a:schemeClr>
                </a:solidFill>
                <a:latin typeface="Nunito Black" pitchFamily="2" charset="0"/>
              </a:rPr>
              <a:t> </a:t>
            </a:r>
            <a:r>
              <a:rPr lang="en-US" sz="2000" dirty="0" err="1">
                <a:solidFill>
                  <a:schemeClr val="accent6">
                    <a:lumMod val="50000"/>
                  </a:schemeClr>
                </a:solidFill>
                <a:latin typeface="Nunito Black" pitchFamily="2" charset="0"/>
              </a:rPr>
              <a:t>thảo</a:t>
            </a:r>
            <a:r>
              <a:rPr lang="en-US" sz="2000" dirty="0">
                <a:solidFill>
                  <a:schemeClr val="accent6">
                    <a:lumMod val="50000"/>
                  </a:schemeClr>
                </a:solidFill>
                <a:latin typeface="Nunito Black" pitchFamily="2" charset="0"/>
              </a:rPr>
              <a:t>)</a:t>
            </a:r>
          </a:p>
        </p:txBody>
      </p:sp>
    </p:spTree>
    <p:extLst>
      <p:ext uri="{BB962C8B-B14F-4D97-AF65-F5344CB8AC3E}">
        <p14:creationId xmlns:p14="http://schemas.microsoft.com/office/powerpoint/2010/main" val="44761099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1000"/>
                                        <p:tgtEl>
                                          <p:spTgt spid="11"/>
                                        </p:tgtEl>
                                      </p:cBhvr>
                                    </p:animEffect>
                                    <p:anim calcmode="lin" valueType="num">
                                      <p:cBhvr>
                                        <p:cTn id="13" dur="1000" fill="hold"/>
                                        <p:tgtEl>
                                          <p:spTgt spid="11"/>
                                        </p:tgtEl>
                                        <p:attrNameLst>
                                          <p:attrName>ppt_x</p:attrName>
                                        </p:attrNameLst>
                                      </p:cBhvr>
                                      <p:tavLst>
                                        <p:tav tm="0">
                                          <p:val>
                                            <p:strVal val="#ppt_x"/>
                                          </p:val>
                                        </p:tav>
                                        <p:tav tm="100000">
                                          <p:val>
                                            <p:strVal val="#ppt_x"/>
                                          </p:val>
                                        </p:tav>
                                      </p:tavLst>
                                    </p:anim>
                                    <p:anim calcmode="lin" valueType="num">
                                      <p:cBhvr>
                                        <p:cTn id="14" dur="1000" fill="hold"/>
                                        <p:tgtEl>
                                          <p:spTgt spid="11"/>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fade">
                                      <p:cBhvr>
                                        <p:cTn id="17" dur="1000"/>
                                        <p:tgtEl>
                                          <p:spTgt spid="13"/>
                                        </p:tgtEl>
                                      </p:cBhvr>
                                    </p:animEffect>
                                    <p:anim calcmode="lin" valueType="num">
                                      <p:cBhvr>
                                        <p:cTn id="18" dur="1000" fill="hold"/>
                                        <p:tgtEl>
                                          <p:spTgt spid="13"/>
                                        </p:tgtEl>
                                        <p:attrNameLst>
                                          <p:attrName>ppt_x</p:attrName>
                                        </p:attrNameLst>
                                      </p:cBhvr>
                                      <p:tavLst>
                                        <p:tav tm="0">
                                          <p:val>
                                            <p:strVal val="#ppt_x"/>
                                          </p:val>
                                        </p:tav>
                                        <p:tav tm="100000">
                                          <p:val>
                                            <p:strVal val="#ppt_x"/>
                                          </p:val>
                                        </p:tav>
                                      </p:tavLst>
                                    </p:anim>
                                    <p:anim calcmode="lin" valueType="num">
                                      <p:cBhvr>
                                        <p:cTn id="19" dur="1000" fill="hold"/>
                                        <p:tgtEl>
                                          <p:spTgt spid="13"/>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fade">
                                      <p:cBhvr>
                                        <p:cTn id="22" dur="1000"/>
                                        <p:tgtEl>
                                          <p:spTgt spid="15"/>
                                        </p:tgtEl>
                                      </p:cBhvr>
                                    </p:animEffect>
                                    <p:anim calcmode="lin" valueType="num">
                                      <p:cBhvr>
                                        <p:cTn id="23" dur="1000" fill="hold"/>
                                        <p:tgtEl>
                                          <p:spTgt spid="15"/>
                                        </p:tgtEl>
                                        <p:attrNameLst>
                                          <p:attrName>ppt_x</p:attrName>
                                        </p:attrNameLst>
                                      </p:cBhvr>
                                      <p:tavLst>
                                        <p:tav tm="0">
                                          <p:val>
                                            <p:strVal val="#ppt_x"/>
                                          </p:val>
                                        </p:tav>
                                        <p:tav tm="100000">
                                          <p:val>
                                            <p:strVal val="#ppt_x"/>
                                          </p:val>
                                        </p:tav>
                                      </p:tavLst>
                                    </p:anim>
                                    <p:anim calcmode="lin" valueType="num">
                                      <p:cBhvr>
                                        <p:cTn id="24" dur="1000" fill="hold"/>
                                        <p:tgtEl>
                                          <p:spTgt spid="15"/>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16"/>
                                        </p:tgtEl>
                                        <p:attrNameLst>
                                          <p:attrName>style.visibility</p:attrName>
                                        </p:attrNameLst>
                                      </p:cBhvr>
                                      <p:to>
                                        <p:strVal val="visible"/>
                                      </p:to>
                                    </p:set>
                                    <p:animEffect transition="in" filter="fade">
                                      <p:cBhvr>
                                        <p:cTn id="27" dur="1000"/>
                                        <p:tgtEl>
                                          <p:spTgt spid="16"/>
                                        </p:tgtEl>
                                      </p:cBhvr>
                                    </p:animEffect>
                                    <p:anim calcmode="lin" valueType="num">
                                      <p:cBhvr>
                                        <p:cTn id="28" dur="1000" fill="hold"/>
                                        <p:tgtEl>
                                          <p:spTgt spid="16"/>
                                        </p:tgtEl>
                                        <p:attrNameLst>
                                          <p:attrName>ppt_x</p:attrName>
                                        </p:attrNameLst>
                                      </p:cBhvr>
                                      <p:tavLst>
                                        <p:tav tm="0">
                                          <p:val>
                                            <p:strVal val="#ppt_x"/>
                                          </p:val>
                                        </p:tav>
                                        <p:tav tm="100000">
                                          <p:val>
                                            <p:strVal val="#ppt_x"/>
                                          </p:val>
                                        </p:tav>
                                      </p:tavLst>
                                    </p:anim>
                                    <p:anim calcmode="lin" valueType="num">
                                      <p:cBhvr>
                                        <p:cTn id="29" dur="1000" fill="hold"/>
                                        <p:tgtEl>
                                          <p:spTgt spid="16"/>
                                        </p:tgtEl>
                                        <p:attrNameLst>
                                          <p:attrName>ppt_y</p:attrName>
                                        </p:attrNameLst>
                                      </p:cBhvr>
                                      <p:tavLst>
                                        <p:tav tm="0">
                                          <p:val>
                                            <p:strVal val="#ppt_y+.1"/>
                                          </p:val>
                                        </p:tav>
                                        <p:tav tm="100000">
                                          <p:val>
                                            <p:strVal val="#ppt_y"/>
                                          </p:val>
                                        </p:tav>
                                      </p:tavLst>
                                    </p:anim>
                                  </p:childTnLst>
                                </p:cTn>
                              </p:par>
                              <p:par>
                                <p:cTn id="30" presetID="42" presetClass="entr" presetSubtype="0" fill="hold" nodeType="with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fade">
                                      <p:cBhvr>
                                        <p:cTn id="32" dur="1000"/>
                                        <p:tgtEl>
                                          <p:spTgt spid="12"/>
                                        </p:tgtEl>
                                      </p:cBhvr>
                                    </p:animEffect>
                                    <p:anim calcmode="lin" valueType="num">
                                      <p:cBhvr>
                                        <p:cTn id="33" dur="1000" fill="hold"/>
                                        <p:tgtEl>
                                          <p:spTgt spid="12"/>
                                        </p:tgtEl>
                                        <p:attrNameLst>
                                          <p:attrName>ppt_x</p:attrName>
                                        </p:attrNameLst>
                                      </p:cBhvr>
                                      <p:tavLst>
                                        <p:tav tm="0">
                                          <p:val>
                                            <p:strVal val="#ppt_x"/>
                                          </p:val>
                                        </p:tav>
                                        <p:tav tm="100000">
                                          <p:val>
                                            <p:strVal val="#ppt_x"/>
                                          </p:val>
                                        </p:tav>
                                      </p:tavLst>
                                    </p:anim>
                                    <p:anim calcmode="lin" valueType="num">
                                      <p:cBhvr>
                                        <p:cTn id="34"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5" grpId="0" animBg="1"/>
      <p:bldP spid="16"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p:cNvSpPr/>
          <p:nvPr/>
        </p:nvSpPr>
        <p:spPr>
          <a:xfrm>
            <a:off x="1159626" y="288697"/>
            <a:ext cx="4021974" cy="492684"/>
          </a:xfrm>
          <a:prstGeom prst="roundRect">
            <a:avLst/>
          </a:pr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buClr>
                <a:srgbClr val="000000"/>
              </a:buClr>
            </a:pPr>
            <a:r>
              <a:rPr lang="en-US" sz="2800" dirty="0" err="1">
                <a:solidFill>
                  <a:srgbClr val="FF0000"/>
                </a:solidFill>
                <a:latin typeface="Nunito Black" pitchFamily="2" charset="0"/>
                <a:sym typeface="Arial"/>
              </a:rPr>
              <a:t>Luyện</a:t>
            </a:r>
            <a:r>
              <a:rPr lang="en-US" sz="2800" dirty="0">
                <a:solidFill>
                  <a:srgbClr val="FF0000"/>
                </a:solidFill>
                <a:latin typeface="Nunito Black" pitchFamily="2" charset="0"/>
                <a:sym typeface="Arial"/>
              </a:rPr>
              <a:t> </a:t>
            </a:r>
            <a:r>
              <a:rPr lang="en-US" sz="2800" dirty="0" err="1">
                <a:solidFill>
                  <a:srgbClr val="FF0000"/>
                </a:solidFill>
                <a:latin typeface="Nunito Black" pitchFamily="2" charset="0"/>
                <a:sym typeface="Arial"/>
              </a:rPr>
              <a:t>đọc</a:t>
            </a:r>
            <a:r>
              <a:rPr lang="en-US" sz="2800" dirty="0">
                <a:solidFill>
                  <a:srgbClr val="FF0000"/>
                </a:solidFill>
                <a:latin typeface="Nunito Black" pitchFamily="2" charset="0"/>
                <a:sym typeface="Arial"/>
              </a:rPr>
              <a:t> </a:t>
            </a:r>
            <a:r>
              <a:rPr lang="en-US" sz="2800" dirty="0" err="1">
                <a:solidFill>
                  <a:srgbClr val="FF0000"/>
                </a:solidFill>
                <a:latin typeface="Nunito Black" pitchFamily="2" charset="0"/>
                <a:sym typeface="Arial"/>
              </a:rPr>
              <a:t>theo</a:t>
            </a:r>
            <a:r>
              <a:rPr lang="en-US" sz="2800" dirty="0">
                <a:solidFill>
                  <a:srgbClr val="FF0000"/>
                </a:solidFill>
                <a:latin typeface="Nunito Black" pitchFamily="2" charset="0"/>
                <a:sym typeface="Arial"/>
              </a:rPr>
              <a:t> </a:t>
            </a:r>
            <a:r>
              <a:rPr lang="en-US" sz="2800" dirty="0" err="1">
                <a:solidFill>
                  <a:srgbClr val="FF0000"/>
                </a:solidFill>
                <a:latin typeface="Nunito Black" pitchFamily="2" charset="0"/>
                <a:sym typeface="Arial"/>
              </a:rPr>
              <a:t>nhóm</a:t>
            </a:r>
            <a:endParaRPr lang="id-ID" sz="2800" b="1" kern="0" dirty="0">
              <a:solidFill>
                <a:srgbClr val="FF0000"/>
              </a:solidFill>
              <a:effectLst>
                <a:glow rad="139700">
                  <a:srgbClr val="FFC000">
                    <a:satMod val="175000"/>
                    <a:alpha val="40000"/>
                  </a:srgbClr>
                </a:glow>
                <a:outerShdw dist="165100" dir="2700000" sx="99000" sy="99000" algn="tl" rotWithShape="0">
                  <a:srgbClr val="EC9684">
                    <a:alpha val="63000"/>
                  </a:srgbClr>
                </a:outerShdw>
                <a:reflection blurRad="6350" stA="60000" endA="900" endPos="58000" dir="5400000" sy="-100000" algn="bl" rotWithShape="0"/>
              </a:effectLst>
              <a:latin typeface="Nunito Black" pitchFamily="2" charset="0"/>
              <a:cs typeface="#9Slide05 Bodega Script" pitchFamily="2" charset="0"/>
              <a:sym typeface="Arial"/>
            </a:endParaRPr>
          </a:p>
        </p:txBody>
      </p:sp>
      <p:pic>
        <p:nvPicPr>
          <p:cNvPr id="5" name="Picture 4">
            <a:extLst>
              <a:ext uri="{FF2B5EF4-FFF2-40B4-BE49-F238E27FC236}">
                <a16:creationId xmlns:a16="http://schemas.microsoft.com/office/drawing/2014/main" id="{08977D5A-3CE0-5936-80D7-A88FD3CB0262}"/>
              </a:ext>
            </a:extLst>
          </p:cNvPr>
          <p:cNvPicPr>
            <a:picLocks noChangeAspect="1"/>
          </p:cNvPicPr>
          <p:nvPr/>
        </p:nvPicPr>
        <p:blipFill>
          <a:blip r:embed="rId2"/>
          <a:stretch>
            <a:fillRect/>
          </a:stretch>
        </p:blipFill>
        <p:spPr>
          <a:xfrm>
            <a:off x="50168" y="19314"/>
            <a:ext cx="957155" cy="762066"/>
          </a:xfrm>
          <a:prstGeom prst="ellipse">
            <a:avLst/>
          </a:prstGeom>
        </p:spPr>
      </p:pic>
      <p:sp>
        <p:nvSpPr>
          <p:cNvPr id="6" name="Rounded Rectangle 5"/>
          <p:cNvSpPr/>
          <p:nvPr/>
        </p:nvSpPr>
        <p:spPr>
          <a:xfrm>
            <a:off x="3962400" y="977289"/>
            <a:ext cx="3499573" cy="523776"/>
          </a:xfrm>
          <a:prstGeom prst="roundRect">
            <a:avLst/>
          </a:prstGeom>
          <a:solidFill>
            <a:srgbClr val="FFFFFF">
              <a:alpha val="80000"/>
            </a:srgbClr>
          </a:soli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buClr>
                <a:srgbClr val="000000"/>
              </a:buClr>
            </a:pPr>
            <a:r>
              <a:rPr lang="en-US" sz="2400" dirty="0">
                <a:solidFill>
                  <a:srgbClr val="FF0000"/>
                </a:solidFill>
                <a:latin typeface="Nunito Black" pitchFamily="2" charset="0"/>
                <a:sym typeface="Arial"/>
              </a:rPr>
              <a:t>CON ĐƯỜNG CỦA BÉ</a:t>
            </a:r>
            <a:endParaRPr lang="id-ID" sz="2400" b="1" kern="0" dirty="0">
              <a:solidFill>
                <a:srgbClr val="FF0000"/>
              </a:solidFill>
              <a:effectLst>
                <a:glow rad="139700">
                  <a:srgbClr val="FFC000">
                    <a:satMod val="175000"/>
                    <a:alpha val="40000"/>
                  </a:srgbClr>
                </a:glow>
                <a:outerShdw dist="165100" dir="2700000" sx="99000" sy="99000" algn="tl" rotWithShape="0">
                  <a:srgbClr val="EC9684">
                    <a:alpha val="63000"/>
                  </a:srgbClr>
                </a:outerShdw>
                <a:reflection blurRad="6350" stA="60000" endA="900" endPos="58000" dir="5400000" sy="-100000" algn="bl" rotWithShape="0"/>
              </a:effectLst>
              <a:latin typeface="Nunito Black" pitchFamily="2" charset="0"/>
              <a:cs typeface="#9Slide05 Bodega Script" pitchFamily="2" charset="0"/>
              <a:sym typeface="Arial"/>
            </a:endParaRPr>
          </a:p>
        </p:txBody>
      </p:sp>
      <p:sp>
        <p:nvSpPr>
          <p:cNvPr id="7" name="Rounded Rectangle 6"/>
          <p:cNvSpPr/>
          <p:nvPr/>
        </p:nvSpPr>
        <p:spPr>
          <a:xfrm>
            <a:off x="1004243" y="1580647"/>
            <a:ext cx="4121970" cy="1520627"/>
          </a:xfrm>
          <a:prstGeom prst="roundRect">
            <a:avLst/>
          </a:prstGeom>
          <a:solidFill>
            <a:srgbClr val="FFFFFF">
              <a:alpha val="80000"/>
            </a:srgb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defTabSz="914400">
              <a:lnSpc>
                <a:spcPct val="90000"/>
              </a:lnSpc>
              <a:spcBef>
                <a:spcPct val="0"/>
              </a:spcBef>
              <a:spcAft>
                <a:spcPts val="600"/>
              </a:spcAft>
              <a:defRPr/>
            </a:pPr>
            <a:r>
              <a:rPr lang="en-US" sz="2200" b="1" dirty="0" err="1">
                <a:solidFill>
                  <a:srgbClr val="002060"/>
                </a:solidFill>
                <a:latin typeface="Nunito Black" pitchFamily="2" charset="0"/>
              </a:rPr>
              <a:t>Đường</a:t>
            </a:r>
            <a:r>
              <a:rPr lang="en-US" sz="2200" b="1" dirty="0">
                <a:solidFill>
                  <a:srgbClr val="002060"/>
                </a:solidFill>
                <a:latin typeface="Nunito Black" pitchFamily="2" charset="0"/>
              </a:rPr>
              <a:t> </a:t>
            </a:r>
            <a:r>
              <a:rPr lang="en-US" sz="2200" b="1" dirty="0" err="1">
                <a:solidFill>
                  <a:srgbClr val="002060"/>
                </a:solidFill>
                <a:latin typeface="Nunito Black" pitchFamily="2" charset="0"/>
              </a:rPr>
              <a:t>của</a:t>
            </a:r>
            <a:r>
              <a:rPr lang="en-US" sz="2200" b="1" dirty="0">
                <a:solidFill>
                  <a:srgbClr val="002060"/>
                </a:solidFill>
                <a:latin typeface="Nunito Black" pitchFamily="2" charset="0"/>
              </a:rPr>
              <a:t> </a:t>
            </a:r>
            <a:r>
              <a:rPr lang="en-US" sz="2200" b="1" dirty="0" err="1">
                <a:solidFill>
                  <a:srgbClr val="002060"/>
                </a:solidFill>
                <a:latin typeface="Nunito Black" pitchFamily="2" charset="0"/>
              </a:rPr>
              <a:t>chú</a:t>
            </a:r>
            <a:r>
              <a:rPr lang="en-US" sz="2200" b="1" dirty="0">
                <a:solidFill>
                  <a:srgbClr val="002060"/>
                </a:solidFill>
                <a:latin typeface="Nunito Black" pitchFamily="2" charset="0"/>
              </a:rPr>
              <a:t> phi </a:t>
            </a:r>
            <a:r>
              <a:rPr lang="en-US" sz="2200" b="1" dirty="0" err="1">
                <a:solidFill>
                  <a:srgbClr val="002060"/>
                </a:solidFill>
                <a:latin typeface="Nunito Black" pitchFamily="2" charset="0"/>
              </a:rPr>
              <a:t>công</a:t>
            </a:r>
            <a:endParaRPr lang="en-US" sz="2200" b="1" dirty="0">
              <a:solidFill>
                <a:srgbClr val="002060"/>
              </a:solidFill>
              <a:latin typeface="Nunito Black" pitchFamily="2" charset="0"/>
            </a:endParaRPr>
          </a:p>
          <a:p>
            <a:pPr lvl="0" defTabSz="914400">
              <a:lnSpc>
                <a:spcPct val="90000"/>
              </a:lnSpc>
              <a:spcBef>
                <a:spcPct val="0"/>
              </a:spcBef>
              <a:spcAft>
                <a:spcPts val="600"/>
              </a:spcAft>
              <a:defRPr/>
            </a:pPr>
            <a:r>
              <a:rPr lang="en-US" sz="2200" b="1" dirty="0" err="1">
                <a:solidFill>
                  <a:srgbClr val="002060"/>
                </a:solidFill>
                <a:latin typeface="Nunito Black" pitchFamily="2" charset="0"/>
              </a:rPr>
              <a:t>Lẫn</a:t>
            </a:r>
            <a:r>
              <a:rPr lang="en-US" sz="2200" b="1" dirty="0">
                <a:solidFill>
                  <a:srgbClr val="002060"/>
                </a:solidFill>
                <a:latin typeface="Nunito Black" pitchFamily="2" charset="0"/>
              </a:rPr>
              <a:t> </a:t>
            </a:r>
            <a:r>
              <a:rPr lang="en-US" sz="2200" b="1" dirty="0" err="1">
                <a:solidFill>
                  <a:srgbClr val="002060"/>
                </a:solidFill>
                <a:latin typeface="Nunito Black" pitchFamily="2" charset="0"/>
              </a:rPr>
              <a:t>trong</a:t>
            </a:r>
            <a:r>
              <a:rPr lang="en-US" sz="2200" b="1" dirty="0">
                <a:solidFill>
                  <a:srgbClr val="002060"/>
                </a:solidFill>
                <a:latin typeface="Nunito Black" pitchFamily="2" charset="0"/>
              </a:rPr>
              <a:t> </a:t>
            </a:r>
            <a:r>
              <a:rPr lang="en-US" sz="2200" b="1" dirty="0" err="1">
                <a:solidFill>
                  <a:srgbClr val="002060"/>
                </a:solidFill>
                <a:latin typeface="Nunito Black" pitchFamily="2" charset="0"/>
              </a:rPr>
              <a:t>mây</a:t>
            </a:r>
            <a:r>
              <a:rPr lang="en-US" sz="2200" b="1" dirty="0">
                <a:solidFill>
                  <a:srgbClr val="002060"/>
                </a:solidFill>
                <a:latin typeface="Nunito Black" pitchFamily="2" charset="0"/>
              </a:rPr>
              <a:t> </a:t>
            </a:r>
            <a:r>
              <a:rPr lang="en-US" sz="2200" b="1" dirty="0" err="1">
                <a:solidFill>
                  <a:srgbClr val="002060"/>
                </a:solidFill>
                <a:latin typeface="Nunito Black" pitchFamily="2" charset="0"/>
              </a:rPr>
              <a:t>cao</a:t>
            </a:r>
            <a:r>
              <a:rPr lang="en-US" sz="2200" b="1" dirty="0">
                <a:solidFill>
                  <a:srgbClr val="002060"/>
                </a:solidFill>
                <a:latin typeface="Nunito Black" pitchFamily="2" charset="0"/>
              </a:rPr>
              <a:t> </a:t>
            </a:r>
            <a:r>
              <a:rPr lang="en-US" sz="2200" b="1" dirty="0" err="1">
                <a:solidFill>
                  <a:srgbClr val="002060"/>
                </a:solidFill>
                <a:latin typeface="Nunito Black" pitchFamily="2" charset="0"/>
              </a:rPr>
              <a:t>tít</a:t>
            </a:r>
            <a:endParaRPr lang="en-US" sz="2200" b="1" dirty="0">
              <a:solidFill>
                <a:srgbClr val="002060"/>
              </a:solidFill>
              <a:latin typeface="Nunito Black" pitchFamily="2" charset="0"/>
            </a:endParaRPr>
          </a:p>
          <a:p>
            <a:pPr lvl="0" defTabSz="914400">
              <a:lnSpc>
                <a:spcPct val="90000"/>
              </a:lnSpc>
              <a:spcBef>
                <a:spcPct val="0"/>
              </a:spcBef>
              <a:spcAft>
                <a:spcPts val="600"/>
              </a:spcAft>
              <a:defRPr/>
            </a:pPr>
            <a:r>
              <a:rPr lang="en-US" sz="2200" b="1" dirty="0" err="1">
                <a:solidFill>
                  <a:srgbClr val="002060"/>
                </a:solidFill>
                <a:latin typeface="Nunito Black" pitchFamily="2" charset="0"/>
              </a:rPr>
              <a:t>Khắp</a:t>
            </a:r>
            <a:r>
              <a:rPr lang="en-US" sz="2200" b="1" dirty="0">
                <a:solidFill>
                  <a:srgbClr val="002060"/>
                </a:solidFill>
                <a:latin typeface="Nunito Black" pitchFamily="2" charset="0"/>
              </a:rPr>
              <a:t> </a:t>
            </a:r>
            <a:r>
              <a:rPr lang="en-US" sz="2200" b="1" dirty="0" err="1">
                <a:solidFill>
                  <a:srgbClr val="002060"/>
                </a:solidFill>
                <a:latin typeface="Nunito Black" pitchFamily="2" charset="0"/>
              </a:rPr>
              <a:t>những</a:t>
            </a:r>
            <a:r>
              <a:rPr lang="en-US" sz="2200" b="1" dirty="0">
                <a:solidFill>
                  <a:srgbClr val="002060"/>
                </a:solidFill>
                <a:latin typeface="Nunito Black" pitchFamily="2" charset="0"/>
              </a:rPr>
              <a:t> </a:t>
            </a:r>
            <a:r>
              <a:rPr lang="en-US" sz="2200" b="1" dirty="0" err="1">
                <a:solidFill>
                  <a:srgbClr val="002060"/>
                </a:solidFill>
                <a:latin typeface="Nunito Black" pitchFamily="2" charset="0"/>
              </a:rPr>
              <a:t>vùng</a:t>
            </a:r>
            <a:r>
              <a:rPr lang="en-US" sz="2200" b="1" dirty="0">
                <a:solidFill>
                  <a:srgbClr val="002060"/>
                </a:solidFill>
                <a:latin typeface="Nunito Black" pitchFamily="2" charset="0"/>
              </a:rPr>
              <a:t> </a:t>
            </a:r>
            <a:r>
              <a:rPr lang="en-US" sz="2200" b="1" dirty="0" err="1">
                <a:solidFill>
                  <a:srgbClr val="002060"/>
                </a:solidFill>
                <a:latin typeface="Nunito Black" pitchFamily="2" charset="0"/>
              </a:rPr>
              <a:t>trời</a:t>
            </a:r>
            <a:r>
              <a:rPr lang="en-US" sz="2200" b="1" dirty="0">
                <a:solidFill>
                  <a:srgbClr val="002060"/>
                </a:solidFill>
                <a:latin typeface="Nunito Black" pitchFamily="2" charset="0"/>
              </a:rPr>
              <a:t> </a:t>
            </a:r>
            <a:r>
              <a:rPr lang="en-US" sz="2200" b="1" dirty="0" err="1">
                <a:solidFill>
                  <a:srgbClr val="002060"/>
                </a:solidFill>
                <a:latin typeface="Nunito Black" pitchFamily="2" charset="0"/>
              </a:rPr>
              <a:t>xanh</a:t>
            </a:r>
            <a:endParaRPr lang="en-US" sz="2200" b="1" dirty="0">
              <a:solidFill>
                <a:srgbClr val="002060"/>
              </a:solidFill>
              <a:latin typeface="Nunito Black" pitchFamily="2" charset="0"/>
            </a:endParaRPr>
          </a:p>
          <a:p>
            <a:pPr lvl="0" defTabSz="914400">
              <a:lnSpc>
                <a:spcPct val="90000"/>
              </a:lnSpc>
              <a:spcBef>
                <a:spcPct val="0"/>
              </a:spcBef>
              <a:spcAft>
                <a:spcPts val="600"/>
              </a:spcAft>
              <a:defRPr/>
            </a:pPr>
            <a:r>
              <a:rPr lang="en-US" sz="2200" b="1" dirty="0" err="1">
                <a:solidFill>
                  <a:srgbClr val="002060"/>
                </a:solidFill>
                <a:latin typeface="Nunito Black" pitchFamily="2" charset="0"/>
              </a:rPr>
              <a:t>Những</a:t>
            </a:r>
            <a:r>
              <a:rPr lang="en-US" sz="2200" b="1" dirty="0">
                <a:solidFill>
                  <a:srgbClr val="002060"/>
                </a:solidFill>
                <a:latin typeface="Nunito Black" pitchFamily="2" charset="0"/>
              </a:rPr>
              <a:t> </a:t>
            </a:r>
            <a:r>
              <a:rPr lang="en-US" sz="2200" b="1" dirty="0" err="1">
                <a:solidFill>
                  <a:srgbClr val="002060"/>
                </a:solidFill>
                <a:latin typeface="Nunito Black" pitchFamily="2" charset="0"/>
              </a:rPr>
              <a:t>vì</a:t>
            </a:r>
            <a:r>
              <a:rPr lang="en-US" sz="2200" b="1" dirty="0">
                <a:solidFill>
                  <a:srgbClr val="002060"/>
                </a:solidFill>
                <a:latin typeface="Nunito Black" pitchFamily="2" charset="0"/>
              </a:rPr>
              <a:t> </a:t>
            </a:r>
            <a:r>
              <a:rPr lang="en-US" sz="2200" b="1" dirty="0" err="1">
                <a:solidFill>
                  <a:srgbClr val="002060"/>
                </a:solidFill>
                <a:latin typeface="Nunito Black" pitchFamily="2" charset="0"/>
              </a:rPr>
              <a:t>sao</a:t>
            </a:r>
            <a:r>
              <a:rPr lang="en-US" sz="2200" b="1" dirty="0">
                <a:solidFill>
                  <a:srgbClr val="002060"/>
                </a:solidFill>
                <a:latin typeface="Nunito Black" pitchFamily="2" charset="0"/>
              </a:rPr>
              <a:t> chi </a:t>
            </a:r>
            <a:r>
              <a:rPr lang="en-US" sz="2200" b="1" dirty="0" err="1">
                <a:solidFill>
                  <a:srgbClr val="002060"/>
                </a:solidFill>
                <a:latin typeface="Nunito Black" pitchFamily="2" charset="0"/>
              </a:rPr>
              <a:t>chít</a:t>
            </a:r>
            <a:r>
              <a:rPr lang="en-US" sz="2200" b="1" dirty="0">
                <a:solidFill>
                  <a:srgbClr val="002060"/>
                </a:solidFill>
                <a:latin typeface="Nunito Black" pitchFamily="2" charset="0"/>
              </a:rPr>
              <a:t>.</a:t>
            </a:r>
          </a:p>
        </p:txBody>
      </p:sp>
      <p:sp>
        <p:nvSpPr>
          <p:cNvPr id="8" name="Rounded Rectangle 7"/>
          <p:cNvSpPr/>
          <p:nvPr/>
        </p:nvSpPr>
        <p:spPr>
          <a:xfrm>
            <a:off x="986389" y="3297182"/>
            <a:ext cx="3732384" cy="1524000"/>
          </a:xfrm>
          <a:prstGeom prst="roundRect">
            <a:avLst/>
          </a:prstGeom>
          <a:solidFill>
            <a:srgbClr val="FFFFFF">
              <a:alpha val="80000"/>
            </a:srgb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defTabSz="914400">
              <a:lnSpc>
                <a:spcPct val="90000"/>
              </a:lnSpc>
              <a:spcBef>
                <a:spcPct val="0"/>
              </a:spcBef>
              <a:spcAft>
                <a:spcPts val="600"/>
              </a:spcAft>
              <a:defRPr/>
            </a:pPr>
            <a:r>
              <a:rPr lang="en-US" sz="2200" dirty="0" err="1">
                <a:solidFill>
                  <a:srgbClr val="008000"/>
                </a:solidFill>
                <a:latin typeface="Nunito Black" pitchFamily="2" charset="0"/>
              </a:rPr>
              <a:t>Đường</a:t>
            </a:r>
            <a:r>
              <a:rPr lang="en-US" sz="2200" dirty="0">
                <a:solidFill>
                  <a:srgbClr val="008000"/>
                </a:solidFill>
                <a:latin typeface="Nunito Black" pitchFamily="2" charset="0"/>
              </a:rPr>
              <a:t> </a:t>
            </a:r>
            <a:r>
              <a:rPr lang="en-US" sz="2200" dirty="0" err="1">
                <a:solidFill>
                  <a:srgbClr val="008000"/>
                </a:solidFill>
                <a:latin typeface="Nunito Black" pitchFamily="2" charset="0"/>
              </a:rPr>
              <a:t>của</a:t>
            </a:r>
            <a:r>
              <a:rPr lang="en-US" sz="2200" dirty="0">
                <a:solidFill>
                  <a:srgbClr val="008000"/>
                </a:solidFill>
                <a:latin typeface="Nunito Black" pitchFamily="2" charset="0"/>
              </a:rPr>
              <a:t> </a:t>
            </a:r>
            <a:r>
              <a:rPr lang="en-US" sz="2200" dirty="0" err="1">
                <a:solidFill>
                  <a:srgbClr val="008000"/>
                </a:solidFill>
                <a:latin typeface="Nunito Black" pitchFamily="2" charset="0"/>
              </a:rPr>
              <a:t>chú</a:t>
            </a:r>
            <a:r>
              <a:rPr lang="en-US" sz="2200" dirty="0">
                <a:solidFill>
                  <a:srgbClr val="008000"/>
                </a:solidFill>
                <a:latin typeface="Nunito Black" pitchFamily="2" charset="0"/>
              </a:rPr>
              <a:t> </a:t>
            </a:r>
            <a:r>
              <a:rPr lang="en-US" sz="2200" dirty="0" err="1">
                <a:solidFill>
                  <a:srgbClr val="008000"/>
                </a:solidFill>
                <a:latin typeface="Nunito Black" pitchFamily="2" charset="0"/>
              </a:rPr>
              <a:t>hải</a:t>
            </a:r>
            <a:r>
              <a:rPr lang="en-US" sz="2200" dirty="0">
                <a:solidFill>
                  <a:srgbClr val="008000"/>
                </a:solidFill>
                <a:latin typeface="Nunito Black" pitchFamily="2" charset="0"/>
              </a:rPr>
              <a:t> </a:t>
            </a:r>
            <a:r>
              <a:rPr lang="en-US" sz="2200" dirty="0" err="1">
                <a:solidFill>
                  <a:srgbClr val="008000"/>
                </a:solidFill>
                <a:latin typeface="Nunito Black" pitchFamily="2" charset="0"/>
              </a:rPr>
              <a:t>quân</a:t>
            </a:r>
            <a:endParaRPr lang="en-US" sz="2200" dirty="0">
              <a:solidFill>
                <a:srgbClr val="008000"/>
              </a:solidFill>
              <a:latin typeface="Nunito Black" pitchFamily="2" charset="0"/>
            </a:endParaRPr>
          </a:p>
          <a:p>
            <a:pPr lvl="0" defTabSz="914400">
              <a:lnSpc>
                <a:spcPct val="90000"/>
              </a:lnSpc>
              <a:spcBef>
                <a:spcPct val="0"/>
              </a:spcBef>
              <a:spcAft>
                <a:spcPts val="600"/>
              </a:spcAft>
              <a:defRPr/>
            </a:pPr>
            <a:r>
              <a:rPr lang="en-US" sz="2200" dirty="0" err="1">
                <a:solidFill>
                  <a:srgbClr val="008000"/>
                </a:solidFill>
                <a:latin typeface="Nunito Black" pitchFamily="2" charset="0"/>
              </a:rPr>
              <a:t>Mênh</a:t>
            </a:r>
            <a:r>
              <a:rPr lang="en-US" sz="2200" dirty="0">
                <a:solidFill>
                  <a:srgbClr val="008000"/>
                </a:solidFill>
                <a:latin typeface="Nunito Black" pitchFamily="2" charset="0"/>
              </a:rPr>
              <a:t> </a:t>
            </a:r>
            <a:r>
              <a:rPr lang="en-US" sz="2200" dirty="0" err="1">
                <a:solidFill>
                  <a:srgbClr val="008000"/>
                </a:solidFill>
                <a:latin typeface="Nunito Black" pitchFamily="2" charset="0"/>
              </a:rPr>
              <a:t>mông</a:t>
            </a:r>
            <a:r>
              <a:rPr lang="en-US" sz="2200" dirty="0">
                <a:solidFill>
                  <a:srgbClr val="008000"/>
                </a:solidFill>
                <a:latin typeface="Nunito Black" pitchFamily="2" charset="0"/>
              </a:rPr>
              <a:t> </a:t>
            </a:r>
            <a:r>
              <a:rPr lang="en-US" sz="2200" dirty="0" err="1">
                <a:solidFill>
                  <a:srgbClr val="008000"/>
                </a:solidFill>
                <a:latin typeface="Nunito Black" pitchFamily="2" charset="0"/>
              </a:rPr>
              <a:t>trên</a:t>
            </a:r>
            <a:r>
              <a:rPr lang="en-US" sz="2200" dirty="0">
                <a:solidFill>
                  <a:srgbClr val="008000"/>
                </a:solidFill>
                <a:latin typeface="Nunito Black" pitchFamily="2" charset="0"/>
              </a:rPr>
              <a:t> </a:t>
            </a:r>
            <a:r>
              <a:rPr lang="en-US" sz="2200" dirty="0" err="1">
                <a:solidFill>
                  <a:srgbClr val="008000"/>
                </a:solidFill>
                <a:latin typeface="Nunito Black" pitchFamily="2" charset="0"/>
              </a:rPr>
              <a:t>biển</a:t>
            </a:r>
            <a:r>
              <a:rPr lang="en-US" sz="2200" dirty="0">
                <a:solidFill>
                  <a:srgbClr val="008000"/>
                </a:solidFill>
                <a:latin typeface="Nunito Black" pitchFamily="2" charset="0"/>
              </a:rPr>
              <a:t> </a:t>
            </a:r>
            <a:r>
              <a:rPr lang="en-US" sz="2200" dirty="0" err="1">
                <a:solidFill>
                  <a:srgbClr val="008000"/>
                </a:solidFill>
                <a:latin typeface="Nunito Black" pitchFamily="2" charset="0"/>
              </a:rPr>
              <a:t>cả</a:t>
            </a:r>
            <a:endParaRPr lang="en-US" sz="2200" dirty="0">
              <a:solidFill>
                <a:srgbClr val="008000"/>
              </a:solidFill>
              <a:latin typeface="Nunito Black" pitchFamily="2" charset="0"/>
            </a:endParaRPr>
          </a:p>
          <a:p>
            <a:pPr lvl="0" defTabSz="914400">
              <a:lnSpc>
                <a:spcPct val="90000"/>
              </a:lnSpc>
              <a:spcBef>
                <a:spcPct val="0"/>
              </a:spcBef>
              <a:spcAft>
                <a:spcPts val="600"/>
              </a:spcAft>
              <a:defRPr/>
            </a:pPr>
            <a:r>
              <a:rPr lang="en-US" sz="2200" dirty="0" err="1">
                <a:solidFill>
                  <a:srgbClr val="008000"/>
                </a:solidFill>
                <a:latin typeface="Nunito Black" pitchFamily="2" charset="0"/>
              </a:rPr>
              <a:t>Tới</a:t>
            </a:r>
            <a:r>
              <a:rPr lang="en-US" sz="2200" dirty="0">
                <a:solidFill>
                  <a:srgbClr val="008000"/>
                </a:solidFill>
                <a:latin typeface="Nunito Black" pitchFamily="2" charset="0"/>
              </a:rPr>
              <a:t> </a:t>
            </a:r>
            <a:r>
              <a:rPr lang="en-US" sz="2200" dirty="0" err="1">
                <a:solidFill>
                  <a:srgbClr val="008000"/>
                </a:solidFill>
                <a:latin typeface="Nunito Black" pitchFamily="2" charset="0"/>
              </a:rPr>
              <a:t>những</a:t>
            </a:r>
            <a:r>
              <a:rPr lang="en-US" sz="2200" dirty="0">
                <a:solidFill>
                  <a:srgbClr val="008000"/>
                </a:solidFill>
                <a:latin typeface="Nunito Black" pitchFamily="2" charset="0"/>
              </a:rPr>
              <a:t> </a:t>
            </a:r>
            <a:r>
              <a:rPr lang="en-US" sz="2200" dirty="0" err="1">
                <a:solidFill>
                  <a:srgbClr val="008000"/>
                </a:solidFill>
                <a:latin typeface="Nunito Black" pitchFamily="2" charset="0"/>
              </a:rPr>
              <a:t>vùng</a:t>
            </a:r>
            <a:r>
              <a:rPr lang="en-US" sz="2200" dirty="0">
                <a:solidFill>
                  <a:srgbClr val="008000"/>
                </a:solidFill>
                <a:latin typeface="Nunito Black" pitchFamily="2" charset="0"/>
              </a:rPr>
              <a:t> </a:t>
            </a:r>
            <a:r>
              <a:rPr lang="en-US" sz="2200" dirty="0" err="1">
                <a:solidFill>
                  <a:srgbClr val="008000"/>
                </a:solidFill>
                <a:latin typeface="Nunito Black" pitchFamily="2" charset="0"/>
              </a:rPr>
              <a:t>đảo</a:t>
            </a:r>
            <a:r>
              <a:rPr lang="en-US" sz="2200" dirty="0">
                <a:solidFill>
                  <a:srgbClr val="008000"/>
                </a:solidFill>
                <a:latin typeface="Nunito Black" pitchFamily="2" charset="0"/>
              </a:rPr>
              <a:t> </a:t>
            </a:r>
            <a:r>
              <a:rPr lang="en-US" sz="2200" dirty="0" err="1">
                <a:solidFill>
                  <a:srgbClr val="008000"/>
                </a:solidFill>
                <a:latin typeface="Nunito Black" pitchFamily="2" charset="0"/>
              </a:rPr>
              <a:t>xa</a:t>
            </a:r>
            <a:endParaRPr lang="en-US" sz="2200" dirty="0">
              <a:solidFill>
                <a:srgbClr val="008000"/>
              </a:solidFill>
              <a:latin typeface="Nunito Black" pitchFamily="2" charset="0"/>
            </a:endParaRPr>
          </a:p>
          <a:p>
            <a:pPr lvl="0" defTabSz="914400">
              <a:lnSpc>
                <a:spcPct val="90000"/>
              </a:lnSpc>
              <a:spcBef>
                <a:spcPct val="0"/>
              </a:spcBef>
              <a:spcAft>
                <a:spcPts val="600"/>
              </a:spcAft>
              <a:defRPr/>
            </a:pPr>
            <a:r>
              <a:rPr lang="en-US" sz="2200" dirty="0" err="1">
                <a:solidFill>
                  <a:srgbClr val="008000"/>
                </a:solidFill>
                <a:latin typeface="Nunito Black" pitchFamily="2" charset="0"/>
              </a:rPr>
              <a:t>Và</a:t>
            </a:r>
            <a:r>
              <a:rPr lang="en-US" sz="2200" dirty="0">
                <a:solidFill>
                  <a:srgbClr val="008000"/>
                </a:solidFill>
                <a:latin typeface="Nunito Black" pitchFamily="2" charset="0"/>
              </a:rPr>
              <a:t> </a:t>
            </a:r>
            <a:r>
              <a:rPr lang="en-US" sz="2200" dirty="0" err="1">
                <a:solidFill>
                  <a:srgbClr val="008000"/>
                </a:solidFill>
                <a:latin typeface="Nunito Black" pitchFamily="2" charset="0"/>
              </a:rPr>
              <a:t>những</a:t>
            </a:r>
            <a:r>
              <a:rPr lang="en-US" sz="2200" dirty="0">
                <a:solidFill>
                  <a:srgbClr val="008000"/>
                </a:solidFill>
                <a:latin typeface="Nunito Black" pitchFamily="2" charset="0"/>
              </a:rPr>
              <a:t> </a:t>
            </a:r>
            <a:r>
              <a:rPr lang="en-US" sz="2200" dirty="0" err="1">
                <a:solidFill>
                  <a:srgbClr val="008000"/>
                </a:solidFill>
                <a:latin typeface="Nunito Black" pitchFamily="2" charset="0"/>
              </a:rPr>
              <a:t>bờ</a:t>
            </a:r>
            <a:r>
              <a:rPr lang="en-US" sz="2200" dirty="0">
                <a:solidFill>
                  <a:srgbClr val="008000"/>
                </a:solidFill>
                <a:latin typeface="Nunito Black" pitchFamily="2" charset="0"/>
              </a:rPr>
              <a:t> </a:t>
            </a:r>
            <a:r>
              <a:rPr lang="en-US" sz="2200" dirty="0" err="1">
                <a:solidFill>
                  <a:srgbClr val="008000"/>
                </a:solidFill>
                <a:latin typeface="Nunito Black" pitchFamily="2" charset="0"/>
              </a:rPr>
              <a:t>bến</a:t>
            </a:r>
            <a:r>
              <a:rPr lang="en-US" sz="2200" dirty="0">
                <a:solidFill>
                  <a:srgbClr val="008000"/>
                </a:solidFill>
                <a:latin typeface="Nunito Black" pitchFamily="2" charset="0"/>
              </a:rPr>
              <a:t> </a:t>
            </a:r>
            <a:r>
              <a:rPr lang="en-US" sz="2200" dirty="0" err="1">
                <a:solidFill>
                  <a:srgbClr val="008000"/>
                </a:solidFill>
                <a:latin typeface="Nunito Black" pitchFamily="2" charset="0"/>
              </a:rPr>
              <a:t>lạ</a:t>
            </a:r>
            <a:r>
              <a:rPr lang="en-US" sz="2200" dirty="0">
                <a:solidFill>
                  <a:srgbClr val="008000"/>
                </a:solidFill>
                <a:latin typeface="Nunito Black" pitchFamily="2" charset="0"/>
              </a:rPr>
              <a:t>.</a:t>
            </a:r>
          </a:p>
        </p:txBody>
      </p:sp>
      <p:sp>
        <p:nvSpPr>
          <p:cNvPr id="9" name="Rounded Rectangle 8"/>
          <p:cNvSpPr/>
          <p:nvPr/>
        </p:nvSpPr>
        <p:spPr>
          <a:xfrm>
            <a:off x="1004243" y="5017090"/>
            <a:ext cx="3806385" cy="1636852"/>
          </a:xfrm>
          <a:prstGeom prst="roundRect">
            <a:avLst/>
          </a:prstGeom>
          <a:solidFill>
            <a:srgbClr val="FFFFFF">
              <a:alpha val="80000"/>
            </a:srgbClr>
          </a:soli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defTabSz="914400">
              <a:lnSpc>
                <a:spcPct val="90000"/>
              </a:lnSpc>
              <a:spcBef>
                <a:spcPct val="0"/>
              </a:spcBef>
              <a:spcAft>
                <a:spcPts val="600"/>
              </a:spcAft>
              <a:defRPr/>
            </a:pPr>
            <a:r>
              <a:rPr lang="en-US" sz="2200" dirty="0">
                <a:solidFill>
                  <a:schemeClr val="accent2">
                    <a:lumMod val="50000"/>
                  </a:schemeClr>
                </a:solidFill>
                <a:latin typeface="Nunito Black" pitchFamily="2" charset="0"/>
              </a:rPr>
              <a:t>Con </a:t>
            </a:r>
            <a:r>
              <a:rPr lang="en-US" sz="2200" dirty="0" err="1">
                <a:solidFill>
                  <a:schemeClr val="accent2">
                    <a:lumMod val="50000"/>
                  </a:schemeClr>
                </a:solidFill>
                <a:latin typeface="Nunito Black" pitchFamily="2" charset="0"/>
              </a:rPr>
              <a:t>đường</a:t>
            </a:r>
            <a:r>
              <a:rPr lang="en-US" sz="2200" dirty="0">
                <a:solidFill>
                  <a:schemeClr val="accent2">
                    <a:lumMod val="50000"/>
                  </a:schemeClr>
                </a:solidFill>
                <a:latin typeface="Nunito Black" pitchFamily="2" charset="0"/>
              </a:rPr>
              <a:t> </a:t>
            </a:r>
            <a:r>
              <a:rPr lang="en-US" sz="2200" dirty="0" err="1">
                <a:solidFill>
                  <a:schemeClr val="accent2">
                    <a:lumMod val="50000"/>
                  </a:schemeClr>
                </a:solidFill>
                <a:latin typeface="Nunito Black" pitchFamily="2" charset="0"/>
              </a:rPr>
              <a:t>làm</a:t>
            </a:r>
            <a:r>
              <a:rPr lang="en-US" sz="2200" dirty="0">
                <a:solidFill>
                  <a:schemeClr val="accent2">
                    <a:lumMod val="50000"/>
                  </a:schemeClr>
                </a:solidFill>
                <a:latin typeface="Nunito Black" pitchFamily="2" charset="0"/>
              </a:rPr>
              <a:t> </a:t>
            </a:r>
            <a:r>
              <a:rPr lang="en-US" sz="2200" dirty="0" err="1">
                <a:solidFill>
                  <a:schemeClr val="accent2">
                    <a:lumMod val="50000"/>
                  </a:schemeClr>
                </a:solidFill>
                <a:latin typeface="Nunito Black" pitchFamily="2" charset="0"/>
              </a:rPr>
              <a:t>bằng</a:t>
            </a:r>
            <a:r>
              <a:rPr lang="en-US" sz="2200" dirty="0">
                <a:solidFill>
                  <a:schemeClr val="accent2">
                    <a:lumMod val="50000"/>
                  </a:schemeClr>
                </a:solidFill>
                <a:latin typeface="Nunito Black" pitchFamily="2" charset="0"/>
              </a:rPr>
              <a:t> </a:t>
            </a:r>
            <a:r>
              <a:rPr lang="en-US" sz="2200" dirty="0" err="1">
                <a:solidFill>
                  <a:schemeClr val="accent2">
                    <a:lumMod val="50000"/>
                  </a:schemeClr>
                </a:solidFill>
                <a:latin typeface="Nunito Black" pitchFamily="2" charset="0"/>
              </a:rPr>
              <a:t>sắt</a:t>
            </a:r>
            <a:endParaRPr lang="en-US" sz="2200" dirty="0">
              <a:solidFill>
                <a:schemeClr val="accent2">
                  <a:lumMod val="50000"/>
                </a:schemeClr>
              </a:solidFill>
              <a:latin typeface="Nunito Black" pitchFamily="2" charset="0"/>
            </a:endParaRPr>
          </a:p>
          <a:p>
            <a:pPr lvl="0" defTabSz="914400">
              <a:lnSpc>
                <a:spcPct val="90000"/>
              </a:lnSpc>
              <a:spcBef>
                <a:spcPct val="0"/>
              </a:spcBef>
              <a:spcAft>
                <a:spcPts val="600"/>
              </a:spcAft>
              <a:defRPr/>
            </a:pPr>
            <a:r>
              <a:rPr lang="en-US" sz="2200" dirty="0" err="1">
                <a:solidFill>
                  <a:schemeClr val="accent2">
                    <a:lumMod val="50000"/>
                  </a:schemeClr>
                </a:solidFill>
                <a:latin typeface="Nunito Black" pitchFamily="2" charset="0"/>
              </a:rPr>
              <a:t>Là</a:t>
            </a:r>
            <a:r>
              <a:rPr lang="en-US" sz="2200" dirty="0">
                <a:solidFill>
                  <a:schemeClr val="accent2">
                    <a:lumMod val="50000"/>
                  </a:schemeClr>
                </a:solidFill>
                <a:latin typeface="Nunito Black" pitchFamily="2" charset="0"/>
              </a:rPr>
              <a:t> </a:t>
            </a:r>
            <a:r>
              <a:rPr lang="en-US" sz="2200" dirty="0" err="1">
                <a:solidFill>
                  <a:schemeClr val="accent2">
                    <a:lumMod val="50000"/>
                  </a:schemeClr>
                </a:solidFill>
                <a:latin typeface="Nunito Black" pitchFamily="2" charset="0"/>
              </a:rPr>
              <a:t>của</a:t>
            </a:r>
            <a:r>
              <a:rPr lang="en-US" sz="2200" dirty="0">
                <a:solidFill>
                  <a:schemeClr val="accent2">
                    <a:lumMod val="50000"/>
                  </a:schemeClr>
                </a:solidFill>
                <a:latin typeface="Nunito Black" pitchFamily="2" charset="0"/>
              </a:rPr>
              <a:t> </a:t>
            </a:r>
            <a:r>
              <a:rPr lang="en-US" sz="2200" dirty="0" err="1">
                <a:solidFill>
                  <a:schemeClr val="accent2">
                    <a:lumMod val="50000"/>
                  </a:schemeClr>
                </a:solidFill>
                <a:latin typeface="Nunito Black" pitchFamily="2" charset="0"/>
              </a:rPr>
              <a:t>bác</a:t>
            </a:r>
            <a:r>
              <a:rPr lang="en-US" sz="2200" dirty="0">
                <a:solidFill>
                  <a:schemeClr val="accent2">
                    <a:lumMod val="50000"/>
                  </a:schemeClr>
                </a:solidFill>
                <a:latin typeface="Nunito Black" pitchFamily="2" charset="0"/>
              </a:rPr>
              <a:t> </a:t>
            </a:r>
            <a:r>
              <a:rPr lang="en-US" sz="2200" dirty="0" err="1">
                <a:solidFill>
                  <a:schemeClr val="accent2">
                    <a:lumMod val="50000"/>
                  </a:schemeClr>
                </a:solidFill>
                <a:latin typeface="Nunito Black" pitchFamily="2" charset="0"/>
              </a:rPr>
              <a:t>lái</a:t>
            </a:r>
            <a:r>
              <a:rPr lang="en-US" sz="2200" dirty="0">
                <a:solidFill>
                  <a:schemeClr val="accent2">
                    <a:lumMod val="50000"/>
                  </a:schemeClr>
                </a:solidFill>
                <a:latin typeface="Nunito Black" pitchFamily="2" charset="0"/>
              </a:rPr>
              <a:t> </a:t>
            </a:r>
            <a:r>
              <a:rPr lang="en-US" sz="2200" dirty="0" err="1">
                <a:solidFill>
                  <a:schemeClr val="accent2">
                    <a:lumMod val="50000"/>
                  </a:schemeClr>
                </a:solidFill>
                <a:latin typeface="Nunito Black" pitchFamily="2" charset="0"/>
              </a:rPr>
              <a:t>tàu</a:t>
            </a:r>
            <a:endParaRPr lang="en-US" sz="2200" dirty="0">
              <a:solidFill>
                <a:schemeClr val="accent2">
                  <a:lumMod val="50000"/>
                </a:schemeClr>
              </a:solidFill>
              <a:latin typeface="Nunito Black" pitchFamily="2" charset="0"/>
            </a:endParaRPr>
          </a:p>
          <a:p>
            <a:pPr lvl="0" defTabSz="914400">
              <a:lnSpc>
                <a:spcPct val="90000"/>
              </a:lnSpc>
              <a:spcBef>
                <a:spcPct val="0"/>
              </a:spcBef>
              <a:spcAft>
                <a:spcPts val="600"/>
              </a:spcAft>
              <a:defRPr/>
            </a:pPr>
            <a:r>
              <a:rPr lang="en-US" sz="2200" dirty="0" err="1">
                <a:solidFill>
                  <a:schemeClr val="accent2">
                    <a:lumMod val="50000"/>
                  </a:schemeClr>
                </a:solidFill>
                <a:latin typeface="Nunito Black" pitchFamily="2" charset="0"/>
              </a:rPr>
              <a:t>Chạy</a:t>
            </a:r>
            <a:r>
              <a:rPr lang="en-US" sz="2200" dirty="0">
                <a:solidFill>
                  <a:schemeClr val="accent2">
                    <a:lumMod val="50000"/>
                  </a:schemeClr>
                </a:solidFill>
                <a:latin typeface="Nunito Black" pitchFamily="2" charset="0"/>
              </a:rPr>
              <a:t> </a:t>
            </a:r>
            <a:r>
              <a:rPr lang="en-US" sz="2200" dirty="0" err="1">
                <a:solidFill>
                  <a:schemeClr val="accent2">
                    <a:lumMod val="50000"/>
                  </a:schemeClr>
                </a:solidFill>
                <a:latin typeface="Nunito Black" pitchFamily="2" charset="0"/>
              </a:rPr>
              <a:t>dài</a:t>
            </a:r>
            <a:r>
              <a:rPr lang="en-US" sz="2200" dirty="0">
                <a:solidFill>
                  <a:schemeClr val="accent2">
                    <a:lumMod val="50000"/>
                  </a:schemeClr>
                </a:solidFill>
                <a:latin typeface="Nunito Black" pitchFamily="2" charset="0"/>
              </a:rPr>
              <a:t> </a:t>
            </a:r>
            <a:r>
              <a:rPr lang="en-US" sz="2200" dirty="0" err="1">
                <a:solidFill>
                  <a:schemeClr val="accent2">
                    <a:lumMod val="50000"/>
                  </a:schemeClr>
                </a:solidFill>
                <a:latin typeface="Nunito Black" pitchFamily="2" charset="0"/>
              </a:rPr>
              <a:t>theo</a:t>
            </a:r>
            <a:r>
              <a:rPr lang="en-US" sz="2200" dirty="0">
                <a:solidFill>
                  <a:schemeClr val="accent2">
                    <a:lumMod val="50000"/>
                  </a:schemeClr>
                </a:solidFill>
                <a:latin typeface="Nunito Black" pitchFamily="2" charset="0"/>
              </a:rPr>
              <a:t> </a:t>
            </a:r>
            <a:r>
              <a:rPr lang="en-US" sz="2200" dirty="0" err="1">
                <a:solidFill>
                  <a:schemeClr val="accent2">
                    <a:lumMod val="50000"/>
                  </a:schemeClr>
                </a:solidFill>
                <a:latin typeface="Nunito Black" pitchFamily="2" charset="0"/>
              </a:rPr>
              <a:t>đất</a:t>
            </a:r>
            <a:r>
              <a:rPr lang="en-US" sz="2200" dirty="0">
                <a:solidFill>
                  <a:schemeClr val="accent2">
                    <a:lumMod val="50000"/>
                  </a:schemeClr>
                </a:solidFill>
                <a:latin typeface="Nunito Black" pitchFamily="2" charset="0"/>
              </a:rPr>
              <a:t> </a:t>
            </a:r>
            <a:r>
              <a:rPr lang="en-US" sz="2200" dirty="0" err="1">
                <a:solidFill>
                  <a:schemeClr val="accent2">
                    <a:lumMod val="50000"/>
                  </a:schemeClr>
                </a:solidFill>
                <a:latin typeface="Nunito Black" pitchFamily="2" charset="0"/>
              </a:rPr>
              <a:t>nước</a:t>
            </a:r>
            <a:endParaRPr lang="en-US" sz="2200" dirty="0">
              <a:solidFill>
                <a:schemeClr val="accent2">
                  <a:lumMod val="50000"/>
                </a:schemeClr>
              </a:solidFill>
              <a:latin typeface="Nunito Black" pitchFamily="2" charset="0"/>
            </a:endParaRPr>
          </a:p>
          <a:p>
            <a:pPr lvl="0" defTabSz="914400">
              <a:lnSpc>
                <a:spcPct val="90000"/>
              </a:lnSpc>
              <a:spcBef>
                <a:spcPct val="0"/>
              </a:spcBef>
              <a:spcAft>
                <a:spcPts val="600"/>
              </a:spcAft>
              <a:defRPr/>
            </a:pPr>
            <a:r>
              <a:rPr lang="en-US" sz="2200" dirty="0" err="1">
                <a:solidFill>
                  <a:schemeClr val="accent2">
                    <a:lumMod val="50000"/>
                  </a:schemeClr>
                </a:solidFill>
                <a:latin typeface="Nunito Black" pitchFamily="2" charset="0"/>
              </a:rPr>
              <a:t>Đi</a:t>
            </a:r>
            <a:r>
              <a:rPr lang="en-US" sz="2200" dirty="0">
                <a:solidFill>
                  <a:schemeClr val="accent2">
                    <a:lumMod val="50000"/>
                  </a:schemeClr>
                </a:solidFill>
                <a:latin typeface="Nunito Black" pitchFamily="2" charset="0"/>
              </a:rPr>
              <a:t> song </a:t>
            </a:r>
            <a:r>
              <a:rPr lang="en-US" sz="2200" dirty="0" err="1">
                <a:solidFill>
                  <a:schemeClr val="accent2">
                    <a:lumMod val="50000"/>
                  </a:schemeClr>
                </a:solidFill>
                <a:latin typeface="Nunito Black" pitchFamily="2" charset="0"/>
              </a:rPr>
              <a:t>hành</a:t>
            </a:r>
            <a:r>
              <a:rPr lang="en-US" sz="2200" dirty="0">
                <a:solidFill>
                  <a:schemeClr val="accent2">
                    <a:lumMod val="50000"/>
                  </a:schemeClr>
                </a:solidFill>
                <a:latin typeface="Nunito Black" pitchFamily="2" charset="0"/>
              </a:rPr>
              <a:t> </a:t>
            </a:r>
            <a:r>
              <a:rPr lang="en-US" sz="2200" dirty="0" err="1">
                <a:solidFill>
                  <a:schemeClr val="accent2">
                    <a:lumMod val="50000"/>
                  </a:schemeClr>
                </a:solidFill>
                <a:latin typeface="Nunito Black" pitchFamily="2" charset="0"/>
              </a:rPr>
              <a:t>bên</a:t>
            </a:r>
            <a:r>
              <a:rPr lang="en-US" sz="2200" dirty="0">
                <a:solidFill>
                  <a:schemeClr val="accent2">
                    <a:lumMod val="50000"/>
                  </a:schemeClr>
                </a:solidFill>
                <a:latin typeface="Nunito Black" pitchFamily="2" charset="0"/>
              </a:rPr>
              <a:t> </a:t>
            </a:r>
            <a:r>
              <a:rPr lang="en-US" sz="2200" dirty="0" err="1">
                <a:solidFill>
                  <a:schemeClr val="accent2">
                    <a:lumMod val="50000"/>
                  </a:schemeClr>
                </a:solidFill>
                <a:latin typeface="Nunito Black" pitchFamily="2" charset="0"/>
              </a:rPr>
              <a:t>nhau</a:t>
            </a:r>
            <a:r>
              <a:rPr lang="en-US" sz="2200" dirty="0">
                <a:solidFill>
                  <a:schemeClr val="accent2">
                    <a:lumMod val="50000"/>
                  </a:schemeClr>
                </a:solidFill>
                <a:latin typeface="Nunito Black" pitchFamily="2" charset="0"/>
              </a:rPr>
              <a:t>.</a:t>
            </a:r>
          </a:p>
        </p:txBody>
      </p:sp>
      <p:sp>
        <p:nvSpPr>
          <p:cNvPr id="10" name="Rounded Rectangle 9"/>
          <p:cNvSpPr/>
          <p:nvPr/>
        </p:nvSpPr>
        <p:spPr>
          <a:xfrm>
            <a:off x="6858000" y="1524000"/>
            <a:ext cx="4121970" cy="1520627"/>
          </a:xfrm>
          <a:prstGeom prst="roundRect">
            <a:avLst/>
          </a:prstGeom>
          <a:solidFill>
            <a:srgbClr val="FFFFFF">
              <a:alpha val="80000"/>
            </a:srgb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defTabSz="914400">
              <a:lnSpc>
                <a:spcPct val="90000"/>
              </a:lnSpc>
              <a:spcBef>
                <a:spcPct val="0"/>
              </a:spcBef>
              <a:spcAft>
                <a:spcPts val="600"/>
              </a:spcAft>
              <a:defRPr/>
            </a:pPr>
            <a:r>
              <a:rPr lang="en-US" sz="2000" dirty="0" err="1">
                <a:solidFill>
                  <a:srgbClr val="0070C0"/>
                </a:solidFill>
                <a:latin typeface="Nunito Black" pitchFamily="2" charset="0"/>
              </a:rPr>
              <a:t>Còn</a:t>
            </a:r>
            <a:r>
              <a:rPr lang="en-US" sz="2000" dirty="0">
                <a:solidFill>
                  <a:srgbClr val="0070C0"/>
                </a:solidFill>
                <a:latin typeface="Nunito Black" pitchFamily="2" charset="0"/>
              </a:rPr>
              <a:t> con </a:t>
            </a:r>
            <a:r>
              <a:rPr lang="en-US" sz="2000" dirty="0" err="1">
                <a:solidFill>
                  <a:srgbClr val="0070C0"/>
                </a:solidFill>
                <a:latin typeface="Nunito Black" pitchFamily="2" charset="0"/>
              </a:rPr>
              <a:t>đường</a:t>
            </a:r>
            <a:r>
              <a:rPr lang="en-US" sz="2000" dirty="0">
                <a:solidFill>
                  <a:srgbClr val="0070C0"/>
                </a:solidFill>
                <a:latin typeface="Nunito Black" pitchFamily="2" charset="0"/>
              </a:rPr>
              <a:t> </a:t>
            </a:r>
            <a:r>
              <a:rPr lang="en-US" sz="2000" dirty="0" err="1">
                <a:solidFill>
                  <a:srgbClr val="0070C0"/>
                </a:solidFill>
                <a:latin typeface="Nunito Black" pitchFamily="2" charset="0"/>
              </a:rPr>
              <a:t>của</a:t>
            </a:r>
            <a:r>
              <a:rPr lang="en-US" sz="2000" dirty="0">
                <a:solidFill>
                  <a:srgbClr val="0070C0"/>
                </a:solidFill>
                <a:latin typeface="Nunito Black" pitchFamily="2" charset="0"/>
              </a:rPr>
              <a:t> </a:t>
            </a:r>
            <a:r>
              <a:rPr lang="en-US" sz="2000" dirty="0" err="1">
                <a:solidFill>
                  <a:srgbClr val="0070C0"/>
                </a:solidFill>
                <a:latin typeface="Nunito Black" pitchFamily="2" charset="0"/>
              </a:rPr>
              <a:t>bố</a:t>
            </a:r>
            <a:endParaRPr lang="en-US" sz="2000" dirty="0">
              <a:solidFill>
                <a:srgbClr val="0070C0"/>
              </a:solidFill>
              <a:latin typeface="Nunito Black" pitchFamily="2" charset="0"/>
            </a:endParaRPr>
          </a:p>
          <a:p>
            <a:pPr lvl="0" defTabSz="914400">
              <a:lnSpc>
                <a:spcPct val="90000"/>
              </a:lnSpc>
              <a:spcBef>
                <a:spcPct val="0"/>
              </a:spcBef>
              <a:spcAft>
                <a:spcPts val="600"/>
              </a:spcAft>
              <a:defRPr/>
            </a:pPr>
            <a:r>
              <a:rPr lang="en-US" sz="2000" dirty="0" err="1">
                <a:solidFill>
                  <a:srgbClr val="0070C0"/>
                </a:solidFill>
                <a:latin typeface="Nunito Black" pitchFamily="2" charset="0"/>
              </a:rPr>
              <a:t>Đi</a:t>
            </a:r>
            <a:r>
              <a:rPr lang="en-US" sz="2000" dirty="0">
                <a:solidFill>
                  <a:srgbClr val="0070C0"/>
                </a:solidFill>
                <a:latin typeface="Nunito Black" pitchFamily="2" charset="0"/>
              </a:rPr>
              <a:t> </a:t>
            </a:r>
            <a:r>
              <a:rPr lang="en-US" sz="2000" dirty="0" err="1">
                <a:solidFill>
                  <a:srgbClr val="0070C0"/>
                </a:solidFill>
                <a:latin typeface="Nunito Black" pitchFamily="2" charset="0"/>
              </a:rPr>
              <a:t>trên</a:t>
            </a:r>
            <a:r>
              <a:rPr lang="en-US" sz="2000" dirty="0">
                <a:solidFill>
                  <a:srgbClr val="0070C0"/>
                </a:solidFill>
                <a:latin typeface="Nunito Black" pitchFamily="2" charset="0"/>
              </a:rPr>
              <a:t> </a:t>
            </a:r>
            <a:r>
              <a:rPr lang="en-US" sz="2000" dirty="0" err="1">
                <a:solidFill>
                  <a:srgbClr val="0070C0"/>
                </a:solidFill>
                <a:latin typeface="Nunito Black" pitchFamily="2" charset="0"/>
              </a:rPr>
              <a:t>giàn</a:t>
            </a:r>
            <a:r>
              <a:rPr lang="en-US" sz="2000" dirty="0">
                <a:solidFill>
                  <a:srgbClr val="0070C0"/>
                </a:solidFill>
                <a:latin typeface="Nunito Black" pitchFamily="2" charset="0"/>
              </a:rPr>
              <a:t> </a:t>
            </a:r>
            <a:r>
              <a:rPr lang="en-US" sz="2000" dirty="0" err="1">
                <a:solidFill>
                  <a:srgbClr val="0070C0"/>
                </a:solidFill>
                <a:latin typeface="Nunito Black" pitchFamily="2" charset="0"/>
              </a:rPr>
              <a:t>giáo</a:t>
            </a:r>
            <a:r>
              <a:rPr lang="en-US" sz="2000" dirty="0">
                <a:solidFill>
                  <a:srgbClr val="0070C0"/>
                </a:solidFill>
                <a:latin typeface="Nunito Black" pitchFamily="2" charset="0"/>
              </a:rPr>
              <a:t> </a:t>
            </a:r>
            <a:r>
              <a:rPr lang="en-US" sz="2000" dirty="0" err="1">
                <a:solidFill>
                  <a:srgbClr val="0070C0"/>
                </a:solidFill>
                <a:latin typeface="Nunito Black" pitchFamily="2" charset="0"/>
              </a:rPr>
              <a:t>cao</a:t>
            </a:r>
            <a:endParaRPr lang="en-US" sz="2000" dirty="0">
              <a:solidFill>
                <a:srgbClr val="0070C0"/>
              </a:solidFill>
              <a:latin typeface="Nunito Black" pitchFamily="2" charset="0"/>
            </a:endParaRPr>
          </a:p>
          <a:p>
            <a:pPr lvl="0" defTabSz="914400">
              <a:lnSpc>
                <a:spcPct val="90000"/>
              </a:lnSpc>
              <a:spcBef>
                <a:spcPct val="0"/>
              </a:spcBef>
              <a:spcAft>
                <a:spcPts val="600"/>
              </a:spcAft>
              <a:defRPr/>
            </a:pPr>
            <a:r>
              <a:rPr lang="en-US" sz="2000" dirty="0" err="1">
                <a:solidFill>
                  <a:srgbClr val="0070C0"/>
                </a:solidFill>
                <a:latin typeface="Nunito Black" pitchFamily="2" charset="0"/>
              </a:rPr>
              <a:t>Những</a:t>
            </a:r>
            <a:r>
              <a:rPr lang="en-US" sz="2000" dirty="0">
                <a:solidFill>
                  <a:srgbClr val="0070C0"/>
                </a:solidFill>
                <a:latin typeface="Nunito Black" pitchFamily="2" charset="0"/>
              </a:rPr>
              <a:t> </a:t>
            </a:r>
            <a:r>
              <a:rPr lang="en-US" sz="2000" dirty="0" err="1">
                <a:solidFill>
                  <a:srgbClr val="0070C0"/>
                </a:solidFill>
                <a:latin typeface="Nunito Black" pitchFamily="2" charset="0"/>
              </a:rPr>
              <a:t>khung</a:t>
            </a:r>
            <a:r>
              <a:rPr lang="en-US" sz="2000" dirty="0">
                <a:solidFill>
                  <a:srgbClr val="0070C0"/>
                </a:solidFill>
                <a:latin typeface="Nunito Black" pitchFamily="2" charset="0"/>
              </a:rPr>
              <a:t> </a:t>
            </a:r>
            <a:r>
              <a:rPr lang="en-US" sz="2000" dirty="0" err="1">
                <a:solidFill>
                  <a:srgbClr val="0070C0"/>
                </a:solidFill>
                <a:latin typeface="Nunito Black" pitchFamily="2" charset="0"/>
              </a:rPr>
              <a:t>sắt</a:t>
            </a:r>
            <a:r>
              <a:rPr lang="en-US" sz="2000" dirty="0">
                <a:solidFill>
                  <a:srgbClr val="0070C0"/>
                </a:solidFill>
                <a:latin typeface="Nunito Black" pitchFamily="2" charset="0"/>
              </a:rPr>
              <a:t> </a:t>
            </a:r>
            <a:r>
              <a:rPr lang="en-US" sz="2000" dirty="0" err="1">
                <a:solidFill>
                  <a:srgbClr val="0070C0"/>
                </a:solidFill>
                <a:latin typeface="Nunito Black" pitchFamily="2" charset="0"/>
              </a:rPr>
              <a:t>nối</a:t>
            </a:r>
            <a:r>
              <a:rPr lang="en-US" sz="2000" dirty="0">
                <a:solidFill>
                  <a:srgbClr val="0070C0"/>
                </a:solidFill>
                <a:latin typeface="Nunito Black" pitchFamily="2" charset="0"/>
              </a:rPr>
              <a:t> </a:t>
            </a:r>
            <a:r>
              <a:rPr lang="en-US" sz="2000" dirty="0" err="1">
                <a:solidFill>
                  <a:srgbClr val="0070C0"/>
                </a:solidFill>
                <a:latin typeface="Nunito Black" pitchFamily="2" charset="0"/>
              </a:rPr>
              <a:t>nhau</a:t>
            </a:r>
            <a:endParaRPr lang="en-US" sz="2000" dirty="0">
              <a:solidFill>
                <a:srgbClr val="0070C0"/>
              </a:solidFill>
              <a:latin typeface="Nunito Black" pitchFamily="2" charset="0"/>
            </a:endParaRPr>
          </a:p>
          <a:p>
            <a:pPr lvl="0" defTabSz="914400">
              <a:lnSpc>
                <a:spcPct val="90000"/>
              </a:lnSpc>
              <a:spcBef>
                <a:spcPct val="0"/>
              </a:spcBef>
              <a:spcAft>
                <a:spcPts val="600"/>
              </a:spcAft>
              <a:defRPr/>
            </a:pPr>
            <a:r>
              <a:rPr lang="en-US" sz="2000" dirty="0" err="1">
                <a:solidFill>
                  <a:srgbClr val="0070C0"/>
                </a:solidFill>
                <a:latin typeface="Nunito Black" pitchFamily="2" charset="0"/>
              </a:rPr>
              <a:t>Dựng</a:t>
            </a:r>
            <a:r>
              <a:rPr lang="en-US" sz="2000" dirty="0">
                <a:solidFill>
                  <a:srgbClr val="0070C0"/>
                </a:solidFill>
                <a:latin typeface="Nunito Black" pitchFamily="2" charset="0"/>
              </a:rPr>
              <a:t> </a:t>
            </a:r>
            <a:r>
              <a:rPr lang="en-US" sz="2000" dirty="0" err="1">
                <a:solidFill>
                  <a:srgbClr val="0070C0"/>
                </a:solidFill>
                <a:latin typeface="Nunito Black" pitchFamily="2" charset="0"/>
              </a:rPr>
              <a:t>nên</a:t>
            </a:r>
            <a:r>
              <a:rPr lang="en-US" sz="2000" dirty="0">
                <a:solidFill>
                  <a:srgbClr val="0070C0"/>
                </a:solidFill>
                <a:latin typeface="Nunito Black" pitchFamily="2" charset="0"/>
              </a:rPr>
              <a:t> </a:t>
            </a:r>
            <a:r>
              <a:rPr lang="en-US" sz="2000" dirty="0" err="1">
                <a:solidFill>
                  <a:srgbClr val="0070C0"/>
                </a:solidFill>
                <a:latin typeface="Nunito Black" pitchFamily="2" charset="0"/>
              </a:rPr>
              <a:t>bao</a:t>
            </a:r>
            <a:r>
              <a:rPr lang="en-US" sz="2000" dirty="0">
                <a:solidFill>
                  <a:srgbClr val="0070C0"/>
                </a:solidFill>
                <a:latin typeface="Nunito Black" pitchFamily="2" charset="0"/>
              </a:rPr>
              <a:t> </a:t>
            </a:r>
            <a:r>
              <a:rPr lang="en-US" sz="2000" dirty="0" err="1">
                <a:solidFill>
                  <a:srgbClr val="0070C0"/>
                </a:solidFill>
                <a:latin typeface="Nunito Black" pitchFamily="2" charset="0"/>
              </a:rPr>
              <a:t>nhà</a:t>
            </a:r>
            <a:r>
              <a:rPr lang="en-US" sz="2000" dirty="0">
                <a:solidFill>
                  <a:srgbClr val="0070C0"/>
                </a:solidFill>
                <a:latin typeface="Nunito Black" pitchFamily="2" charset="0"/>
              </a:rPr>
              <a:t> </a:t>
            </a:r>
            <a:r>
              <a:rPr lang="en-US" sz="2000" dirty="0" err="1">
                <a:solidFill>
                  <a:srgbClr val="0070C0"/>
                </a:solidFill>
                <a:latin typeface="Nunito Black" pitchFamily="2" charset="0"/>
              </a:rPr>
              <a:t>mới</a:t>
            </a:r>
            <a:r>
              <a:rPr lang="en-US" sz="2000" dirty="0">
                <a:solidFill>
                  <a:srgbClr val="0070C0"/>
                </a:solidFill>
                <a:latin typeface="Nunito Black" pitchFamily="2" charset="0"/>
              </a:rPr>
              <a:t>.</a:t>
            </a:r>
          </a:p>
        </p:txBody>
      </p:sp>
      <p:sp>
        <p:nvSpPr>
          <p:cNvPr id="11" name="Rounded Rectangle 10"/>
          <p:cNvSpPr/>
          <p:nvPr/>
        </p:nvSpPr>
        <p:spPr>
          <a:xfrm>
            <a:off x="6858000" y="3200400"/>
            <a:ext cx="4121970" cy="1520627"/>
          </a:xfrm>
          <a:prstGeom prst="roundRect">
            <a:avLst/>
          </a:prstGeom>
          <a:solidFill>
            <a:srgbClr val="FFFFFF">
              <a:alpha val="80000"/>
            </a:srgbClr>
          </a:soli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defTabSz="914400">
              <a:lnSpc>
                <a:spcPct val="90000"/>
              </a:lnSpc>
              <a:spcBef>
                <a:spcPct val="0"/>
              </a:spcBef>
              <a:spcAft>
                <a:spcPts val="600"/>
              </a:spcAft>
              <a:defRPr/>
            </a:pPr>
            <a:r>
              <a:rPr lang="en-US" sz="2000" dirty="0" err="1">
                <a:solidFill>
                  <a:schemeClr val="accent2">
                    <a:lumMod val="50000"/>
                  </a:schemeClr>
                </a:solidFill>
                <a:latin typeface="Nunito Black" pitchFamily="2" charset="0"/>
              </a:rPr>
              <a:t>Và</a:t>
            </a:r>
            <a:r>
              <a:rPr lang="en-US" sz="2000" dirty="0">
                <a:solidFill>
                  <a:schemeClr val="accent2">
                    <a:lumMod val="50000"/>
                  </a:schemeClr>
                </a:solidFill>
                <a:latin typeface="Nunito Black" pitchFamily="2" charset="0"/>
              </a:rPr>
              <a:t> con </a:t>
            </a:r>
            <a:r>
              <a:rPr lang="en-US" sz="2000" dirty="0" err="1">
                <a:solidFill>
                  <a:schemeClr val="accent2">
                    <a:lumMod val="50000"/>
                  </a:schemeClr>
                </a:solidFill>
                <a:latin typeface="Nunito Black" pitchFamily="2" charset="0"/>
              </a:rPr>
              <a:t>đường</a:t>
            </a:r>
            <a:r>
              <a:rPr lang="en-US" sz="2000" dirty="0">
                <a:solidFill>
                  <a:schemeClr val="accent2">
                    <a:lumMod val="50000"/>
                  </a:schemeClr>
                </a:solidFill>
                <a:latin typeface="Nunito Black" pitchFamily="2" charset="0"/>
              </a:rPr>
              <a:t> </a:t>
            </a:r>
            <a:r>
              <a:rPr lang="en-US" sz="2000" dirty="0" err="1">
                <a:solidFill>
                  <a:schemeClr val="accent2">
                    <a:lumMod val="50000"/>
                  </a:schemeClr>
                </a:solidFill>
                <a:latin typeface="Nunito Black" pitchFamily="2" charset="0"/>
              </a:rPr>
              <a:t>của</a:t>
            </a:r>
            <a:r>
              <a:rPr lang="en-US" sz="2000" dirty="0">
                <a:solidFill>
                  <a:schemeClr val="accent2">
                    <a:lumMod val="50000"/>
                  </a:schemeClr>
                </a:solidFill>
                <a:latin typeface="Nunito Black" pitchFamily="2" charset="0"/>
              </a:rPr>
              <a:t> </a:t>
            </a:r>
            <a:r>
              <a:rPr lang="en-US" sz="2000" dirty="0" err="1">
                <a:solidFill>
                  <a:schemeClr val="accent2">
                    <a:lumMod val="50000"/>
                  </a:schemeClr>
                </a:solidFill>
                <a:latin typeface="Nunito Black" pitchFamily="2" charset="0"/>
              </a:rPr>
              <a:t>mẹ</a:t>
            </a:r>
            <a:endParaRPr lang="en-US" sz="2000" dirty="0">
              <a:solidFill>
                <a:schemeClr val="accent2">
                  <a:lumMod val="50000"/>
                </a:schemeClr>
              </a:solidFill>
              <a:latin typeface="Nunito Black" pitchFamily="2" charset="0"/>
            </a:endParaRPr>
          </a:p>
          <a:p>
            <a:pPr lvl="0" defTabSz="914400">
              <a:lnSpc>
                <a:spcPct val="90000"/>
              </a:lnSpc>
              <a:spcBef>
                <a:spcPct val="0"/>
              </a:spcBef>
              <a:spcAft>
                <a:spcPts val="600"/>
              </a:spcAft>
              <a:defRPr/>
            </a:pPr>
            <a:r>
              <a:rPr lang="en-US" sz="2000" dirty="0" err="1">
                <a:solidFill>
                  <a:schemeClr val="accent2">
                    <a:lumMod val="50000"/>
                  </a:schemeClr>
                </a:solidFill>
                <a:latin typeface="Nunito Black" pitchFamily="2" charset="0"/>
              </a:rPr>
              <a:t>Là</a:t>
            </a:r>
            <a:r>
              <a:rPr lang="en-US" sz="2000" dirty="0">
                <a:solidFill>
                  <a:schemeClr val="accent2">
                    <a:lumMod val="50000"/>
                  </a:schemeClr>
                </a:solidFill>
                <a:latin typeface="Nunito Black" pitchFamily="2" charset="0"/>
              </a:rPr>
              <a:t> ở </a:t>
            </a:r>
            <a:r>
              <a:rPr lang="en-US" sz="2000" dirty="0" err="1">
                <a:solidFill>
                  <a:schemeClr val="accent2">
                    <a:lumMod val="50000"/>
                  </a:schemeClr>
                </a:solidFill>
                <a:latin typeface="Nunito Black" pitchFamily="2" charset="0"/>
              </a:rPr>
              <a:t>trên</a:t>
            </a:r>
            <a:r>
              <a:rPr lang="en-US" sz="2000" dirty="0">
                <a:solidFill>
                  <a:schemeClr val="accent2">
                    <a:lumMod val="50000"/>
                  </a:schemeClr>
                </a:solidFill>
                <a:latin typeface="Nunito Black" pitchFamily="2" charset="0"/>
              </a:rPr>
              <a:t> </a:t>
            </a:r>
            <a:r>
              <a:rPr lang="en-US" sz="2000" dirty="0" err="1">
                <a:solidFill>
                  <a:schemeClr val="accent2">
                    <a:lumMod val="50000"/>
                  </a:schemeClr>
                </a:solidFill>
                <a:latin typeface="Nunito Black" pitchFamily="2" charset="0"/>
              </a:rPr>
              <a:t>cánh</a:t>
            </a:r>
            <a:r>
              <a:rPr lang="en-US" sz="2000" dirty="0">
                <a:solidFill>
                  <a:schemeClr val="accent2">
                    <a:lumMod val="50000"/>
                  </a:schemeClr>
                </a:solidFill>
                <a:latin typeface="Nunito Black" pitchFamily="2" charset="0"/>
              </a:rPr>
              <a:t> </a:t>
            </a:r>
            <a:r>
              <a:rPr lang="en-US" sz="2000" dirty="0" err="1">
                <a:solidFill>
                  <a:schemeClr val="accent2">
                    <a:lumMod val="50000"/>
                  </a:schemeClr>
                </a:solidFill>
                <a:latin typeface="Nunito Black" pitchFamily="2" charset="0"/>
              </a:rPr>
              <a:t>đồng</a:t>
            </a:r>
            <a:endParaRPr lang="en-US" sz="2000" dirty="0">
              <a:solidFill>
                <a:schemeClr val="accent2">
                  <a:lumMod val="50000"/>
                </a:schemeClr>
              </a:solidFill>
              <a:latin typeface="Nunito Black" pitchFamily="2" charset="0"/>
            </a:endParaRPr>
          </a:p>
          <a:p>
            <a:pPr lvl="0" defTabSz="914400">
              <a:lnSpc>
                <a:spcPct val="90000"/>
              </a:lnSpc>
              <a:spcBef>
                <a:spcPct val="0"/>
              </a:spcBef>
              <a:spcAft>
                <a:spcPts val="600"/>
              </a:spcAft>
              <a:defRPr/>
            </a:pPr>
            <a:r>
              <a:rPr lang="en-US" sz="2000" dirty="0" err="1">
                <a:solidFill>
                  <a:schemeClr val="accent2">
                    <a:lumMod val="50000"/>
                  </a:schemeClr>
                </a:solidFill>
                <a:latin typeface="Nunito Black" pitchFamily="2" charset="0"/>
              </a:rPr>
              <a:t>Cỏ</a:t>
            </a:r>
            <a:r>
              <a:rPr lang="en-US" sz="2000" dirty="0">
                <a:solidFill>
                  <a:schemeClr val="accent2">
                    <a:lumMod val="50000"/>
                  </a:schemeClr>
                </a:solidFill>
                <a:latin typeface="Nunito Black" pitchFamily="2" charset="0"/>
              </a:rPr>
              <a:t> </a:t>
            </a:r>
            <a:r>
              <a:rPr lang="en-US" sz="2000" dirty="0" err="1">
                <a:solidFill>
                  <a:schemeClr val="accent2">
                    <a:lumMod val="50000"/>
                  </a:schemeClr>
                </a:solidFill>
                <a:latin typeface="Nunito Black" pitchFamily="2" charset="0"/>
              </a:rPr>
              <a:t>ruộng</a:t>
            </a:r>
            <a:r>
              <a:rPr lang="en-US" sz="2000" dirty="0">
                <a:solidFill>
                  <a:schemeClr val="accent2">
                    <a:lumMod val="50000"/>
                  </a:schemeClr>
                </a:solidFill>
                <a:latin typeface="Nunito Black" pitchFamily="2" charset="0"/>
              </a:rPr>
              <a:t> </a:t>
            </a:r>
            <a:r>
              <a:rPr lang="en-US" sz="2000" dirty="0" err="1">
                <a:solidFill>
                  <a:schemeClr val="accent2">
                    <a:lumMod val="50000"/>
                  </a:schemeClr>
                </a:solidFill>
                <a:latin typeface="Nunito Black" pitchFamily="2" charset="0"/>
              </a:rPr>
              <a:t>dâu</a:t>
            </a:r>
            <a:r>
              <a:rPr lang="en-US" sz="2000" dirty="0">
                <a:solidFill>
                  <a:schemeClr val="accent2">
                    <a:lumMod val="50000"/>
                  </a:schemeClr>
                </a:solidFill>
                <a:latin typeface="Nunito Black" pitchFamily="2" charset="0"/>
              </a:rPr>
              <a:t> </a:t>
            </a:r>
            <a:r>
              <a:rPr lang="en-US" sz="2000" dirty="0" err="1">
                <a:solidFill>
                  <a:schemeClr val="accent2">
                    <a:lumMod val="50000"/>
                  </a:schemeClr>
                </a:solidFill>
                <a:latin typeface="Nunito Black" pitchFamily="2" charset="0"/>
              </a:rPr>
              <a:t>xanh</a:t>
            </a:r>
            <a:r>
              <a:rPr lang="en-US" sz="2000" dirty="0">
                <a:solidFill>
                  <a:schemeClr val="accent2">
                    <a:lumMod val="50000"/>
                  </a:schemeClr>
                </a:solidFill>
                <a:latin typeface="Nunito Black" pitchFamily="2" charset="0"/>
              </a:rPr>
              <a:t> </a:t>
            </a:r>
            <a:r>
              <a:rPr lang="en-US" sz="2000" dirty="0" err="1">
                <a:solidFill>
                  <a:schemeClr val="accent2">
                    <a:lumMod val="50000"/>
                  </a:schemeClr>
                </a:solidFill>
                <a:latin typeface="Nunito Black" pitchFamily="2" charset="0"/>
              </a:rPr>
              <a:t>tốt</a:t>
            </a:r>
            <a:endParaRPr lang="en-US" sz="2000" dirty="0">
              <a:solidFill>
                <a:schemeClr val="accent2">
                  <a:lumMod val="50000"/>
                </a:schemeClr>
              </a:solidFill>
              <a:latin typeface="Nunito Black" pitchFamily="2" charset="0"/>
            </a:endParaRPr>
          </a:p>
          <a:p>
            <a:pPr lvl="0" defTabSz="914400">
              <a:lnSpc>
                <a:spcPct val="90000"/>
              </a:lnSpc>
              <a:spcBef>
                <a:spcPct val="0"/>
              </a:spcBef>
              <a:spcAft>
                <a:spcPts val="600"/>
              </a:spcAft>
              <a:defRPr/>
            </a:pPr>
            <a:r>
              <a:rPr lang="en-US" sz="2000" dirty="0" err="1">
                <a:solidFill>
                  <a:schemeClr val="accent2">
                    <a:lumMod val="50000"/>
                  </a:schemeClr>
                </a:solidFill>
                <a:latin typeface="Nunito Black" pitchFamily="2" charset="0"/>
              </a:rPr>
              <a:t>Thảm</a:t>
            </a:r>
            <a:r>
              <a:rPr lang="en-US" sz="2000" dirty="0">
                <a:solidFill>
                  <a:schemeClr val="accent2">
                    <a:lumMod val="50000"/>
                  </a:schemeClr>
                </a:solidFill>
                <a:latin typeface="Nunito Black" pitchFamily="2" charset="0"/>
              </a:rPr>
              <a:t> </a:t>
            </a:r>
            <a:r>
              <a:rPr lang="en-US" sz="2000" dirty="0" err="1">
                <a:solidFill>
                  <a:schemeClr val="accent2">
                    <a:lumMod val="50000"/>
                  </a:schemeClr>
                </a:solidFill>
                <a:latin typeface="Nunito Black" pitchFamily="2" charset="0"/>
              </a:rPr>
              <a:t>lúa</a:t>
            </a:r>
            <a:r>
              <a:rPr lang="en-US" sz="2000" dirty="0">
                <a:solidFill>
                  <a:schemeClr val="accent2">
                    <a:lumMod val="50000"/>
                  </a:schemeClr>
                </a:solidFill>
                <a:latin typeface="Nunito Black" pitchFamily="2" charset="0"/>
              </a:rPr>
              <a:t> </a:t>
            </a:r>
            <a:r>
              <a:rPr lang="en-US" sz="2000" dirty="0" err="1">
                <a:solidFill>
                  <a:schemeClr val="accent2">
                    <a:lumMod val="50000"/>
                  </a:schemeClr>
                </a:solidFill>
                <a:latin typeface="Nunito Black" pitchFamily="2" charset="0"/>
              </a:rPr>
              <a:t>vàng</a:t>
            </a:r>
            <a:r>
              <a:rPr lang="en-US" sz="2000" dirty="0">
                <a:solidFill>
                  <a:schemeClr val="accent2">
                    <a:lumMod val="50000"/>
                  </a:schemeClr>
                </a:solidFill>
                <a:latin typeface="Nunito Black" pitchFamily="2" charset="0"/>
              </a:rPr>
              <a:t> </a:t>
            </a:r>
            <a:r>
              <a:rPr lang="en-US" sz="2000" dirty="0" err="1">
                <a:solidFill>
                  <a:schemeClr val="accent2">
                    <a:lumMod val="50000"/>
                  </a:schemeClr>
                </a:solidFill>
                <a:latin typeface="Nunito Black" pitchFamily="2" charset="0"/>
              </a:rPr>
              <a:t>ngát</a:t>
            </a:r>
            <a:r>
              <a:rPr lang="en-US" sz="2000" dirty="0">
                <a:solidFill>
                  <a:schemeClr val="accent2">
                    <a:lumMod val="50000"/>
                  </a:schemeClr>
                </a:solidFill>
                <a:latin typeface="Nunito Black" pitchFamily="2" charset="0"/>
              </a:rPr>
              <a:t> </a:t>
            </a:r>
            <a:r>
              <a:rPr lang="en-US" sz="2000" dirty="0" err="1">
                <a:solidFill>
                  <a:schemeClr val="accent2">
                    <a:lumMod val="50000"/>
                  </a:schemeClr>
                </a:solidFill>
                <a:latin typeface="Nunito Black" pitchFamily="2" charset="0"/>
              </a:rPr>
              <a:t>hương</a:t>
            </a:r>
            <a:r>
              <a:rPr lang="en-US" sz="2000" dirty="0">
                <a:solidFill>
                  <a:schemeClr val="accent2">
                    <a:lumMod val="50000"/>
                  </a:schemeClr>
                </a:solidFill>
                <a:latin typeface="Nunito Black" pitchFamily="2" charset="0"/>
              </a:rPr>
              <a:t>.</a:t>
            </a:r>
          </a:p>
        </p:txBody>
      </p:sp>
      <p:sp>
        <p:nvSpPr>
          <p:cNvPr id="12" name="Rounded Rectangle 11"/>
          <p:cNvSpPr/>
          <p:nvPr/>
        </p:nvSpPr>
        <p:spPr>
          <a:xfrm>
            <a:off x="6858000" y="4866506"/>
            <a:ext cx="4214023" cy="1787436"/>
          </a:xfrm>
          <a:prstGeom prst="roundRect">
            <a:avLst/>
          </a:prstGeom>
          <a:solidFill>
            <a:srgbClr val="FFFFFF">
              <a:alpha val="80000"/>
            </a:srgbClr>
          </a:soli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defTabSz="914400">
              <a:lnSpc>
                <a:spcPct val="90000"/>
              </a:lnSpc>
              <a:spcBef>
                <a:spcPct val="0"/>
              </a:spcBef>
              <a:spcAft>
                <a:spcPts val="600"/>
              </a:spcAft>
              <a:defRPr/>
            </a:pPr>
            <a:r>
              <a:rPr lang="en-US" sz="2000" dirty="0" err="1">
                <a:solidFill>
                  <a:schemeClr val="accent6">
                    <a:lumMod val="50000"/>
                  </a:schemeClr>
                </a:solidFill>
                <a:latin typeface="Nunito Black" pitchFamily="2" charset="0"/>
              </a:rPr>
              <a:t>Bà</a:t>
            </a:r>
            <a:r>
              <a:rPr lang="en-US" sz="2000" dirty="0">
                <a:solidFill>
                  <a:schemeClr val="accent6">
                    <a:lumMod val="50000"/>
                  </a:schemeClr>
                </a:solidFill>
                <a:latin typeface="Nunito Black" pitchFamily="2" charset="0"/>
              </a:rPr>
              <a:t> </a:t>
            </a:r>
            <a:r>
              <a:rPr lang="en-US" sz="2000" dirty="0" err="1">
                <a:solidFill>
                  <a:schemeClr val="accent6">
                    <a:lumMod val="50000"/>
                  </a:schemeClr>
                </a:solidFill>
                <a:latin typeface="Nunito Black" pitchFamily="2" charset="0"/>
              </a:rPr>
              <a:t>bảo</a:t>
            </a:r>
            <a:r>
              <a:rPr lang="en-US" sz="2000" dirty="0">
                <a:solidFill>
                  <a:schemeClr val="accent6">
                    <a:lumMod val="50000"/>
                  </a:schemeClr>
                </a:solidFill>
                <a:latin typeface="Nunito Black" pitchFamily="2" charset="0"/>
              </a:rPr>
              <a:t> </a:t>
            </a:r>
            <a:r>
              <a:rPr lang="en-US" sz="2000" dirty="0" err="1">
                <a:solidFill>
                  <a:schemeClr val="accent6">
                    <a:lumMod val="50000"/>
                  </a:schemeClr>
                </a:solidFill>
                <a:latin typeface="Nunito Black" pitchFamily="2" charset="0"/>
              </a:rPr>
              <a:t>đường</a:t>
            </a:r>
            <a:r>
              <a:rPr lang="en-US" sz="2000" dirty="0">
                <a:solidFill>
                  <a:schemeClr val="accent6">
                    <a:lumMod val="50000"/>
                  </a:schemeClr>
                </a:solidFill>
                <a:latin typeface="Nunito Black" pitchFamily="2" charset="0"/>
              </a:rPr>
              <a:t> </a:t>
            </a:r>
            <a:r>
              <a:rPr lang="en-US" sz="2000" dirty="0" err="1">
                <a:solidFill>
                  <a:schemeClr val="accent6">
                    <a:lumMod val="50000"/>
                  </a:schemeClr>
                </a:solidFill>
                <a:latin typeface="Nunito Black" pitchFamily="2" charset="0"/>
              </a:rPr>
              <a:t>của</a:t>
            </a:r>
            <a:r>
              <a:rPr lang="en-US" sz="2000" dirty="0">
                <a:solidFill>
                  <a:schemeClr val="accent6">
                    <a:lumMod val="50000"/>
                  </a:schemeClr>
                </a:solidFill>
                <a:latin typeface="Nunito Black" pitchFamily="2" charset="0"/>
              </a:rPr>
              <a:t> </a:t>
            </a:r>
            <a:r>
              <a:rPr lang="en-US" sz="2000" dirty="0" err="1">
                <a:solidFill>
                  <a:schemeClr val="accent6">
                    <a:lumMod val="50000"/>
                  </a:schemeClr>
                </a:solidFill>
                <a:latin typeface="Nunito Black" pitchFamily="2" charset="0"/>
              </a:rPr>
              <a:t>bé</a:t>
            </a:r>
            <a:endParaRPr lang="en-US" sz="2000" dirty="0">
              <a:solidFill>
                <a:schemeClr val="accent6">
                  <a:lumMod val="50000"/>
                </a:schemeClr>
              </a:solidFill>
              <a:latin typeface="Nunito Black" pitchFamily="2" charset="0"/>
            </a:endParaRPr>
          </a:p>
          <a:p>
            <a:pPr lvl="0" defTabSz="914400">
              <a:lnSpc>
                <a:spcPct val="90000"/>
              </a:lnSpc>
              <a:spcBef>
                <a:spcPct val="0"/>
              </a:spcBef>
              <a:spcAft>
                <a:spcPts val="600"/>
              </a:spcAft>
              <a:defRPr/>
            </a:pPr>
            <a:r>
              <a:rPr lang="en-US" sz="2000" dirty="0" err="1">
                <a:solidFill>
                  <a:schemeClr val="accent6">
                    <a:lumMod val="50000"/>
                  </a:schemeClr>
                </a:solidFill>
                <a:latin typeface="Nunito Black" pitchFamily="2" charset="0"/>
              </a:rPr>
              <a:t>Chỉ</a:t>
            </a:r>
            <a:r>
              <a:rPr lang="en-US" sz="2000" dirty="0">
                <a:solidFill>
                  <a:schemeClr val="accent6">
                    <a:lumMod val="50000"/>
                  </a:schemeClr>
                </a:solidFill>
                <a:latin typeface="Nunito Black" pitchFamily="2" charset="0"/>
              </a:rPr>
              <a:t> </a:t>
            </a:r>
            <a:r>
              <a:rPr lang="en-US" sz="2000" dirty="0" err="1">
                <a:solidFill>
                  <a:schemeClr val="accent6">
                    <a:lumMod val="50000"/>
                  </a:schemeClr>
                </a:solidFill>
                <a:latin typeface="Nunito Black" pitchFamily="2" charset="0"/>
              </a:rPr>
              <a:t>đi</a:t>
            </a:r>
            <a:r>
              <a:rPr lang="en-US" sz="2000" dirty="0">
                <a:solidFill>
                  <a:schemeClr val="accent6">
                    <a:lumMod val="50000"/>
                  </a:schemeClr>
                </a:solidFill>
                <a:latin typeface="Nunito Black" pitchFamily="2" charset="0"/>
              </a:rPr>
              <a:t> </a:t>
            </a:r>
            <a:r>
              <a:rPr lang="en-US" sz="2000" dirty="0" err="1">
                <a:solidFill>
                  <a:schemeClr val="accent6">
                    <a:lumMod val="50000"/>
                  </a:schemeClr>
                </a:solidFill>
                <a:latin typeface="Nunito Black" pitchFamily="2" charset="0"/>
              </a:rPr>
              <a:t>đến</a:t>
            </a:r>
            <a:r>
              <a:rPr lang="en-US" sz="2000" dirty="0">
                <a:solidFill>
                  <a:schemeClr val="accent6">
                    <a:lumMod val="50000"/>
                  </a:schemeClr>
                </a:solidFill>
                <a:latin typeface="Nunito Black" pitchFamily="2" charset="0"/>
              </a:rPr>
              <a:t> </a:t>
            </a:r>
            <a:r>
              <a:rPr lang="en-US" sz="2000" dirty="0" err="1">
                <a:solidFill>
                  <a:schemeClr val="accent6">
                    <a:lumMod val="50000"/>
                  </a:schemeClr>
                </a:solidFill>
                <a:latin typeface="Nunito Black" pitchFamily="2" charset="0"/>
              </a:rPr>
              <a:t>trường</a:t>
            </a:r>
            <a:r>
              <a:rPr lang="en-US" sz="2000" dirty="0">
                <a:solidFill>
                  <a:schemeClr val="accent6">
                    <a:lumMod val="50000"/>
                  </a:schemeClr>
                </a:solidFill>
                <a:latin typeface="Nunito Black" pitchFamily="2" charset="0"/>
              </a:rPr>
              <a:t> </a:t>
            </a:r>
            <a:r>
              <a:rPr lang="en-US" sz="2000" dirty="0" err="1">
                <a:solidFill>
                  <a:schemeClr val="accent6">
                    <a:lumMod val="50000"/>
                  </a:schemeClr>
                </a:solidFill>
                <a:latin typeface="Nunito Black" pitchFamily="2" charset="0"/>
              </a:rPr>
              <a:t>thôi</a:t>
            </a:r>
            <a:endParaRPr lang="en-US" sz="2000" dirty="0">
              <a:solidFill>
                <a:schemeClr val="accent6">
                  <a:lumMod val="50000"/>
                </a:schemeClr>
              </a:solidFill>
              <a:latin typeface="Nunito Black" pitchFamily="2" charset="0"/>
            </a:endParaRPr>
          </a:p>
          <a:p>
            <a:pPr lvl="0" defTabSz="914400">
              <a:lnSpc>
                <a:spcPct val="90000"/>
              </a:lnSpc>
              <a:spcBef>
                <a:spcPct val="0"/>
              </a:spcBef>
              <a:spcAft>
                <a:spcPts val="600"/>
              </a:spcAft>
              <a:defRPr/>
            </a:pPr>
            <a:r>
              <a:rPr lang="en-US" sz="2000" dirty="0" err="1">
                <a:solidFill>
                  <a:schemeClr val="accent6">
                    <a:lumMod val="50000"/>
                  </a:schemeClr>
                </a:solidFill>
                <a:latin typeface="Nunito Black" pitchFamily="2" charset="0"/>
              </a:rPr>
              <a:t>Bé</a:t>
            </a:r>
            <a:r>
              <a:rPr lang="en-US" sz="2000" dirty="0">
                <a:solidFill>
                  <a:schemeClr val="accent6">
                    <a:lumMod val="50000"/>
                  </a:schemeClr>
                </a:solidFill>
                <a:latin typeface="Nunito Black" pitchFamily="2" charset="0"/>
              </a:rPr>
              <a:t> </a:t>
            </a:r>
            <a:r>
              <a:rPr lang="en-US" sz="2000" dirty="0" err="1">
                <a:solidFill>
                  <a:schemeClr val="accent6">
                    <a:lumMod val="50000"/>
                  </a:schemeClr>
                </a:solidFill>
                <a:latin typeface="Nunito Black" pitchFamily="2" charset="0"/>
              </a:rPr>
              <a:t>tìm</a:t>
            </a:r>
            <a:r>
              <a:rPr lang="en-US" sz="2000" dirty="0">
                <a:solidFill>
                  <a:schemeClr val="accent6">
                    <a:lumMod val="50000"/>
                  </a:schemeClr>
                </a:solidFill>
                <a:latin typeface="Nunito Black" pitchFamily="2" charset="0"/>
              </a:rPr>
              <a:t> </a:t>
            </a:r>
            <a:r>
              <a:rPr lang="en-US" sz="2000" dirty="0" err="1">
                <a:solidFill>
                  <a:schemeClr val="accent6">
                    <a:lumMod val="50000"/>
                  </a:schemeClr>
                </a:solidFill>
                <a:latin typeface="Nunito Black" pitchFamily="2" charset="0"/>
              </a:rPr>
              <a:t>mỗi</a:t>
            </a:r>
            <a:r>
              <a:rPr lang="en-US" sz="2000" dirty="0">
                <a:solidFill>
                  <a:schemeClr val="accent6">
                    <a:lumMod val="50000"/>
                  </a:schemeClr>
                </a:solidFill>
                <a:latin typeface="Nunito Black" pitchFamily="2" charset="0"/>
              </a:rPr>
              <a:t> </a:t>
            </a:r>
            <a:r>
              <a:rPr lang="en-US" sz="2000" dirty="0" err="1">
                <a:solidFill>
                  <a:schemeClr val="accent6">
                    <a:lumMod val="50000"/>
                  </a:schemeClr>
                </a:solidFill>
                <a:latin typeface="Nunito Black" pitchFamily="2" charset="0"/>
              </a:rPr>
              <a:t>sớm</a:t>
            </a:r>
            <a:r>
              <a:rPr lang="en-US" sz="2000" dirty="0">
                <a:solidFill>
                  <a:schemeClr val="accent6">
                    <a:lumMod val="50000"/>
                  </a:schemeClr>
                </a:solidFill>
                <a:latin typeface="Nunito Black" pitchFamily="2" charset="0"/>
              </a:rPr>
              <a:t> </a:t>
            </a:r>
            <a:r>
              <a:rPr lang="en-US" sz="2000" dirty="0" err="1">
                <a:solidFill>
                  <a:schemeClr val="accent6">
                    <a:lumMod val="50000"/>
                  </a:schemeClr>
                </a:solidFill>
                <a:latin typeface="Nunito Black" pitchFamily="2" charset="0"/>
              </a:rPr>
              <a:t>mai</a:t>
            </a:r>
            <a:endParaRPr lang="en-US" sz="2000" dirty="0">
              <a:solidFill>
                <a:schemeClr val="accent6">
                  <a:lumMod val="50000"/>
                </a:schemeClr>
              </a:solidFill>
              <a:latin typeface="Nunito Black" pitchFamily="2" charset="0"/>
            </a:endParaRPr>
          </a:p>
          <a:p>
            <a:pPr lvl="0" defTabSz="914400">
              <a:lnSpc>
                <a:spcPct val="90000"/>
              </a:lnSpc>
              <a:spcBef>
                <a:spcPct val="0"/>
              </a:spcBef>
              <a:spcAft>
                <a:spcPts val="600"/>
              </a:spcAft>
              <a:defRPr/>
            </a:pPr>
            <a:r>
              <a:rPr lang="en-US" sz="2000" dirty="0">
                <a:solidFill>
                  <a:schemeClr val="accent6">
                    <a:lumMod val="50000"/>
                  </a:schemeClr>
                </a:solidFill>
                <a:latin typeface="Nunito Black" pitchFamily="2" charset="0"/>
              </a:rPr>
              <a:t>Con </a:t>
            </a:r>
            <a:r>
              <a:rPr lang="en-US" sz="2000" dirty="0" err="1">
                <a:solidFill>
                  <a:schemeClr val="accent6">
                    <a:lumMod val="50000"/>
                  </a:schemeClr>
                </a:solidFill>
                <a:latin typeface="Nunito Black" pitchFamily="2" charset="0"/>
              </a:rPr>
              <a:t>đường</a:t>
            </a:r>
            <a:r>
              <a:rPr lang="en-US" sz="2000" dirty="0">
                <a:solidFill>
                  <a:schemeClr val="accent6">
                    <a:lumMod val="50000"/>
                  </a:schemeClr>
                </a:solidFill>
                <a:latin typeface="Nunito Black" pitchFamily="2" charset="0"/>
              </a:rPr>
              <a:t> </a:t>
            </a:r>
            <a:r>
              <a:rPr lang="en-US" sz="2000" dirty="0" err="1">
                <a:solidFill>
                  <a:schemeClr val="accent6">
                    <a:lumMod val="50000"/>
                  </a:schemeClr>
                </a:solidFill>
                <a:latin typeface="Nunito Black" pitchFamily="2" charset="0"/>
              </a:rPr>
              <a:t>trên</a:t>
            </a:r>
            <a:r>
              <a:rPr lang="en-US" sz="2000" dirty="0">
                <a:solidFill>
                  <a:schemeClr val="accent6">
                    <a:lumMod val="50000"/>
                  </a:schemeClr>
                </a:solidFill>
                <a:latin typeface="Nunito Black" pitchFamily="2" charset="0"/>
              </a:rPr>
              <a:t> </a:t>
            </a:r>
            <a:r>
              <a:rPr lang="en-US" sz="2000" dirty="0" err="1">
                <a:solidFill>
                  <a:schemeClr val="accent6">
                    <a:lumMod val="50000"/>
                  </a:schemeClr>
                </a:solidFill>
                <a:latin typeface="Nunito Black" pitchFamily="2" charset="0"/>
              </a:rPr>
              <a:t>trang</a:t>
            </a:r>
            <a:r>
              <a:rPr lang="en-US" sz="2000" dirty="0">
                <a:solidFill>
                  <a:schemeClr val="accent6">
                    <a:lumMod val="50000"/>
                  </a:schemeClr>
                </a:solidFill>
                <a:latin typeface="Nunito Black" pitchFamily="2" charset="0"/>
              </a:rPr>
              <a:t> </a:t>
            </a:r>
            <a:r>
              <a:rPr lang="en-US" sz="2000" dirty="0" err="1">
                <a:solidFill>
                  <a:schemeClr val="accent6">
                    <a:lumMod val="50000"/>
                  </a:schemeClr>
                </a:solidFill>
                <a:latin typeface="Nunito Black" pitchFamily="2" charset="0"/>
              </a:rPr>
              <a:t>sách</a:t>
            </a:r>
            <a:r>
              <a:rPr lang="en-US" sz="2000" dirty="0">
                <a:solidFill>
                  <a:schemeClr val="accent6">
                    <a:lumMod val="50000"/>
                  </a:schemeClr>
                </a:solidFill>
                <a:latin typeface="Nunito Black" pitchFamily="2" charset="0"/>
              </a:rPr>
              <a:t>.</a:t>
            </a:r>
          </a:p>
          <a:p>
            <a:pPr lvl="0" defTabSz="914400">
              <a:lnSpc>
                <a:spcPct val="90000"/>
              </a:lnSpc>
              <a:spcBef>
                <a:spcPct val="0"/>
              </a:spcBef>
              <a:spcAft>
                <a:spcPts val="600"/>
              </a:spcAft>
              <a:defRPr/>
            </a:pPr>
            <a:r>
              <a:rPr lang="en-US" sz="2000" dirty="0">
                <a:solidFill>
                  <a:schemeClr val="accent6">
                    <a:lumMod val="50000"/>
                  </a:schemeClr>
                </a:solidFill>
                <a:latin typeface="Nunito Black" pitchFamily="2" charset="0"/>
              </a:rPr>
              <a:t>                             (</a:t>
            </a:r>
            <a:r>
              <a:rPr lang="en-US" sz="2000" dirty="0" err="1">
                <a:solidFill>
                  <a:schemeClr val="accent6">
                    <a:lumMod val="50000"/>
                  </a:schemeClr>
                </a:solidFill>
                <a:latin typeface="Nunito Black" pitchFamily="2" charset="0"/>
              </a:rPr>
              <a:t>Thanh</a:t>
            </a:r>
            <a:r>
              <a:rPr lang="en-US" sz="2000" dirty="0">
                <a:solidFill>
                  <a:schemeClr val="accent6">
                    <a:lumMod val="50000"/>
                  </a:schemeClr>
                </a:solidFill>
                <a:latin typeface="Nunito Black" pitchFamily="2" charset="0"/>
              </a:rPr>
              <a:t> </a:t>
            </a:r>
            <a:r>
              <a:rPr lang="en-US" sz="2000" dirty="0" err="1">
                <a:solidFill>
                  <a:schemeClr val="accent6">
                    <a:lumMod val="50000"/>
                  </a:schemeClr>
                </a:solidFill>
                <a:latin typeface="Nunito Black" pitchFamily="2" charset="0"/>
              </a:rPr>
              <a:t>thảo</a:t>
            </a:r>
            <a:r>
              <a:rPr lang="en-US" sz="2000" dirty="0">
                <a:solidFill>
                  <a:schemeClr val="accent6">
                    <a:lumMod val="50000"/>
                  </a:schemeClr>
                </a:solidFill>
                <a:latin typeface="Nunito Black" pitchFamily="2" charset="0"/>
              </a:rPr>
              <a:t>)</a:t>
            </a:r>
          </a:p>
        </p:txBody>
      </p:sp>
    </p:spTree>
    <p:extLst>
      <p:ext uri="{BB962C8B-B14F-4D97-AF65-F5344CB8AC3E}">
        <p14:creationId xmlns:p14="http://schemas.microsoft.com/office/powerpoint/2010/main" val="660625320"/>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1000"/>
                                        <p:tgtEl>
                                          <p:spTgt spid="7"/>
                                        </p:tgtEl>
                                      </p:cBhvr>
                                    </p:animEffect>
                                    <p:anim calcmode="lin" valueType="num">
                                      <p:cBhvr>
                                        <p:cTn id="20" dur="1000" fill="hold"/>
                                        <p:tgtEl>
                                          <p:spTgt spid="7"/>
                                        </p:tgtEl>
                                        <p:attrNameLst>
                                          <p:attrName>ppt_x</p:attrName>
                                        </p:attrNameLst>
                                      </p:cBhvr>
                                      <p:tavLst>
                                        <p:tav tm="0">
                                          <p:val>
                                            <p:strVal val="#ppt_x"/>
                                          </p:val>
                                        </p:tav>
                                        <p:tav tm="100000">
                                          <p:val>
                                            <p:strVal val="#ppt_x"/>
                                          </p:val>
                                        </p:tav>
                                      </p:tavLst>
                                    </p:anim>
                                    <p:anim calcmode="lin" valueType="num">
                                      <p:cBhvr>
                                        <p:cTn id="21" dur="1000" fill="hold"/>
                                        <p:tgtEl>
                                          <p:spTgt spid="7"/>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fade">
                                      <p:cBhvr>
                                        <p:cTn id="24" dur="1000"/>
                                        <p:tgtEl>
                                          <p:spTgt spid="8"/>
                                        </p:tgtEl>
                                      </p:cBhvr>
                                    </p:animEffect>
                                    <p:anim calcmode="lin" valueType="num">
                                      <p:cBhvr>
                                        <p:cTn id="25" dur="1000" fill="hold"/>
                                        <p:tgtEl>
                                          <p:spTgt spid="8"/>
                                        </p:tgtEl>
                                        <p:attrNameLst>
                                          <p:attrName>ppt_x</p:attrName>
                                        </p:attrNameLst>
                                      </p:cBhvr>
                                      <p:tavLst>
                                        <p:tav tm="0">
                                          <p:val>
                                            <p:strVal val="#ppt_x"/>
                                          </p:val>
                                        </p:tav>
                                        <p:tav tm="100000">
                                          <p:val>
                                            <p:strVal val="#ppt_x"/>
                                          </p:val>
                                        </p:tav>
                                      </p:tavLst>
                                    </p:anim>
                                    <p:anim calcmode="lin" valueType="num">
                                      <p:cBhvr>
                                        <p:cTn id="26" dur="1000" fill="hold"/>
                                        <p:tgtEl>
                                          <p:spTgt spid="8"/>
                                        </p:tgtEl>
                                        <p:attrNameLst>
                                          <p:attrName>ppt_y</p:attrName>
                                        </p:attrNameLst>
                                      </p:cBhvr>
                                      <p:tavLst>
                                        <p:tav tm="0">
                                          <p:val>
                                            <p:strVal val="#ppt_y+.1"/>
                                          </p:val>
                                        </p:tav>
                                        <p:tav tm="100000">
                                          <p:val>
                                            <p:strVal val="#ppt_y"/>
                                          </p:val>
                                        </p:tav>
                                      </p:tavLst>
                                    </p:anim>
                                  </p:childTnLst>
                                </p:cTn>
                              </p:par>
                              <p:par>
                                <p:cTn id="27" presetID="42" presetClass="entr" presetSubtype="0" fill="hold" grpId="0" nodeType="withEffect">
                                  <p:stCondLst>
                                    <p:cond delay="0"/>
                                  </p:stCondLst>
                                  <p:childTnLst>
                                    <p:set>
                                      <p:cBhvr>
                                        <p:cTn id="28" dur="1" fill="hold">
                                          <p:stCondLst>
                                            <p:cond delay="0"/>
                                          </p:stCondLst>
                                        </p:cTn>
                                        <p:tgtEl>
                                          <p:spTgt spid="9"/>
                                        </p:tgtEl>
                                        <p:attrNameLst>
                                          <p:attrName>style.visibility</p:attrName>
                                        </p:attrNameLst>
                                      </p:cBhvr>
                                      <p:to>
                                        <p:strVal val="visible"/>
                                      </p:to>
                                    </p:set>
                                    <p:animEffect transition="in" filter="fade">
                                      <p:cBhvr>
                                        <p:cTn id="29" dur="1000"/>
                                        <p:tgtEl>
                                          <p:spTgt spid="9"/>
                                        </p:tgtEl>
                                      </p:cBhvr>
                                    </p:animEffect>
                                    <p:anim calcmode="lin" valueType="num">
                                      <p:cBhvr>
                                        <p:cTn id="30" dur="1000" fill="hold"/>
                                        <p:tgtEl>
                                          <p:spTgt spid="9"/>
                                        </p:tgtEl>
                                        <p:attrNameLst>
                                          <p:attrName>ppt_x</p:attrName>
                                        </p:attrNameLst>
                                      </p:cBhvr>
                                      <p:tavLst>
                                        <p:tav tm="0">
                                          <p:val>
                                            <p:strVal val="#ppt_x"/>
                                          </p:val>
                                        </p:tav>
                                        <p:tav tm="100000">
                                          <p:val>
                                            <p:strVal val="#ppt_x"/>
                                          </p:val>
                                        </p:tav>
                                      </p:tavLst>
                                    </p:anim>
                                    <p:anim calcmode="lin" valueType="num">
                                      <p:cBhvr>
                                        <p:cTn id="31" dur="1000" fill="hold"/>
                                        <p:tgtEl>
                                          <p:spTgt spid="9"/>
                                        </p:tgtEl>
                                        <p:attrNameLst>
                                          <p:attrName>ppt_y</p:attrName>
                                        </p:attrNameLst>
                                      </p:cBhvr>
                                      <p:tavLst>
                                        <p:tav tm="0">
                                          <p:val>
                                            <p:strVal val="#ppt_y+.1"/>
                                          </p:val>
                                        </p:tav>
                                        <p:tav tm="100000">
                                          <p:val>
                                            <p:strVal val="#ppt_y"/>
                                          </p:val>
                                        </p:tav>
                                      </p:tavLst>
                                    </p:anim>
                                  </p:childTnLst>
                                </p:cTn>
                              </p:par>
                              <p:par>
                                <p:cTn id="32" presetID="42" presetClass="entr" presetSubtype="0" fill="hold" grpId="0" nodeType="withEffect">
                                  <p:stCondLst>
                                    <p:cond delay="0"/>
                                  </p:stCondLst>
                                  <p:childTnLst>
                                    <p:set>
                                      <p:cBhvr>
                                        <p:cTn id="33" dur="1" fill="hold">
                                          <p:stCondLst>
                                            <p:cond delay="0"/>
                                          </p:stCondLst>
                                        </p:cTn>
                                        <p:tgtEl>
                                          <p:spTgt spid="10"/>
                                        </p:tgtEl>
                                        <p:attrNameLst>
                                          <p:attrName>style.visibility</p:attrName>
                                        </p:attrNameLst>
                                      </p:cBhvr>
                                      <p:to>
                                        <p:strVal val="visible"/>
                                      </p:to>
                                    </p:set>
                                    <p:animEffect transition="in" filter="fade">
                                      <p:cBhvr>
                                        <p:cTn id="34" dur="1000"/>
                                        <p:tgtEl>
                                          <p:spTgt spid="10"/>
                                        </p:tgtEl>
                                      </p:cBhvr>
                                    </p:animEffect>
                                    <p:anim calcmode="lin" valueType="num">
                                      <p:cBhvr>
                                        <p:cTn id="35" dur="1000" fill="hold"/>
                                        <p:tgtEl>
                                          <p:spTgt spid="10"/>
                                        </p:tgtEl>
                                        <p:attrNameLst>
                                          <p:attrName>ppt_x</p:attrName>
                                        </p:attrNameLst>
                                      </p:cBhvr>
                                      <p:tavLst>
                                        <p:tav tm="0">
                                          <p:val>
                                            <p:strVal val="#ppt_x"/>
                                          </p:val>
                                        </p:tav>
                                        <p:tav tm="100000">
                                          <p:val>
                                            <p:strVal val="#ppt_x"/>
                                          </p:val>
                                        </p:tav>
                                      </p:tavLst>
                                    </p:anim>
                                    <p:anim calcmode="lin" valueType="num">
                                      <p:cBhvr>
                                        <p:cTn id="36" dur="1000" fill="hold"/>
                                        <p:tgtEl>
                                          <p:spTgt spid="10"/>
                                        </p:tgtEl>
                                        <p:attrNameLst>
                                          <p:attrName>ppt_y</p:attrName>
                                        </p:attrNameLst>
                                      </p:cBhvr>
                                      <p:tavLst>
                                        <p:tav tm="0">
                                          <p:val>
                                            <p:strVal val="#ppt_y+.1"/>
                                          </p:val>
                                        </p:tav>
                                        <p:tav tm="100000">
                                          <p:val>
                                            <p:strVal val="#ppt_y"/>
                                          </p:val>
                                        </p:tav>
                                      </p:tavLst>
                                    </p:anim>
                                  </p:childTnLst>
                                </p:cTn>
                              </p:par>
                              <p:par>
                                <p:cTn id="37" presetID="42" presetClass="entr" presetSubtype="0" fill="hold" grpId="0" nodeType="withEffect">
                                  <p:stCondLst>
                                    <p:cond delay="0"/>
                                  </p:stCondLst>
                                  <p:childTnLst>
                                    <p:set>
                                      <p:cBhvr>
                                        <p:cTn id="38" dur="1" fill="hold">
                                          <p:stCondLst>
                                            <p:cond delay="0"/>
                                          </p:stCondLst>
                                        </p:cTn>
                                        <p:tgtEl>
                                          <p:spTgt spid="11"/>
                                        </p:tgtEl>
                                        <p:attrNameLst>
                                          <p:attrName>style.visibility</p:attrName>
                                        </p:attrNameLst>
                                      </p:cBhvr>
                                      <p:to>
                                        <p:strVal val="visible"/>
                                      </p:to>
                                    </p:set>
                                    <p:animEffect transition="in" filter="fade">
                                      <p:cBhvr>
                                        <p:cTn id="39" dur="1000"/>
                                        <p:tgtEl>
                                          <p:spTgt spid="11"/>
                                        </p:tgtEl>
                                      </p:cBhvr>
                                    </p:animEffect>
                                    <p:anim calcmode="lin" valueType="num">
                                      <p:cBhvr>
                                        <p:cTn id="40" dur="1000" fill="hold"/>
                                        <p:tgtEl>
                                          <p:spTgt spid="11"/>
                                        </p:tgtEl>
                                        <p:attrNameLst>
                                          <p:attrName>ppt_x</p:attrName>
                                        </p:attrNameLst>
                                      </p:cBhvr>
                                      <p:tavLst>
                                        <p:tav tm="0">
                                          <p:val>
                                            <p:strVal val="#ppt_x"/>
                                          </p:val>
                                        </p:tav>
                                        <p:tav tm="100000">
                                          <p:val>
                                            <p:strVal val="#ppt_x"/>
                                          </p:val>
                                        </p:tav>
                                      </p:tavLst>
                                    </p:anim>
                                    <p:anim calcmode="lin" valueType="num">
                                      <p:cBhvr>
                                        <p:cTn id="41" dur="1000" fill="hold"/>
                                        <p:tgtEl>
                                          <p:spTgt spid="11"/>
                                        </p:tgtEl>
                                        <p:attrNameLst>
                                          <p:attrName>ppt_y</p:attrName>
                                        </p:attrNameLst>
                                      </p:cBhvr>
                                      <p:tavLst>
                                        <p:tav tm="0">
                                          <p:val>
                                            <p:strVal val="#ppt_y+.1"/>
                                          </p:val>
                                        </p:tav>
                                        <p:tav tm="100000">
                                          <p:val>
                                            <p:strVal val="#ppt_y"/>
                                          </p:val>
                                        </p:tav>
                                      </p:tavLst>
                                    </p:anim>
                                  </p:childTnLst>
                                </p:cTn>
                              </p:par>
                              <p:par>
                                <p:cTn id="42" presetID="42" presetClass="entr" presetSubtype="0" fill="hold" grpId="0" nodeType="withEffect">
                                  <p:stCondLst>
                                    <p:cond delay="0"/>
                                  </p:stCondLst>
                                  <p:childTnLst>
                                    <p:set>
                                      <p:cBhvr>
                                        <p:cTn id="43" dur="1" fill="hold">
                                          <p:stCondLst>
                                            <p:cond delay="0"/>
                                          </p:stCondLst>
                                        </p:cTn>
                                        <p:tgtEl>
                                          <p:spTgt spid="12"/>
                                        </p:tgtEl>
                                        <p:attrNameLst>
                                          <p:attrName>style.visibility</p:attrName>
                                        </p:attrNameLst>
                                      </p:cBhvr>
                                      <p:to>
                                        <p:strVal val="visible"/>
                                      </p:to>
                                    </p:set>
                                    <p:animEffect transition="in" filter="fade">
                                      <p:cBhvr>
                                        <p:cTn id="44" dur="1000"/>
                                        <p:tgtEl>
                                          <p:spTgt spid="12"/>
                                        </p:tgtEl>
                                      </p:cBhvr>
                                    </p:animEffect>
                                    <p:anim calcmode="lin" valueType="num">
                                      <p:cBhvr>
                                        <p:cTn id="45" dur="1000" fill="hold"/>
                                        <p:tgtEl>
                                          <p:spTgt spid="12"/>
                                        </p:tgtEl>
                                        <p:attrNameLst>
                                          <p:attrName>ppt_x</p:attrName>
                                        </p:attrNameLst>
                                      </p:cBhvr>
                                      <p:tavLst>
                                        <p:tav tm="0">
                                          <p:val>
                                            <p:strVal val="#ppt_x"/>
                                          </p:val>
                                        </p:tav>
                                        <p:tav tm="100000">
                                          <p:val>
                                            <p:strVal val="#ppt_x"/>
                                          </p:val>
                                        </p:tav>
                                      </p:tavLst>
                                    </p:anim>
                                    <p:anim calcmode="lin" valueType="num">
                                      <p:cBhvr>
                                        <p:cTn id="46"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6" grpId="0" animBg="1"/>
      <p:bldP spid="7" grpId="0" animBg="1"/>
      <p:bldP spid="8" grpId="0" animBg="1"/>
      <p:bldP spid="9" grpId="0" animBg="1"/>
      <p:bldP spid="10" grpId="0" animBg="1"/>
      <p:bldP spid="11" grpId="0" animBg="1"/>
      <p:bldP spid="12"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p:cNvSpPr/>
          <p:nvPr/>
        </p:nvSpPr>
        <p:spPr>
          <a:xfrm>
            <a:off x="1159626" y="288697"/>
            <a:ext cx="4021974" cy="492684"/>
          </a:xfrm>
          <a:prstGeom prst="roundRect">
            <a:avLst/>
          </a:pr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39" rtl="0" eaLnBrk="1" fontAlgn="auto" latinLnBrk="0" hangingPunct="1">
              <a:lnSpc>
                <a:spcPct val="100000"/>
              </a:lnSpc>
              <a:spcBef>
                <a:spcPts val="0"/>
              </a:spcBef>
              <a:spcAft>
                <a:spcPts val="0"/>
              </a:spcAft>
              <a:buClr>
                <a:srgbClr val="000000"/>
              </a:buClr>
              <a:buSzTx/>
              <a:buFontTx/>
              <a:buNone/>
              <a:tabLst/>
              <a:defRPr/>
            </a:pPr>
            <a:r>
              <a:rPr kumimoji="0" lang="en-US" sz="2800" b="0" i="0" u="none" strike="noStrike" kern="1200" cap="none" spc="0" normalizeH="0" baseline="0" noProof="0" dirty="0" err="1">
                <a:ln>
                  <a:noFill/>
                </a:ln>
                <a:solidFill>
                  <a:srgbClr val="FF0000"/>
                </a:solidFill>
                <a:effectLst/>
                <a:uLnTx/>
                <a:uFillTx/>
                <a:latin typeface="Nunito Black" pitchFamily="2" charset="0"/>
                <a:ea typeface="+mn-ea"/>
                <a:cs typeface="+mn-cs"/>
                <a:sym typeface="Arial"/>
              </a:rPr>
              <a:t>Luyện</a:t>
            </a:r>
            <a:r>
              <a:rPr kumimoji="0" lang="en-US" sz="2800" b="0" i="0" u="none" strike="noStrike" kern="1200" cap="none" spc="0" normalizeH="0" baseline="0" noProof="0" dirty="0">
                <a:ln>
                  <a:noFill/>
                </a:ln>
                <a:solidFill>
                  <a:srgbClr val="FF0000"/>
                </a:solidFill>
                <a:effectLst/>
                <a:uLnTx/>
                <a:uFillTx/>
                <a:latin typeface="Nunito Black" pitchFamily="2" charset="0"/>
                <a:ea typeface="+mn-ea"/>
                <a:cs typeface="+mn-cs"/>
                <a:sym typeface="Arial"/>
              </a:rPr>
              <a:t> </a:t>
            </a:r>
            <a:r>
              <a:rPr kumimoji="0" lang="en-US" sz="2800" b="0" i="0" u="none" strike="noStrike" kern="1200" cap="none" spc="0" normalizeH="0" baseline="0" noProof="0" dirty="0" err="1">
                <a:ln>
                  <a:noFill/>
                </a:ln>
                <a:solidFill>
                  <a:srgbClr val="FF0000"/>
                </a:solidFill>
                <a:effectLst/>
                <a:uLnTx/>
                <a:uFillTx/>
                <a:latin typeface="Nunito Black" pitchFamily="2" charset="0"/>
                <a:ea typeface="+mn-ea"/>
                <a:cs typeface="+mn-cs"/>
                <a:sym typeface="Arial"/>
              </a:rPr>
              <a:t>đọc</a:t>
            </a:r>
            <a:r>
              <a:rPr kumimoji="0" lang="en-US" sz="2800" b="0" i="0" u="none" strike="noStrike" kern="1200" cap="none" spc="0" normalizeH="0" baseline="0" noProof="0" dirty="0">
                <a:ln>
                  <a:noFill/>
                </a:ln>
                <a:solidFill>
                  <a:srgbClr val="FF0000"/>
                </a:solidFill>
                <a:effectLst/>
                <a:uLnTx/>
                <a:uFillTx/>
                <a:latin typeface="Nunito Black" pitchFamily="2" charset="0"/>
                <a:ea typeface="+mn-ea"/>
                <a:cs typeface="+mn-cs"/>
                <a:sym typeface="Arial"/>
              </a:rPr>
              <a:t> </a:t>
            </a:r>
            <a:r>
              <a:rPr kumimoji="0" lang="en-US" sz="2800" b="0" i="0" u="none" strike="noStrike" kern="1200" cap="none" spc="0" normalizeH="0" baseline="0" noProof="0" dirty="0" err="1">
                <a:ln>
                  <a:noFill/>
                </a:ln>
                <a:solidFill>
                  <a:srgbClr val="FF0000"/>
                </a:solidFill>
                <a:effectLst/>
                <a:uLnTx/>
                <a:uFillTx/>
                <a:latin typeface="Nunito Black" pitchFamily="2" charset="0"/>
                <a:ea typeface="+mn-ea"/>
                <a:cs typeface="+mn-cs"/>
                <a:sym typeface="Arial"/>
              </a:rPr>
              <a:t>toàn</a:t>
            </a:r>
            <a:r>
              <a:rPr kumimoji="0" lang="en-US" sz="2800" b="0" i="0" u="none" strike="noStrike" kern="1200" cap="none" spc="0" normalizeH="0" noProof="0" dirty="0">
                <a:ln>
                  <a:noFill/>
                </a:ln>
                <a:solidFill>
                  <a:srgbClr val="FF0000"/>
                </a:solidFill>
                <a:effectLst/>
                <a:uLnTx/>
                <a:uFillTx/>
                <a:latin typeface="Nunito Black" pitchFamily="2" charset="0"/>
                <a:ea typeface="+mn-ea"/>
                <a:cs typeface="+mn-cs"/>
                <a:sym typeface="Arial"/>
              </a:rPr>
              <a:t> </a:t>
            </a:r>
            <a:r>
              <a:rPr kumimoji="0" lang="en-US" sz="2800" b="0" i="0" u="none" strike="noStrike" kern="1200" cap="none" spc="0" normalizeH="0" noProof="0" dirty="0" err="1">
                <a:ln>
                  <a:noFill/>
                </a:ln>
                <a:solidFill>
                  <a:srgbClr val="FF0000"/>
                </a:solidFill>
                <a:effectLst/>
                <a:uLnTx/>
                <a:uFillTx/>
                <a:latin typeface="Nunito Black" pitchFamily="2" charset="0"/>
                <a:ea typeface="+mn-ea"/>
                <a:cs typeface="+mn-cs"/>
                <a:sym typeface="Arial"/>
              </a:rPr>
              <a:t>bài</a:t>
            </a:r>
            <a:endParaRPr kumimoji="0" lang="id-ID" sz="2800" b="1" i="0" u="none" strike="noStrike" kern="0" cap="none" spc="0" normalizeH="0" baseline="0" noProof="0" dirty="0">
              <a:ln>
                <a:noFill/>
              </a:ln>
              <a:solidFill>
                <a:srgbClr val="FF0000"/>
              </a:solidFill>
              <a:effectLst>
                <a:glow rad="139700">
                  <a:srgbClr val="FFC000">
                    <a:satMod val="175000"/>
                    <a:alpha val="40000"/>
                  </a:srgbClr>
                </a:glow>
                <a:outerShdw dist="165100" dir="2700000" sx="99000" sy="99000" algn="tl" rotWithShape="0">
                  <a:srgbClr val="EC9684">
                    <a:alpha val="63000"/>
                  </a:srgbClr>
                </a:outerShdw>
                <a:reflection blurRad="6350" stA="60000" endA="900" endPos="58000" dir="5400000" sy="-100000" algn="bl" rotWithShape="0"/>
              </a:effectLst>
              <a:uLnTx/>
              <a:uFillTx/>
              <a:latin typeface="Nunito Black" pitchFamily="2" charset="0"/>
              <a:ea typeface="+mn-ea"/>
              <a:cs typeface="#9Slide05 Bodega Script" pitchFamily="2" charset="0"/>
              <a:sym typeface="Arial"/>
            </a:endParaRPr>
          </a:p>
        </p:txBody>
      </p:sp>
      <p:pic>
        <p:nvPicPr>
          <p:cNvPr id="5" name="Picture 4">
            <a:extLst>
              <a:ext uri="{FF2B5EF4-FFF2-40B4-BE49-F238E27FC236}">
                <a16:creationId xmlns:a16="http://schemas.microsoft.com/office/drawing/2014/main" id="{08977D5A-3CE0-5936-80D7-A88FD3CB0262}"/>
              </a:ext>
            </a:extLst>
          </p:cNvPr>
          <p:cNvPicPr>
            <a:picLocks noChangeAspect="1"/>
          </p:cNvPicPr>
          <p:nvPr/>
        </p:nvPicPr>
        <p:blipFill>
          <a:blip r:embed="rId2"/>
          <a:stretch>
            <a:fillRect/>
          </a:stretch>
        </p:blipFill>
        <p:spPr>
          <a:xfrm>
            <a:off x="50168" y="19314"/>
            <a:ext cx="957155" cy="762066"/>
          </a:xfrm>
          <a:prstGeom prst="ellipse">
            <a:avLst/>
          </a:prstGeom>
        </p:spPr>
      </p:pic>
      <p:sp>
        <p:nvSpPr>
          <p:cNvPr id="6" name="Rounded Rectangle 5"/>
          <p:cNvSpPr/>
          <p:nvPr/>
        </p:nvSpPr>
        <p:spPr>
          <a:xfrm>
            <a:off x="4114800" y="885112"/>
            <a:ext cx="3499573" cy="523776"/>
          </a:xfrm>
          <a:prstGeom prst="roundRect">
            <a:avLst/>
          </a:pr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39" rtl="0" eaLnBrk="1" fontAlgn="auto" latinLnBrk="0" hangingPunct="1">
              <a:lnSpc>
                <a:spcPct val="100000"/>
              </a:lnSpc>
              <a:spcBef>
                <a:spcPts val="0"/>
              </a:spcBef>
              <a:spcAft>
                <a:spcPts val="0"/>
              </a:spcAft>
              <a:buClr>
                <a:srgbClr val="000000"/>
              </a:buClr>
              <a:buSzTx/>
              <a:buFontTx/>
              <a:buNone/>
              <a:tabLst/>
              <a:defRPr/>
            </a:pPr>
            <a:r>
              <a:rPr kumimoji="0" lang="en-US" sz="2400" b="0" i="0" u="none" strike="noStrike" kern="1200" cap="none" spc="0" normalizeH="0" baseline="0" noProof="0" dirty="0">
                <a:ln>
                  <a:noFill/>
                </a:ln>
                <a:solidFill>
                  <a:srgbClr val="FF0000"/>
                </a:solidFill>
                <a:effectLst/>
                <a:uLnTx/>
                <a:uFillTx/>
                <a:latin typeface="Nunito Black" pitchFamily="2" charset="0"/>
                <a:ea typeface="+mn-ea"/>
                <a:cs typeface="+mn-cs"/>
                <a:sym typeface="Arial"/>
              </a:rPr>
              <a:t>CON ĐƯỜNG CỦA BÉ</a:t>
            </a:r>
            <a:endParaRPr kumimoji="0" lang="id-ID" sz="2400" b="1" i="0" u="none" strike="noStrike" kern="0" cap="none" spc="0" normalizeH="0" baseline="0" noProof="0" dirty="0">
              <a:ln>
                <a:noFill/>
              </a:ln>
              <a:solidFill>
                <a:srgbClr val="FF0000"/>
              </a:solidFill>
              <a:effectLst>
                <a:glow rad="139700">
                  <a:srgbClr val="FFC000">
                    <a:satMod val="175000"/>
                    <a:alpha val="40000"/>
                  </a:srgbClr>
                </a:glow>
                <a:outerShdw dist="165100" dir="2700000" sx="99000" sy="99000" algn="tl" rotWithShape="0">
                  <a:srgbClr val="EC9684">
                    <a:alpha val="63000"/>
                  </a:srgbClr>
                </a:outerShdw>
                <a:reflection blurRad="6350" stA="60000" endA="900" endPos="58000" dir="5400000" sy="-100000" algn="bl" rotWithShape="0"/>
              </a:effectLst>
              <a:uLnTx/>
              <a:uFillTx/>
              <a:latin typeface="Nunito Black" pitchFamily="2" charset="0"/>
              <a:ea typeface="+mn-ea"/>
              <a:cs typeface="#9Slide05 Bodega Script" pitchFamily="2" charset="0"/>
              <a:sym typeface="Arial"/>
            </a:endParaRPr>
          </a:p>
        </p:txBody>
      </p:sp>
      <p:sp>
        <p:nvSpPr>
          <p:cNvPr id="7" name="Rounded Rectangle 6"/>
          <p:cNvSpPr/>
          <p:nvPr/>
        </p:nvSpPr>
        <p:spPr>
          <a:xfrm>
            <a:off x="1004243" y="1580647"/>
            <a:ext cx="3806385" cy="1314953"/>
          </a:xfrm>
          <a:prstGeom prst="roundRect">
            <a:avLst/>
          </a:prstGeom>
          <a:solidFill>
            <a:srgbClr val="FFFFFF">
              <a:alpha val="80000"/>
            </a:srgbClr>
          </a:solidFill>
          <a:ln>
            <a:solidFill>
              <a:srgbClr val="008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90000"/>
              </a:lnSpc>
              <a:spcBef>
                <a:spcPct val="0"/>
              </a:spcBef>
              <a:spcAft>
                <a:spcPts val="600"/>
              </a:spcAft>
              <a:buClrTx/>
              <a:buSzTx/>
              <a:buFontTx/>
              <a:buNone/>
              <a:tabLst/>
              <a:defRPr/>
            </a:pPr>
            <a:r>
              <a:rPr kumimoji="0" lang="en-US" sz="2000" b="1" i="0" u="none" strike="noStrike" kern="1200" cap="none" spc="0" normalizeH="0" baseline="0" noProof="0" dirty="0" err="1">
                <a:ln>
                  <a:noFill/>
                </a:ln>
                <a:solidFill>
                  <a:srgbClr val="002060"/>
                </a:solidFill>
                <a:effectLst/>
                <a:uLnTx/>
                <a:uFillTx/>
                <a:latin typeface="Nunito Black" pitchFamily="2" charset="0"/>
                <a:ea typeface="+mn-ea"/>
                <a:cs typeface="+mn-cs"/>
              </a:rPr>
              <a:t>Đường</a:t>
            </a:r>
            <a:r>
              <a:rPr kumimoji="0" lang="en-US" sz="2000" b="1" i="0" u="none" strike="noStrike" kern="1200" cap="none" spc="0" normalizeH="0" baseline="0" noProof="0" dirty="0">
                <a:ln>
                  <a:noFill/>
                </a:ln>
                <a:solidFill>
                  <a:srgbClr val="002060"/>
                </a:solidFill>
                <a:effectLst/>
                <a:uLnTx/>
                <a:uFillTx/>
                <a:latin typeface="Nunito Black" pitchFamily="2" charset="0"/>
                <a:ea typeface="+mn-ea"/>
                <a:cs typeface="+mn-cs"/>
              </a:rPr>
              <a:t> </a:t>
            </a:r>
            <a:r>
              <a:rPr kumimoji="0" lang="en-US" sz="2000" b="1" i="0" u="none" strike="noStrike" kern="1200" cap="none" spc="0" normalizeH="0" baseline="0" noProof="0" dirty="0" err="1">
                <a:ln>
                  <a:noFill/>
                </a:ln>
                <a:solidFill>
                  <a:srgbClr val="002060"/>
                </a:solidFill>
                <a:effectLst/>
                <a:uLnTx/>
                <a:uFillTx/>
                <a:latin typeface="Nunito Black" pitchFamily="2" charset="0"/>
                <a:ea typeface="+mn-ea"/>
                <a:cs typeface="+mn-cs"/>
              </a:rPr>
              <a:t>của</a:t>
            </a:r>
            <a:r>
              <a:rPr kumimoji="0" lang="en-US" sz="2000" b="1" i="0" u="none" strike="noStrike" kern="1200" cap="none" spc="0" normalizeH="0" baseline="0" noProof="0" dirty="0">
                <a:ln>
                  <a:noFill/>
                </a:ln>
                <a:solidFill>
                  <a:srgbClr val="002060"/>
                </a:solidFill>
                <a:effectLst/>
                <a:uLnTx/>
                <a:uFillTx/>
                <a:latin typeface="Nunito Black" pitchFamily="2" charset="0"/>
                <a:ea typeface="+mn-ea"/>
                <a:cs typeface="+mn-cs"/>
              </a:rPr>
              <a:t> </a:t>
            </a:r>
            <a:r>
              <a:rPr kumimoji="0" lang="en-US" sz="2000" b="1" i="0" u="none" strike="noStrike" kern="1200" cap="none" spc="0" normalizeH="0" baseline="0" noProof="0" dirty="0" err="1">
                <a:ln>
                  <a:noFill/>
                </a:ln>
                <a:solidFill>
                  <a:srgbClr val="002060"/>
                </a:solidFill>
                <a:effectLst/>
                <a:uLnTx/>
                <a:uFillTx/>
                <a:latin typeface="Nunito Black" pitchFamily="2" charset="0"/>
                <a:ea typeface="+mn-ea"/>
                <a:cs typeface="+mn-cs"/>
              </a:rPr>
              <a:t>chú</a:t>
            </a:r>
            <a:r>
              <a:rPr kumimoji="0" lang="en-US" sz="2000" b="1" i="0" u="none" strike="noStrike" kern="1200" cap="none" spc="0" normalizeH="0" baseline="0" noProof="0" dirty="0">
                <a:ln>
                  <a:noFill/>
                </a:ln>
                <a:solidFill>
                  <a:srgbClr val="002060"/>
                </a:solidFill>
                <a:effectLst/>
                <a:uLnTx/>
                <a:uFillTx/>
                <a:latin typeface="Nunito Black" pitchFamily="2" charset="0"/>
                <a:ea typeface="+mn-ea"/>
                <a:cs typeface="+mn-cs"/>
              </a:rPr>
              <a:t> phi </a:t>
            </a:r>
            <a:r>
              <a:rPr kumimoji="0" lang="en-US" sz="2000" b="1" i="0" u="none" strike="noStrike" kern="1200" cap="none" spc="0" normalizeH="0" baseline="0" noProof="0" dirty="0" err="1">
                <a:ln>
                  <a:noFill/>
                </a:ln>
                <a:solidFill>
                  <a:srgbClr val="002060"/>
                </a:solidFill>
                <a:effectLst/>
                <a:uLnTx/>
                <a:uFillTx/>
                <a:latin typeface="Nunito Black" pitchFamily="2" charset="0"/>
                <a:ea typeface="+mn-ea"/>
                <a:cs typeface="+mn-cs"/>
              </a:rPr>
              <a:t>công</a:t>
            </a:r>
            <a:endParaRPr kumimoji="0" lang="en-US" sz="2000" b="1" i="0" u="none" strike="noStrike" kern="1200" cap="none" spc="0" normalizeH="0" baseline="0" noProof="0" dirty="0">
              <a:ln>
                <a:noFill/>
              </a:ln>
              <a:solidFill>
                <a:srgbClr val="002060"/>
              </a:solidFill>
              <a:effectLst/>
              <a:uLnTx/>
              <a:uFillTx/>
              <a:latin typeface="Nunito Black" pitchFamily="2" charset="0"/>
              <a:ea typeface="+mn-ea"/>
              <a:cs typeface="+mn-cs"/>
            </a:endParaRPr>
          </a:p>
          <a:p>
            <a:pPr marL="0" marR="0" lvl="0" indent="0" algn="l" defTabSz="914400" rtl="0" eaLnBrk="1" fontAlgn="auto" latinLnBrk="0" hangingPunct="1">
              <a:lnSpc>
                <a:spcPct val="90000"/>
              </a:lnSpc>
              <a:spcBef>
                <a:spcPct val="0"/>
              </a:spcBef>
              <a:spcAft>
                <a:spcPts val="600"/>
              </a:spcAft>
              <a:buClrTx/>
              <a:buSzTx/>
              <a:buFontTx/>
              <a:buNone/>
              <a:tabLst/>
              <a:defRPr/>
            </a:pPr>
            <a:r>
              <a:rPr kumimoji="0" lang="en-US" sz="2000" b="1" i="0" u="none" strike="noStrike" kern="1200" cap="none" spc="0" normalizeH="0" baseline="0" noProof="0" dirty="0" err="1">
                <a:ln>
                  <a:noFill/>
                </a:ln>
                <a:solidFill>
                  <a:srgbClr val="002060"/>
                </a:solidFill>
                <a:effectLst/>
                <a:uLnTx/>
                <a:uFillTx/>
                <a:latin typeface="Nunito Black" pitchFamily="2" charset="0"/>
                <a:ea typeface="+mn-ea"/>
                <a:cs typeface="+mn-cs"/>
              </a:rPr>
              <a:t>Lẫn</a:t>
            </a:r>
            <a:r>
              <a:rPr kumimoji="0" lang="en-US" sz="2000" b="1" i="0" u="none" strike="noStrike" kern="1200" cap="none" spc="0" normalizeH="0" baseline="0" noProof="0" dirty="0">
                <a:ln>
                  <a:noFill/>
                </a:ln>
                <a:solidFill>
                  <a:srgbClr val="002060"/>
                </a:solidFill>
                <a:effectLst/>
                <a:uLnTx/>
                <a:uFillTx/>
                <a:latin typeface="Nunito Black" pitchFamily="2" charset="0"/>
                <a:ea typeface="+mn-ea"/>
                <a:cs typeface="+mn-cs"/>
              </a:rPr>
              <a:t> </a:t>
            </a:r>
            <a:r>
              <a:rPr kumimoji="0" lang="en-US" sz="2000" b="1" i="0" u="none" strike="noStrike" kern="1200" cap="none" spc="0" normalizeH="0" baseline="0" noProof="0" dirty="0" err="1">
                <a:ln>
                  <a:noFill/>
                </a:ln>
                <a:solidFill>
                  <a:srgbClr val="002060"/>
                </a:solidFill>
                <a:effectLst/>
                <a:uLnTx/>
                <a:uFillTx/>
                <a:latin typeface="Nunito Black" pitchFamily="2" charset="0"/>
                <a:ea typeface="+mn-ea"/>
                <a:cs typeface="+mn-cs"/>
              </a:rPr>
              <a:t>trong</a:t>
            </a:r>
            <a:r>
              <a:rPr kumimoji="0" lang="en-US" sz="2000" b="1" i="0" u="none" strike="noStrike" kern="1200" cap="none" spc="0" normalizeH="0" baseline="0" noProof="0" dirty="0">
                <a:ln>
                  <a:noFill/>
                </a:ln>
                <a:solidFill>
                  <a:srgbClr val="002060"/>
                </a:solidFill>
                <a:effectLst/>
                <a:uLnTx/>
                <a:uFillTx/>
                <a:latin typeface="Nunito Black" pitchFamily="2" charset="0"/>
                <a:ea typeface="+mn-ea"/>
                <a:cs typeface="+mn-cs"/>
              </a:rPr>
              <a:t> </a:t>
            </a:r>
            <a:r>
              <a:rPr kumimoji="0" lang="en-US" sz="2000" b="1" i="0" u="none" strike="noStrike" kern="1200" cap="none" spc="0" normalizeH="0" baseline="0" noProof="0" dirty="0" err="1">
                <a:ln>
                  <a:noFill/>
                </a:ln>
                <a:solidFill>
                  <a:srgbClr val="002060"/>
                </a:solidFill>
                <a:effectLst/>
                <a:uLnTx/>
                <a:uFillTx/>
                <a:latin typeface="Nunito Black" pitchFamily="2" charset="0"/>
                <a:ea typeface="+mn-ea"/>
                <a:cs typeface="+mn-cs"/>
              </a:rPr>
              <a:t>mây</a:t>
            </a:r>
            <a:r>
              <a:rPr kumimoji="0" lang="en-US" sz="2000" b="1" i="0" u="none" strike="noStrike" kern="1200" cap="none" spc="0" normalizeH="0" baseline="0" noProof="0" dirty="0">
                <a:ln>
                  <a:noFill/>
                </a:ln>
                <a:solidFill>
                  <a:srgbClr val="002060"/>
                </a:solidFill>
                <a:effectLst/>
                <a:uLnTx/>
                <a:uFillTx/>
                <a:latin typeface="Nunito Black" pitchFamily="2" charset="0"/>
                <a:ea typeface="+mn-ea"/>
                <a:cs typeface="+mn-cs"/>
              </a:rPr>
              <a:t> </a:t>
            </a:r>
            <a:r>
              <a:rPr kumimoji="0" lang="en-US" sz="2000" b="1" i="0" u="none" strike="noStrike" kern="1200" cap="none" spc="0" normalizeH="0" baseline="0" noProof="0" dirty="0" err="1">
                <a:ln>
                  <a:noFill/>
                </a:ln>
                <a:solidFill>
                  <a:srgbClr val="002060"/>
                </a:solidFill>
                <a:effectLst/>
                <a:uLnTx/>
                <a:uFillTx/>
                <a:latin typeface="Nunito Black" pitchFamily="2" charset="0"/>
                <a:ea typeface="+mn-ea"/>
                <a:cs typeface="+mn-cs"/>
              </a:rPr>
              <a:t>cao</a:t>
            </a:r>
            <a:r>
              <a:rPr kumimoji="0" lang="en-US" sz="2000" b="1" i="0" u="none" strike="noStrike" kern="1200" cap="none" spc="0" normalizeH="0" baseline="0" noProof="0" dirty="0">
                <a:ln>
                  <a:noFill/>
                </a:ln>
                <a:solidFill>
                  <a:srgbClr val="002060"/>
                </a:solidFill>
                <a:effectLst/>
                <a:uLnTx/>
                <a:uFillTx/>
                <a:latin typeface="Nunito Black" pitchFamily="2" charset="0"/>
                <a:ea typeface="+mn-ea"/>
                <a:cs typeface="+mn-cs"/>
              </a:rPr>
              <a:t> </a:t>
            </a:r>
            <a:r>
              <a:rPr kumimoji="0" lang="en-US" sz="2000" b="1" i="0" u="none" strike="noStrike" kern="1200" cap="none" spc="0" normalizeH="0" baseline="0" noProof="0" dirty="0" err="1">
                <a:ln>
                  <a:noFill/>
                </a:ln>
                <a:solidFill>
                  <a:srgbClr val="002060"/>
                </a:solidFill>
                <a:effectLst/>
                <a:uLnTx/>
                <a:uFillTx/>
                <a:latin typeface="Nunito Black" pitchFamily="2" charset="0"/>
                <a:ea typeface="+mn-ea"/>
                <a:cs typeface="+mn-cs"/>
              </a:rPr>
              <a:t>tít</a:t>
            </a:r>
            <a:endParaRPr kumimoji="0" lang="en-US" sz="2000" b="1" i="0" u="none" strike="noStrike" kern="1200" cap="none" spc="0" normalizeH="0" baseline="0" noProof="0" dirty="0">
              <a:ln>
                <a:noFill/>
              </a:ln>
              <a:solidFill>
                <a:srgbClr val="002060"/>
              </a:solidFill>
              <a:effectLst/>
              <a:uLnTx/>
              <a:uFillTx/>
              <a:latin typeface="Nunito Black" pitchFamily="2" charset="0"/>
              <a:ea typeface="+mn-ea"/>
              <a:cs typeface="+mn-cs"/>
            </a:endParaRPr>
          </a:p>
          <a:p>
            <a:pPr marL="0" marR="0" lvl="0" indent="0" algn="l" defTabSz="914400" rtl="0" eaLnBrk="1" fontAlgn="auto" latinLnBrk="0" hangingPunct="1">
              <a:lnSpc>
                <a:spcPct val="90000"/>
              </a:lnSpc>
              <a:spcBef>
                <a:spcPct val="0"/>
              </a:spcBef>
              <a:spcAft>
                <a:spcPts val="600"/>
              </a:spcAft>
              <a:buClrTx/>
              <a:buSzTx/>
              <a:buFontTx/>
              <a:buNone/>
              <a:tabLst/>
              <a:defRPr/>
            </a:pPr>
            <a:r>
              <a:rPr kumimoji="0" lang="en-US" sz="2000" b="1" i="0" u="none" strike="noStrike" kern="1200" cap="none" spc="0" normalizeH="0" baseline="0" noProof="0" dirty="0" err="1">
                <a:ln>
                  <a:noFill/>
                </a:ln>
                <a:solidFill>
                  <a:srgbClr val="002060"/>
                </a:solidFill>
                <a:effectLst/>
                <a:uLnTx/>
                <a:uFillTx/>
                <a:latin typeface="Nunito Black" pitchFamily="2" charset="0"/>
                <a:ea typeface="+mn-ea"/>
                <a:cs typeface="+mn-cs"/>
              </a:rPr>
              <a:t>Khắp</a:t>
            </a:r>
            <a:r>
              <a:rPr kumimoji="0" lang="en-US" sz="2000" b="1" i="0" u="none" strike="noStrike" kern="1200" cap="none" spc="0" normalizeH="0" baseline="0" noProof="0" dirty="0">
                <a:ln>
                  <a:noFill/>
                </a:ln>
                <a:solidFill>
                  <a:srgbClr val="002060"/>
                </a:solidFill>
                <a:effectLst/>
                <a:uLnTx/>
                <a:uFillTx/>
                <a:latin typeface="Nunito Black" pitchFamily="2" charset="0"/>
                <a:ea typeface="+mn-ea"/>
                <a:cs typeface="+mn-cs"/>
              </a:rPr>
              <a:t> </a:t>
            </a:r>
            <a:r>
              <a:rPr kumimoji="0" lang="en-US" sz="2000" b="1" i="0" u="none" strike="noStrike" kern="1200" cap="none" spc="0" normalizeH="0" baseline="0" noProof="0" dirty="0" err="1">
                <a:ln>
                  <a:noFill/>
                </a:ln>
                <a:solidFill>
                  <a:srgbClr val="002060"/>
                </a:solidFill>
                <a:effectLst/>
                <a:uLnTx/>
                <a:uFillTx/>
                <a:latin typeface="Nunito Black" pitchFamily="2" charset="0"/>
                <a:ea typeface="+mn-ea"/>
                <a:cs typeface="+mn-cs"/>
              </a:rPr>
              <a:t>những</a:t>
            </a:r>
            <a:r>
              <a:rPr kumimoji="0" lang="en-US" sz="2000" b="1" i="0" u="none" strike="noStrike" kern="1200" cap="none" spc="0" normalizeH="0" baseline="0" noProof="0" dirty="0">
                <a:ln>
                  <a:noFill/>
                </a:ln>
                <a:solidFill>
                  <a:srgbClr val="002060"/>
                </a:solidFill>
                <a:effectLst/>
                <a:uLnTx/>
                <a:uFillTx/>
                <a:latin typeface="Nunito Black" pitchFamily="2" charset="0"/>
                <a:ea typeface="+mn-ea"/>
                <a:cs typeface="+mn-cs"/>
              </a:rPr>
              <a:t> </a:t>
            </a:r>
            <a:r>
              <a:rPr kumimoji="0" lang="en-US" sz="2000" b="1" i="0" u="none" strike="noStrike" kern="1200" cap="none" spc="0" normalizeH="0" baseline="0" noProof="0" dirty="0" err="1">
                <a:ln>
                  <a:noFill/>
                </a:ln>
                <a:solidFill>
                  <a:srgbClr val="002060"/>
                </a:solidFill>
                <a:effectLst/>
                <a:uLnTx/>
                <a:uFillTx/>
                <a:latin typeface="Nunito Black" pitchFamily="2" charset="0"/>
                <a:ea typeface="+mn-ea"/>
                <a:cs typeface="+mn-cs"/>
              </a:rPr>
              <a:t>vùng</a:t>
            </a:r>
            <a:r>
              <a:rPr kumimoji="0" lang="en-US" sz="2000" b="1" i="0" u="none" strike="noStrike" kern="1200" cap="none" spc="0" normalizeH="0" baseline="0" noProof="0" dirty="0">
                <a:ln>
                  <a:noFill/>
                </a:ln>
                <a:solidFill>
                  <a:srgbClr val="002060"/>
                </a:solidFill>
                <a:effectLst/>
                <a:uLnTx/>
                <a:uFillTx/>
                <a:latin typeface="Nunito Black" pitchFamily="2" charset="0"/>
                <a:ea typeface="+mn-ea"/>
                <a:cs typeface="+mn-cs"/>
              </a:rPr>
              <a:t> </a:t>
            </a:r>
            <a:r>
              <a:rPr kumimoji="0" lang="en-US" sz="2000" b="1" i="0" u="none" strike="noStrike" kern="1200" cap="none" spc="0" normalizeH="0" baseline="0" noProof="0" dirty="0" err="1">
                <a:ln>
                  <a:noFill/>
                </a:ln>
                <a:solidFill>
                  <a:srgbClr val="002060"/>
                </a:solidFill>
                <a:effectLst/>
                <a:uLnTx/>
                <a:uFillTx/>
                <a:latin typeface="Nunito Black" pitchFamily="2" charset="0"/>
                <a:ea typeface="+mn-ea"/>
                <a:cs typeface="+mn-cs"/>
              </a:rPr>
              <a:t>trời</a:t>
            </a:r>
            <a:r>
              <a:rPr kumimoji="0" lang="en-US" sz="2000" b="1" i="0" u="none" strike="noStrike" kern="1200" cap="none" spc="0" normalizeH="0" baseline="0" noProof="0" dirty="0">
                <a:ln>
                  <a:noFill/>
                </a:ln>
                <a:solidFill>
                  <a:srgbClr val="002060"/>
                </a:solidFill>
                <a:effectLst/>
                <a:uLnTx/>
                <a:uFillTx/>
                <a:latin typeface="Nunito Black" pitchFamily="2" charset="0"/>
                <a:ea typeface="+mn-ea"/>
                <a:cs typeface="+mn-cs"/>
              </a:rPr>
              <a:t> </a:t>
            </a:r>
            <a:r>
              <a:rPr kumimoji="0" lang="en-US" sz="2000" b="1" i="0" u="none" strike="noStrike" kern="1200" cap="none" spc="0" normalizeH="0" baseline="0" noProof="0" dirty="0" err="1">
                <a:ln>
                  <a:noFill/>
                </a:ln>
                <a:solidFill>
                  <a:srgbClr val="002060"/>
                </a:solidFill>
                <a:effectLst/>
                <a:uLnTx/>
                <a:uFillTx/>
                <a:latin typeface="Nunito Black" pitchFamily="2" charset="0"/>
                <a:ea typeface="+mn-ea"/>
                <a:cs typeface="+mn-cs"/>
              </a:rPr>
              <a:t>xanh</a:t>
            </a:r>
            <a:endParaRPr kumimoji="0" lang="en-US" sz="2000" b="1" i="0" u="none" strike="noStrike" kern="1200" cap="none" spc="0" normalizeH="0" baseline="0" noProof="0" dirty="0">
              <a:ln>
                <a:noFill/>
              </a:ln>
              <a:solidFill>
                <a:srgbClr val="002060"/>
              </a:solidFill>
              <a:effectLst/>
              <a:uLnTx/>
              <a:uFillTx/>
              <a:latin typeface="Nunito Black" pitchFamily="2" charset="0"/>
              <a:ea typeface="+mn-ea"/>
              <a:cs typeface="+mn-cs"/>
            </a:endParaRPr>
          </a:p>
          <a:p>
            <a:pPr marL="0" marR="0" lvl="0" indent="0" algn="l" defTabSz="914400" rtl="0" eaLnBrk="1" fontAlgn="auto" latinLnBrk="0" hangingPunct="1">
              <a:lnSpc>
                <a:spcPct val="90000"/>
              </a:lnSpc>
              <a:spcBef>
                <a:spcPct val="0"/>
              </a:spcBef>
              <a:spcAft>
                <a:spcPts val="600"/>
              </a:spcAft>
              <a:buClrTx/>
              <a:buSzTx/>
              <a:buFontTx/>
              <a:buNone/>
              <a:tabLst/>
              <a:defRPr/>
            </a:pPr>
            <a:r>
              <a:rPr kumimoji="0" lang="en-US" sz="2000" b="1" i="0" u="none" strike="noStrike" kern="1200" cap="none" spc="0" normalizeH="0" baseline="0" noProof="0" dirty="0" err="1">
                <a:ln>
                  <a:noFill/>
                </a:ln>
                <a:solidFill>
                  <a:srgbClr val="002060"/>
                </a:solidFill>
                <a:effectLst/>
                <a:uLnTx/>
                <a:uFillTx/>
                <a:latin typeface="Nunito Black" pitchFamily="2" charset="0"/>
                <a:ea typeface="+mn-ea"/>
                <a:cs typeface="+mn-cs"/>
              </a:rPr>
              <a:t>Những</a:t>
            </a:r>
            <a:r>
              <a:rPr kumimoji="0" lang="en-US" sz="2000" b="1" i="0" u="none" strike="noStrike" kern="1200" cap="none" spc="0" normalizeH="0" baseline="0" noProof="0" dirty="0">
                <a:ln>
                  <a:noFill/>
                </a:ln>
                <a:solidFill>
                  <a:srgbClr val="002060"/>
                </a:solidFill>
                <a:effectLst/>
                <a:uLnTx/>
                <a:uFillTx/>
                <a:latin typeface="Nunito Black" pitchFamily="2" charset="0"/>
                <a:ea typeface="+mn-ea"/>
                <a:cs typeface="+mn-cs"/>
              </a:rPr>
              <a:t> </a:t>
            </a:r>
            <a:r>
              <a:rPr kumimoji="0" lang="en-US" sz="2000" b="1" i="0" u="none" strike="noStrike" kern="1200" cap="none" spc="0" normalizeH="0" baseline="0" noProof="0" dirty="0" err="1">
                <a:ln>
                  <a:noFill/>
                </a:ln>
                <a:solidFill>
                  <a:srgbClr val="002060"/>
                </a:solidFill>
                <a:effectLst/>
                <a:uLnTx/>
                <a:uFillTx/>
                <a:latin typeface="Nunito Black" pitchFamily="2" charset="0"/>
                <a:ea typeface="+mn-ea"/>
                <a:cs typeface="+mn-cs"/>
              </a:rPr>
              <a:t>vì</a:t>
            </a:r>
            <a:r>
              <a:rPr kumimoji="0" lang="en-US" sz="2000" b="1" i="0" u="none" strike="noStrike" kern="1200" cap="none" spc="0" normalizeH="0" baseline="0" noProof="0" dirty="0">
                <a:ln>
                  <a:noFill/>
                </a:ln>
                <a:solidFill>
                  <a:srgbClr val="002060"/>
                </a:solidFill>
                <a:effectLst/>
                <a:uLnTx/>
                <a:uFillTx/>
                <a:latin typeface="Nunito Black" pitchFamily="2" charset="0"/>
                <a:ea typeface="+mn-ea"/>
                <a:cs typeface="+mn-cs"/>
              </a:rPr>
              <a:t> </a:t>
            </a:r>
            <a:r>
              <a:rPr kumimoji="0" lang="en-US" sz="2000" b="1" i="0" u="none" strike="noStrike" kern="1200" cap="none" spc="0" normalizeH="0" baseline="0" noProof="0" dirty="0" err="1">
                <a:ln>
                  <a:noFill/>
                </a:ln>
                <a:solidFill>
                  <a:srgbClr val="002060"/>
                </a:solidFill>
                <a:effectLst/>
                <a:uLnTx/>
                <a:uFillTx/>
                <a:latin typeface="Nunito Black" pitchFamily="2" charset="0"/>
                <a:ea typeface="+mn-ea"/>
                <a:cs typeface="+mn-cs"/>
              </a:rPr>
              <a:t>sao</a:t>
            </a:r>
            <a:r>
              <a:rPr kumimoji="0" lang="en-US" sz="2000" b="1" i="0" u="none" strike="noStrike" kern="1200" cap="none" spc="0" normalizeH="0" baseline="0" noProof="0" dirty="0">
                <a:ln>
                  <a:noFill/>
                </a:ln>
                <a:solidFill>
                  <a:srgbClr val="002060"/>
                </a:solidFill>
                <a:effectLst/>
                <a:uLnTx/>
                <a:uFillTx/>
                <a:latin typeface="Nunito Black" pitchFamily="2" charset="0"/>
                <a:ea typeface="+mn-ea"/>
                <a:cs typeface="+mn-cs"/>
              </a:rPr>
              <a:t> chi </a:t>
            </a:r>
            <a:r>
              <a:rPr kumimoji="0" lang="en-US" sz="2000" b="1" i="0" u="none" strike="noStrike" kern="1200" cap="none" spc="0" normalizeH="0" baseline="0" noProof="0" dirty="0" err="1">
                <a:ln>
                  <a:noFill/>
                </a:ln>
                <a:solidFill>
                  <a:srgbClr val="002060"/>
                </a:solidFill>
                <a:effectLst/>
                <a:uLnTx/>
                <a:uFillTx/>
                <a:latin typeface="Nunito Black" pitchFamily="2" charset="0"/>
                <a:ea typeface="+mn-ea"/>
                <a:cs typeface="+mn-cs"/>
              </a:rPr>
              <a:t>chít</a:t>
            </a:r>
            <a:r>
              <a:rPr kumimoji="0" lang="en-US" sz="2000" b="1" i="0" u="none" strike="noStrike" kern="1200" cap="none" spc="0" normalizeH="0" baseline="0" noProof="0" dirty="0">
                <a:ln>
                  <a:noFill/>
                </a:ln>
                <a:solidFill>
                  <a:srgbClr val="002060"/>
                </a:solidFill>
                <a:effectLst/>
                <a:uLnTx/>
                <a:uFillTx/>
                <a:latin typeface="Nunito Black" pitchFamily="2" charset="0"/>
                <a:ea typeface="+mn-ea"/>
                <a:cs typeface="+mn-cs"/>
              </a:rPr>
              <a:t>.</a:t>
            </a:r>
          </a:p>
        </p:txBody>
      </p:sp>
      <p:sp>
        <p:nvSpPr>
          <p:cNvPr id="8" name="Rounded Rectangle 7"/>
          <p:cNvSpPr/>
          <p:nvPr/>
        </p:nvSpPr>
        <p:spPr>
          <a:xfrm>
            <a:off x="986389" y="3297182"/>
            <a:ext cx="3509411" cy="1423845"/>
          </a:xfrm>
          <a:prstGeom prst="roundRect">
            <a:avLst/>
          </a:prstGeom>
          <a:solidFill>
            <a:srgbClr val="FFFFFF">
              <a:alpha val="80000"/>
            </a:srgbClr>
          </a:solidFill>
          <a:ln>
            <a:solidFill>
              <a:srgbClr val="008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90000"/>
              </a:lnSpc>
              <a:spcBef>
                <a:spcPct val="0"/>
              </a:spcBef>
              <a:spcAft>
                <a:spcPts val="600"/>
              </a:spcAft>
              <a:buClrTx/>
              <a:buSzTx/>
              <a:buFontTx/>
              <a:buNone/>
              <a:tabLst/>
              <a:defRPr/>
            </a:pPr>
            <a:r>
              <a:rPr kumimoji="0" lang="en-US" sz="2000" b="0" i="0" u="none" strike="noStrike" kern="1200" cap="none" spc="0" normalizeH="0" baseline="0" noProof="0" dirty="0" err="1">
                <a:ln>
                  <a:noFill/>
                </a:ln>
                <a:solidFill>
                  <a:srgbClr val="008000"/>
                </a:solidFill>
                <a:effectLst/>
                <a:uLnTx/>
                <a:uFillTx/>
                <a:latin typeface="Nunito Black" pitchFamily="2" charset="0"/>
                <a:ea typeface="+mn-ea"/>
                <a:cs typeface="+mn-cs"/>
              </a:rPr>
              <a:t>Đường</a:t>
            </a:r>
            <a:r>
              <a:rPr kumimoji="0" lang="en-US" sz="2000" b="0" i="0" u="none" strike="noStrike" kern="1200" cap="none" spc="0" normalizeH="0" baseline="0" noProof="0" dirty="0">
                <a:ln>
                  <a:noFill/>
                </a:ln>
                <a:solidFill>
                  <a:srgbClr val="008000"/>
                </a:solidFill>
                <a:effectLst/>
                <a:uLnTx/>
                <a:uFillTx/>
                <a:latin typeface="Nunito Black" pitchFamily="2" charset="0"/>
                <a:ea typeface="+mn-ea"/>
                <a:cs typeface="+mn-cs"/>
              </a:rPr>
              <a:t> </a:t>
            </a:r>
            <a:r>
              <a:rPr kumimoji="0" lang="en-US" sz="2000" b="0" i="0" u="none" strike="noStrike" kern="1200" cap="none" spc="0" normalizeH="0" baseline="0" noProof="0" dirty="0" err="1">
                <a:ln>
                  <a:noFill/>
                </a:ln>
                <a:solidFill>
                  <a:srgbClr val="008000"/>
                </a:solidFill>
                <a:effectLst/>
                <a:uLnTx/>
                <a:uFillTx/>
                <a:latin typeface="Nunito Black" pitchFamily="2" charset="0"/>
                <a:ea typeface="+mn-ea"/>
                <a:cs typeface="+mn-cs"/>
              </a:rPr>
              <a:t>của</a:t>
            </a:r>
            <a:r>
              <a:rPr kumimoji="0" lang="en-US" sz="2000" b="0" i="0" u="none" strike="noStrike" kern="1200" cap="none" spc="0" normalizeH="0" baseline="0" noProof="0" dirty="0">
                <a:ln>
                  <a:noFill/>
                </a:ln>
                <a:solidFill>
                  <a:srgbClr val="008000"/>
                </a:solidFill>
                <a:effectLst/>
                <a:uLnTx/>
                <a:uFillTx/>
                <a:latin typeface="Nunito Black" pitchFamily="2" charset="0"/>
                <a:ea typeface="+mn-ea"/>
                <a:cs typeface="+mn-cs"/>
              </a:rPr>
              <a:t> </a:t>
            </a:r>
            <a:r>
              <a:rPr kumimoji="0" lang="en-US" sz="2000" b="0" i="0" u="none" strike="noStrike" kern="1200" cap="none" spc="0" normalizeH="0" baseline="0" noProof="0" dirty="0" err="1">
                <a:ln>
                  <a:noFill/>
                </a:ln>
                <a:solidFill>
                  <a:srgbClr val="008000"/>
                </a:solidFill>
                <a:effectLst/>
                <a:uLnTx/>
                <a:uFillTx/>
                <a:latin typeface="Nunito Black" pitchFamily="2" charset="0"/>
                <a:ea typeface="+mn-ea"/>
                <a:cs typeface="+mn-cs"/>
              </a:rPr>
              <a:t>chú</a:t>
            </a:r>
            <a:r>
              <a:rPr kumimoji="0" lang="en-US" sz="2000" b="0" i="0" u="none" strike="noStrike" kern="1200" cap="none" spc="0" normalizeH="0" baseline="0" noProof="0" dirty="0">
                <a:ln>
                  <a:noFill/>
                </a:ln>
                <a:solidFill>
                  <a:srgbClr val="008000"/>
                </a:solidFill>
                <a:effectLst/>
                <a:uLnTx/>
                <a:uFillTx/>
                <a:latin typeface="Nunito Black" pitchFamily="2" charset="0"/>
                <a:ea typeface="+mn-ea"/>
                <a:cs typeface="+mn-cs"/>
              </a:rPr>
              <a:t> </a:t>
            </a:r>
            <a:r>
              <a:rPr kumimoji="0" lang="en-US" sz="2000" b="0" i="0" u="none" strike="noStrike" kern="1200" cap="none" spc="0" normalizeH="0" baseline="0" noProof="0" dirty="0" err="1">
                <a:ln>
                  <a:noFill/>
                </a:ln>
                <a:solidFill>
                  <a:srgbClr val="008000"/>
                </a:solidFill>
                <a:effectLst/>
                <a:uLnTx/>
                <a:uFillTx/>
                <a:latin typeface="Nunito Black" pitchFamily="2" charset="0"/>
                <a:ea typeface="+mn-ea"/>
                <a:cs typeface="+mn-cs"/>
              </a:rPr>
              <a:t>hải</a:t>
            </a:r>
            <a:r>
              <a:rPr kumimoji="0" lang="en-US" sz="2000" b="0" i="0" u="none" strike="noStrike" kern="1200" cap="none" spc="0" normalizeH="0" baseline="0" noProof="0" dirty="0">
                <a:ln>
                  <a:noFill/>
                </a:ln>
                <a:solidFill>
                  <a:srgbClr val="008000"/>
                </a:solidFill>
                <a:effectLst/>
                <a:uLnTx/>
                <a:uFillTx/>
                <a:latin typeface="Nunito Black" pitchFamily="2" charset="0"/>
                <a:ea typeface="+mn-ea"/>
                <a:cs typeface="+mn-cs"/>
              </a:rPr>
              <a:t> </a:t>
            </a:r>
            <a:r>
              <a:rPr kumimoji="0" lang="en-US" sz="2000" b="0" i="0" u="none" strike="noStrike" kern="1200" cap="none" spc="0" normalizeH="0" baseline="0" noProof="0" dirty="0" err="1">
                <a:ln>
                  <a:noFill/>
                </a:ln>
                <a:solidFill>
                  <a:srgbClr val="008000"/>
                </a:solidFill>
                <a:effectLst/>
                <a:uLnTx/>
                <a:uFillTx/>
                <a:latin typeface="Nunito Black" pitchFamily="2" charset="0"/>
                <a:ea typeface="+mn-ea"/>
                <a:cs typeface="+mn-cs"/>
              </a:rPr>
              <a:t>quân</a:t>
            </a:r>
            <a:endParaRPr kumimoji="0" lang="en-US" sz="2000" b="0" i="0" u="none" strike="noStrike" kern="1200" cap="none" spc="0" normalizeH="0" baseline="0" noProof="0" dirty="0">
              <a:ln>
                <a:noFill/>
              </a:ln>
              <a:solidFill>
                <a:srgbClr val="008000"/>
              </a:solidFill>
              <a:effectLst/>
              <a:uLnTx/>
              <a:uFillTx/>
              <a:latin typeface="Nunito Black" pitchFamily="2" charset="0"/>
              <a:ea typeface="+mn-ea"/>
              <a:cs typeface="+mn-cs"/>
            </a:endParaRPr>
          </a:p>
          <a:p>
            <a:pPr marL="0" marR="0" lvl="0" indent="0" algn="l" defTabSz="914400" rtl="0" eaLnBrk="1" fontAlgn="auto" latinLnBrk="0" hangingPunct="1">
              <a:lnSpc>
                <a:spcPct val="90000"/>
              </a:lnSpc>
              <a:spcBef>
                <a:spcPct val="0"/>
              </a:spcBef>
              <a:spcAft>
                <a:spcPts val="600"/>
              </a:spcAft>
              <a:buClrTx/>
              <a:buSzTx/>
              <a:buFontTx/>
              <a:buNone/>
              <a:tabLst/>
              <a:defRPr/>
            </a:pPr>
            <a:r>
              <a:rPr kumimoji="0" lang="en-US" sz="2000" b="0" i="0" u="none" strike="noStrike" kern="1200" cap="none" spc="0" normalizeH="0" baseline="0" noProof="0" dirty="0" err="1">
                <a:ln>
                  <a:noFill/>
                </a:ln>
                <a:solidFill>
                  <a:srgbClr val="008000"/>
                </a:solidFill>
                <a:effectLst/>
                <a:uLnTx/>
                <a:uFillTx/>
                <a:latin typeface="Nunito Black" pitchFamily="2" charset="0"/>
                <a:ea typeface="+mn-ea"/>
                <a:cs typeface="+mn-cs"/>
              </a:rPr>
              <a:t>Mênh</a:t>
            </a:r>
            <a:r>
              <a:rPr kumimoji="0" lang="en-US" sz="2000" b="0" i="0" u="none" strike="noStrike" kern="1200" cap="none" spc="0" normalizeH="0" baseline="0" noProof="0" dirty="0">
                <a:ln>
                  <a:noFill/>
                </a:ln>
                <a:solidFill>
                  <a:srgbClr val="008000"/>
                </a:solidFill>
                <a:effectLst/>
                <a:uLnTx/>
                <a:uFillTx/>
                <a:latin typeface="Nunito Black" pitchFamily="2" charset="0"/>
                <a:ea typeface="+mn-ea"/>
                <a:cs typeface="+mn-cs"/>
              </a:rPr>
              <a:t> </a:t>
            </a:r>
            <a:r>
              <a:rPr kumimoji="0" lang="en-US" sz="2000" b="0" i="0" u="none" strike="noStrike" kern="1200" cap="none" spc="0" normalizeH="0" baseline="0" noProof="0" dirty="0" err="1">
                <a:ln>
                  <a:noFill/>
                </a:ln>
                <a:solidFill>
                  <a:srgbClr val="008000"/>
                </a:solidFill>
                <a:effectLst/>
                <a:uLnTx/>
                <a:uFillTx/>
                <a:latin typeface="Nunito Black" pitchFamily="2" charset="0"/>
                <a:ea typeface="+mn-ea"/>
                <a:cs typeface="+mn-cs"/>
              </a:rPr>
              <a:t>mông</a:t>
            </a:r>
            <a:r>
              <a:rPr kumimoji="0" lang="en-US" sz="2000" b="0" i="0" u="none" strike="noStrike" kern="1200" cap="none" spc="0" normalizeH="0" baseline="0" noProof="0" dirty="0">
                <a:ln>
                  <a:noFill/>
                </a:ln>
                <a:solidFill>
                  <a:srgbClr val="008000"/>
                </a:solidFill>
                <a:effectLst/>
                <a:uLnTx/>
                <a:uFillTx/>
                <a:latin typeface="Nunito Black" pitchFamily="2" charset="0"/>
                <a:ea typeface="+mn-ea"/>
                <a:cs typeface="+mn-cs"/>
              </a:rPr>
              <a:t> </a:t>
            </a:r>
            <a:r>
              <a:rPr kumimoji="0" lang="en-US" sz="2000" b="0" i="0" u="none" strike="noStrike" kern="1200" cap="none" spc="0" normalizeH="0" baseline="0" noProof="0" dirty="0" err="1">
                <a:ln>
                  <a:noFill/>
                </a:ln>
                <a:solidFill>
                  <a:srgbClr val="008000"/>
                </a:solidFill>
                <a:effectLst/>
                <a:uLnTx/>
                <a:uFillTx/>
                <a:latin typeface="Nunito Black" pitchFamily="2" charset="0"/>
                <a:ea typeface="+mn-ea"/>
                <a:cs typeface="+mn-cs"/>
              </a:rPr>
              <a:t>trên</a:t>
            </a:r>
            <a:r>
              <a:rPr kumimoji="0" lang="en-US" sz="2000" b="0" i="0" u="none" strike="noStrike" kern="1200" cap="none" spc="0" normalizeH="0" baseline="0" noProof="0" dirty="0">
                <a:ln>
                  <a:noFill/>
                </a:ln>
                <a:solidFill>
                  <a:srgbClr val="008000"/>
                </a:solidFill>
                <a:effectLst/>
                <a:uLnTx/>
                <a:uFillTx/>
                <a:latin typeface="Nunito Black" pitchFamily="2" charset="0"/>
                <a:ea typeface="+mn-ea"/>
                <a:cs typeface="+mn-cs"/>
              </a:rPr>
              <a:t> </a:t>
            </a:r>
            <a:r>
              <a:rPr kumimoji="0" lang="en-US" sz="2000" b="0" i="0" u="none" strike="noStrike" kern="1200" cap="none" spc="0" normalizeH="0" baseline="0" noProof="0" dirty="0" err="1">
                <a:ln>
                  <a:noFill/>
                </a:ln>
                <a:solidFill>
                  <a:srgbClr val="008000"/>
                </a:solidFill>
                <a:effectLst/>
                <a:uLnTx/>
                <a:uFillTx/>
                <a:latin typeface="Nunito Black" pitchFamily="2" charset="0"/>
                <a:ea typeface="+mn-ea"/>
                <a:cs typeface="+mn-cs"/>
              </a:rPr>
              <a:t>biển</a:t>
            </a:r>
            <a:r>
              <a:rPr kumimoji="0" lang="en-US" sz="2000" b="0" i="0" u="none" strike="noStrike" kern="1200" cap="none" spc="0" normalizeH="0" baseline="0" noProof="0" dirty="0">
                <a:ln>
                  <a:noFill/>
                </a:ln>
                <a:solidFill>
                  <a:srgbClr val="008000"/>
                </a:solidFill>
                <a:effectLst/>
                <a:uLnTx/>
                <a:uFillTx/>
                <a:latin typeface="Nunito Black" pitchFamily="2" charset="0"/>
                <a:ea typeface="+mn-ea"/>
                <a:cs typeface="+mn-cs"/>
              </a:rPr>
              <a:t> </a:t>
            </a:r>
            <a:r>
              <a:rPr kumimoji="0" lang="en-US" sz="2000" b="0" i="0" u="none" strike="noStrike" kern="1200" cap="none" spc="0" normalizeH="0" baseline="0" noProof="0" dirty="0" err="1">
                <a:ln>
                  <a:noFill/>
                </a:ln>
                <a:solidFill>
                  <a:srgbClr val="008000"/>
                </a:solidFill>
                <a:effectLst/>
                <a:uLnTx/>
                <a:uFillTx/>
                <a:latin typeface="Nunito Black" pitchFamily="2" charset="0"/>
                <a:ea typeface="+mn-ea"/>
                <a:cs typeface="+mn-cs"/>
              </a:rPr>
              <a:t>cả</a:t>
            </a:r>
            <a:endParaRPr kumimoji="0" lang="en-US" sz="2000" b="0" i="0" u="none" strike="noStrike" kern="1200" cap="none" spc="0" normalizeH="0" baseline="0" noProof="0" dirty="0">
              <a:ln>
                <a:noFill/>
              </a:ln>
              <a:solidFill>
                <a:srgbClr val="008000"/>
              </a:solidFill>
              <a:effectLst/>
              <a:uLnTx/>
              <a:uFillTx/>
              <a:latin typeface="Nunito Black" pitchFamily="2" charset="0"/>
              <a:ea typeface="+mn-ea"/>
              <a:cs typeface="+mn-cs"/>
            </a:endParaRPr>
          </a:p>
          <a:p>
            <a:pPr marL="0" marR="0" lvl="0" indent="0" algn="l" defTabSz="914400" rtl="0" eaLnBrk="1" fontAlgn="auto" latinLnBrk="0" hangingPunct="1">
              <a:lnSpc>
                <a:spcPct val="90000"/>
              </a:lnSpc>
              <a:spcBef>
                <a:spcPct val="0"/>
              </a:spcBef>
              <a:spcAft>
                <a:spcPts val="600"/>
              </a:spcAft>
              <a:buClrTx/>
              <a:buSzTx/>
              <a:buFontTx/>
              <a:buNone/>
              <a:tabLst/>
              <a:defRPr/>
            </a:pPr>
            <a:r>
              <a:rPr kumimoji="0" lang="en-US" sz="2000" b="0" i="0" u="none" strike="noStrike" kern="1200" cap="none" spc="0" normalizeH="0" baseline="0" noProof="0" dirty="0" err="1">
                <a:ln>
                  <a:noFill/>
                </a:ln>
                <a:solidFill>
                  <a:srgbClr val="008000"/>
                </a:solidFill>
                <a:effectLst/>
                <a:uLnTx/>
                <a:uFillTx/>
                <a:latin typeface="Nunito Black" pitchFamily="2" charset="0"/>
                <a:ea typeface="+mn-ea"/>
                <a:cs typeface="+mn-cs"/>
              </a:rPr>
              <a:t>Tới</a:t>
            </a:r>
            <a:r>
              <a:rPr kumimoji="0" lang="en-US" sz="2000" b="0" i="0" u="none" strike="noStrike" kern="1200" cap="none" spc="0" normalizeH="0" baseline="0" noProof="0" dirty="0">
                <a:ln>
                  <a:noFill/>
                </a:ln>
                <a:solidFill>
                  <a:srgbClr val="008000"/>
                </a:solidFill>
                <a:effectLst/>
                <a:uLnTx/>
                <a:uFillTx/>
                <a:latin typeface="Nunito Black" pitchFamily="2" charset="0"/>
                <a:ea typeface="+mn-ea"/>
                <a:cs typeface="+mn-cs"/>
              </a:rPr>
              <a:t> </a:t>
            </a:r>
            <a:r>
              <a:rPr kumimoji="0" lang="en-US" sz="2000" b="0" i="0" u="none" strike="noStrike" kern="1200" cap="none" spc="0" normalizeH="0" baseline="0" noProof="0" dirty="0" err="1">
                <a:ln>
                  <a:noFill/>
                </a:ln>
                <a:solidFill>
                  <a:srgbClr val="008000"/>
                </a:solidFill>
                <a:effectLst/>
                <a:uLnTx/>
                <a:uFillTx/>
                <a:latin typeface="Nunito Black" pitchFamily="2" charset="0"/>
                <a:ea typeface="+mn-ea"/>
                <a:cs typeface="+mn-cs"/>
              </a:rPr>
              <a:t>những</a:t>
            </a:r>
            <a:r>
              <a:rPr kumimoji="0" lang="en-US" sz="2000" b="0" i="0" u="none" strike="noStrike" kern="1200" cap="none" spc="0" normalizeH="0" baseline="0" noProof="0" dirty="0">
                <a:ln>
                  <a:noFill/>
                </a:ln>
                <a:solidFill>
                  <a:srgbClr val="008000"/>
                </a:solidFill>
                <a:effectLst/>
                <a:uLnTx/>
                <a:uFillTx/>
                <a:latin typeface="Nunito Black" pitchFamily="2" charset="0"/>
                <a:ea typeface="+mn-ea"/>
                <a:cs typeface="+mn-cs"/>
              </a:rPr>
              <a:t> </a:t>
            </a:r>
            <a:r>
              <a:rPr kumimoji="0" lang="en-US" sz="2000" b="0" i="0" u="none" strike="noStrike" kern="1200" cap="none" spc="0" normalizeH="0" baseline="0" noProof="0" dirty="0" err="1">
                <a:ln>
                  <a:noFill/>
                </a:ln>
                <a:solidFill>
                  <a:srgbClr val="008000"/>
                </a:solidFill>
                <a:effectLst/>
                <a:uLnTx/>
                <a:uFillTx/>
                <a:latin typeface="Nunito Black" pitchFamily="2" charset="0"/>
                <a:ea typeface="+mn-ea"/>
                <a:cs typeface="+mn-cs"/>
              </a:rPr>
              <a:t>vùng</a:t>
            </a:r>
            <a:r>
              <a:rPr kumimoji="0" lang="en-US" sz="2000" b="0" i="0" u="none" strike="noStrike" kern="1200" cap="none" spc="0" normalizeH="0" baseline="0" noProof="0" dirty="0">
                <a:ln>
                  <a:noFill/>
                </a:ln>
                <a:solidFill>
                  <a:srgbClr val="008000"/>
                </a:solidFill>
                <a:effectLst/>
                <a:uLnTx/>
                <a:uFillTx/>
                <a:latin typeface="Nunito Black" pitchFamily="2" charset="0"/>
                <a:ea typeface="+mn-ea"/>
                <a:cs typeface="+mn-cs"/>
              </a:rPr>
              <a:t> </a:t>
            </a:r>
            <a:r>
              <a:rPr kumimoji="0" lang="en-US" sz="2000" b="0" i="0" u="none" strike="noStrike" kern="1200" cap="none" spc="0" normalizeH="0" baseline="0" noProof="0" dirty="0" err="1">
                <a:ln>
                  <a:noFill/>
                </a:ln>
                <a:solidFill>
                  <a:srgbClr val="008000"/>
                </a:solidFill>
                <a:effectLst/>
                <a:uLnTx/>
                <a:uFillTx/>
                <a:latin typeface="Nunito Black" pitchFamily="2" charset="0"/>
                <a:ea typeface="+mn-ea"/>
                <a:cs typeface="+mn-cs"/>
              </a:rPr>
              <a:t>đảo</a:t>
            </a:r>
            <a:r>
              <a:rPr kumimoji="0" lang="en-US" sz="2000" b="0" i="0" u="none" strike="noStrike" kern="1200" cap="none" spc="0" normalizeH="0" baseline="0" noProof="0" dirty="0">
                <a:ln>
                  <a:noFill/>
                </a:ln>
                <a:solidFill>
                  <a:srgbClr val="008000"/>
                </a:solidFill>
                <a:effectLst/>
                <a:uLnTx/>
                <a:uFillTx/>
                <a:latin typeface="Nunito Black" pitchFamily="2" charset="0"/>
                <a:ea typeface="+mn-ea"/>
                <a:cs typeface="+mn-cs"/>
              </a:rPr>
              <a:t> </a:t>
            </a:r>
            <a:r>
              <a:rPr kumimoji="0" lang="en-US" sz="2000" b="0" i="0" u="none" strike="noStrike" kern="1200" cap="none" spc="0" normalizeH="0" baseline="0" noProof="0" dirty="0" err="1">
                <a:ln>
                  <a:noFill/>
                </a:ln>
                <a:solidFill>
                  <a:srgbClr val="008000"/>
                </a:solidFill>
                <a:effectLst/>
                <a:uLnTx/>
                <a:uFillTx/>
                <a:latin typeface="Nunito Black" pitchFamily="2" charset="0"/>
                <a:ea typeface="+mn-ea"/>
                <a:cs typeface="+mn-cs"/>
              </a:rPr>
              <a:t>xa</a:t>
            </a:r>
            <a:endParaRPr kumimoji="0" lang="en-US" sz="2000" b="0" i="0" u="none" strike="noStrike" kern="1200" cap="none" spc="0" normalizeH="0" baseline="0" noProof="0" dirty="0">
              <a:ln>
                <a:noFill/>
              </a:ln>
              <a:solidFill>
                <a:srgbClr val="008000"/>
              </a:solidFill>
              <a:effectLst/>
              <a:uLnTx/>
              <a:uFillTx/>
              <a:latin typeface="Nunito Black" pitchFamily="2" charset="0"/>
              <a:ea typeface="+mn-ea"/>
              <a:cs typeface="+mn-cs"/>
            </a:endParaRPr>
          </a:p>
          <a:p>
            <a:pPr marL="0" marR="0" lvl="0" indent="0" algn="l" defTabSz="914400" rtl="0" eaLnBrk="1" fontAlgn="auto" latinLnBrk="0" hangingPunct="1">
              <a:lnSpc>
                <a:spcPct val="90000"/>
              </a:lnSpc>
              <a:spcBef>
                <a:spcPct val="0"/>
              </a:spcBef>
              <a:spcAft>
                <a:spcPts val="600"/>
              </a:spcAft>
              <a:buClrTx/>
              <a:buSzTx/>
              <a:buFontTx/>
              <a:buNone/>
              <a:tabLst/>
              <a:defRPr/>
            </a:pPr>
            <a:r>
              <a:rPr kumimoji="0" lang="en-US" sz="2000" b="0" i="0" u="none" strike="noStrike" kern="1200" cap="none" spc="0" normalizeH="0" baseline="0" noProof="0" dirty="0" err="1">
                <a:ln>
                  <a:noFill/>
                </a:ln>
                <a:solidFill>
                  <a:srgbClr val="008000"/>
                </a:solidFill>
                <a:effectLst/>
                <a:uLnTx/>
                <a:uFillTx/>
                <a:latin typeface="Nunito Black" pitchFamily="2" charset="0"/>
                <a:ea typeface="+mn-ea"/>
                <a:cs typeface="+mn-cs"/>
              </a:rPr>
              <a:t>Và</a:t>
            </a:r>
            <a:r>
              <a:rPr kumimoji="0" lang="en-US" sz="2000" b="0" i="0" u="none" strike="noStrike" kern="1200" cap="none" spc="0" normalizeH="0" baseline="0" noProof="0" dirty="0">
                <a:ln>
                  <a:noFill/>
                </a:ln>
                <a:solidFill>
                  <a:srgbClr val="008000"/>
                </a:solidFill>
                <a:effectLst/>
                <a:uLnTx/>
                <a:uFillTx/>
                <a:latin typeface="Nunito Black" pitchFamily="2" charset="0"/>
                <a:ea typeface="+mn-ea"/>
                <a:cs typeface="+mn-cs"/>
              </a:rPr>
              <a:t> </a:t>
            </a:r>
            <a:r>
              <a:rPr kumimoji="0" lang="en-US" sz="2000" b="0" i="0" u="none" strike="noStrike" kern="1200" cap="none" spc="0" normalizeH="0" baseline="0" noProof="0" dirty="0" err="1">
                <a:ln>
                  <a:noFill/>
                </a:ln>
                <a:solidFill>
                  <a:srgbClr val="008000"/>
                </a:solidFill>
                <a:effectLst/>
                <a:uLnTx/>
                <a:uFillTx/>
                <a:latin typeface="Nunito Black" pitchFamily="2" charset="0"/>
                <a:ea typeface="+mn-ea"/>
                <a:cs typeface="+mn-cs"/>
              </a:rPr>
              <a:t>những</a:t>
            </a:r>
            <a:r>
              <a:rPr kumimoji="0" lang="en-US" sz="2000" b="0" i="0" u="none" strike="noStrike" kern="1200" cap="none" spc="0" normalizeH="0" baseline="0" noProof="0" dirty="0">
                <a:ln>
                  <a:noFill/>
                </a:ln>
                <a:solidFill>
                  <a:srgbClr val="008000"/>
                </a:solidFill>
                <a:effectLst/>
                <a:uLnTx/>
                <a:uFillTx/>
                <a:latin typeface="Nunito Black" pitchFamily="2" charset="0"/>
                <a:ea typeface="+mn-ea"/>
                <a:cs typeface="+mn-cs"/>
              </a:rPr>
              <a:t> </a:t>
            </a:r>
            <a:r>
              <a:rPr kumimoji="0" lang="en-US" sz="2000" b="0" i="0" u="none" strike="noStrike" kern="1200" cap="none" spc="0" normalizeH="0" baseline="0" noProof="0" dirty="0" err="1">
                <a:ln>
                  <a:noFill/>
                </a:ln>
                <a:solidFill>
                  <a:srgbClr val="008000"/>
                </a:solidFill>
                <a:effectLst/>
                <a:uLnTx/>
                <a:uFillTx/>
                <a:latin typeface="Nunito Black" pitchFamily="2" charset="0"/>
                <a:ea typeface="+mn-ea"/>
                <a:cs typeface="+mn-cs"/>
              </a:rPr>
              <a:t>bờ</a:t>
            </a:r>
            <a:r>
              <a:rPr kumimoji="0" lang="en-US" sz="2000" b="0" i="0" u="none" strike="noStrike" kern="1200" cap="none" spc="0" normalizeH="0" baseline="0" noProof="0" dirty="0">
                <a:ln>
                  <a:noFill/>
                </a:ln>
                <a:solidFill>
                  <a:srgbClr val="008000"/>
                </a:solidFill>
                <a:effectLst/>
                <a:uLnTx/>
                <a:uFillTx/>
                <a:latin typeface="Nunito Black" pitchFamily="2" charset="0"/>
                <a:ea typeface="+mn-ea"/>
                <a:cs typeface="+mn-cs"/>
              </a:rPr>
              <a:t> </a:t>
            </a:r>
            <a:r>
              <a:rPr kumimoji="0" lang="en-US" sz="2000" b="0" i="0" u="none" strike="noStrike" kern="1200" cap="none" spc="0" normalizeH="0" baseline="0" noProof="0" dirty="0" err="1">
                <a:ln>
                  <a:noFill/>
                </a:ln>
                <a:solidFill>
                  <a:srgbClr val="008000"/>
                </a:solidFill>
                <a:effectLst/>
                <a:uLnTx/>
                <a:uFillTx/>
                <a:latin typeface="Nunito Black" pitchFamily="2" charset="0"/>
                <a:ea typeface="+mn-ea"/>
                <a:cs typeface="+mn-cs"/>
              </a:rPr>
              <a:t>bến</a:t>
            </a:r>
            <a:r>
              <a:rPr kumimoji="0" lang="en-US" sz="2000" b="0" i="0" u="none" strike="noStrike" kern="1200" cap="none" spc="0" normalizeH="0" baseline="0" noProof="0" dirty="0">
                <a:ln>
                  <a:noFill/>
                </a:ln>
                <a:solidFill>
                  <a:srgbClr val="008000"/>
                </a:solidFill>
                <a:effectLst/>
                <a:uLnTx/>
                <a:uFillTx/>
                <a:latin typeface="Nunito Black" pitchFamily="2" charset="0"/>
                <a:ea typeface="+mn-ea"/>
                <a:cs typeface="+mn-cs"/>
              </a:rPr>
              <a:t> </a:t>
            </a:r>
            <a:r>
              <a:rPr kumimoji="0" lang="en-US" sz="2000" b="0" i="0" u="none" strike="noStrike" kern="1200" cap="none" spc="0" normalizeH="0" baseline="0" noProof="0" dirty="0" err="1">
                <a:ln>
                  <a:noFill/>
                </a:ln>
                <a:solidFill>
                  <a:srgbClr val="008000"/>
                </a:solidFill>
                <a:effectLst/>
                <a:uLnTx/>
                <a:uFillTx/>
                <a:latin typeface="Nunito Black" pitchFamily="2" charset="0"/>
                <a:ea typeface="+mn-ea"/>
                <a:cs typeface="+mn-cs"/>
              </a:rPr>
              <a:t>lạ</a:t>
            </a:r>
            <a:r>
              <a:rPr kumimoji="0" lang="en-US" sz="2000" b="0" i="0" u="none" strike="noStrike" kern="1200" cap="none" spc="0" normalizeH="0" baseline="0" noProof="0" dirty="0">
                <a:ln>
                  <a:noFill/>
                </a:ln>
                <a:solidFill>
                  <a:srgbClr val="008000"/>
                </a:solidFill>
                <a:effectLst/>
                <a:uLnTx/>
                <a:uFillTx/>
                <a:latin typeface="Nunito Black" pitchFamily="2" charset="0"/>
                <a:ea typeface="+mn-ea"/>
                <a:cs typeface="+mn-cs"/>
              </a:rPr>
              <a:t>.</a:t>
            </a:r>
          </a:p>
        </p:txBody>
      </p:sp>
      <p:sp>
        <p:nvSpPr>
          <p:cNvPr id="9" name="Rounded Rectangle 8"/>
          <p:cNvSpPr/>
          <p:nvPr/>
        </p:nvSpPr>
        <p:spPr>
          <a:xfrm>
            <a:off x="1004243" y="5017090"/>
            <a:ext cx="3491557" cy="1536110"/>
          </a:xfrm>
          <a:prstGeom prst="roundRect">
            <a:avLst/>
          </a:prstGeom>
          <a:solidFill>
            <a:srgbClr val="FFFFFF">
              <a:alpha val="80000"/>
            </a:srgbClr>
          </a:solidFill>
          <a:ln>
            <a:solidFill>
              <a:srgbClr val="008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90000"/>
              </a:lnSpc>
              <a:spcBef>
                <a:spcPct val="0"/>
              </a:spcBef>
              <a:spcAft>
                <a:spcPts val="600"/>
              </a:spcAft>
              <a:buClrTx/>
              <a:buSzTx/>
              <a:buFontTx/>
              <a:buNone/>
              <a:tabLst/>
              <a:defRPr/>
            </a:pPr>
            <a:r>
              <a:rPr kumimoji="0" lang="en-US" sz="2000" b="0" i="0" u="none" strike="noStrike" kern="1200" cap="none" spc="0" normalizeH="0" baseline="0" noProof="0" dirty="0">
                <a:ln>
                  <a:noFill/>
                </a:ln>
                <a:solidFill>
                  <a:srgbClr val="ED7D31">
                    <a:lumMod val="50000"/>
                  </a:srgbClr>
                </a:solidFill>
                <a:effectLst/>
                <a:uLnTx/>
                <a:uFillTx/>
                <a:latin typeface="Nunito Black" pitchFamily="2" charset="0"/>
                <a:ea typeface="+mn-ea"/>
                <a:cs typeface="+mn-cs"/>
              </a:rPr>
              <a:t>Con </a:t>
            </a:r>
            <a:r>
              <a:rPr kumimoji="0" lang="en-US" sz="2000" b="0" i="0" u="none" strike="noStrike" kern="1200" cap="none" spc="0" normalizeH="0" baseline="0" noProof="0" dirty="0" err="1">
                <a:ln>
                  <a:noFill/>
                </a:ln>
                <a:solidFill>
                  <a:srgbClr val="ED7D31">
                    <a:lumMod val="50000"/>
                  </a:srgbClr>
                </a:solidFill>
                <a:effectLst/>
                <a:uLnTx/>
                <a:uFillTx/>
                <a:latin typeface="Nunito Black" pitchFamily="2" charset="0"/>
                <a:ea typeface="+mn-ea"/>
                <a:cs typeface="+mn-cs"/>
              </a:rPr>
              <a:t>đường</a:t>
            </a:r>
            <a:r>
              <a:rPr kumimoji="0" lang="en-US" sz="2000" b="0" i="0" u="none" strike="noStrike" kern="1200" cap="none" spc="0" normalizeH="0" baseline="0" noProof="0" dirty="0">
                <a:ln>
                  <a:noFill/>
                </a:ln>
                <a:solidFill>
                  <a:srgbClr val="ED7D31">
                    <a:lumMod val="50000"/>
                  </a:srgbClr>
                </a:solidFill>
                <a:effectLst/>
                <a:uLnTx/>
                <a:uFillTx/>
                <a:latin typeface="Nunito Black" pitchFamily="2" charset="0"/>
                <a:ea typeface="+mn-ea"/>
                <a:cs typeface="+mn-cs"/>
              </a:rPr>
              <a:t> </a:t>
            </a:r>
            <a:r>
              <a:rPr kumimoji="0" lang="en-US" sz="2000" b="0" i="0" u="none" strike="noStrike" kern="1200" cap="none" spc="0" normalizeH="0" baseline="0" noProof="0" dirty="0" err="1">
                <a:ln>
                  <a:noFill/>
                </a:ln>
                <a:solidFill>
                  <a:srgbClr val="ED7D31">
                    <a:lumMod val="50000"/>
                  </a:srgbClr>
                </a:solidFill>
                <a:effectLst/>
                <a:uLnTx/>
                <a:uFillTx/>
                <a:latin typeface="Nunito Black" pitchFamily="2" charset="0"/>
                <a:ea typeface="+mn-ea"/>
                <a:cs typeface="+mn-cs"/>
              </a:rPr>
              <a:t>làm</a:t>
            </a:r>
            <a:r>
              <a:rPr kumimoji="0" lang="en-US" sz="2000" b="0" i="0" u="none" strike="noStrike" kern="1200" cap="none" spc="0" normalizeH="0" baseline="0" noProof="0" dirty="0">
                <a:ln>
                  <a:noFill/>
                </a:ln>
                <a:solidFill>
                  <a:srgbClr val="ED7D31">
                    <a:lumMod val="50000"/>
                  </a:srgbClr>
                </a:solidFill>
                <a:effectLst/>
                <a:uLnTx/>
                <a:uFillTx/>
                <a:latin typeface="Nunito Black" pitchFamily="2" charset="0"/>
                <a:ea typeface="+mn-ea"/>
                <a:cs typeface="+mn-cs"/>
              </a:rPr>
              <a:t> </a:t>
            </a:r>
            <a:r>
              <a:rPr kumimoji="0" lang="en-US" sz="2000" b="0" i="0" u="none" strike="noStrike" kern="1200" cap="none" spc="0" normalizeH="0" baseline="0" noProof="0" dirty="0" err="1">
                <a:ln>
                  <a:noFill/>
                </a:ln>
                <a:solidFill>
                  <a:srgbClr val="ED7D31">
                    <a:lumMod val="50000"/>
                  </a:srgbClr>
                </a:solidFill>
                <a:effectLst/>
                <a:uLnTx/>
                <a:uFillTx/>
                <a:latin typeface="Nunito Black" pitchFamily="2" charset="0"/>
                <a:ea typeface="+mn-ea"/>
                <a:cs typeface="+mn-cs"/>
              </a:rPr>
              <a:t>bằng</a:t>
            </a:r>
            <a:r>
              <a:rPr kumimoji="0" lang="en-US" sz="2000" b="0" i="0" u="none" strike="noStrike" kern="1200" cap="none" spc="0" normalizeH="0" baseline="0" noProof="0" dirty="0">
                <a:ln>
                  <a:noFill/>
                </a:ln>
                <a:solidFill>
                  <a:srgbClr val="ED7D31">
                    <a:lumMod val="50000"/>
                  </a:srgbClr>
                </a:solidFill>
                <a:effectLst/>
                <a:uLnTx/>
                <a:uFillTx/>
                <a:latin typeface="Nunito Black" pitchFamily="2" charset="0"/>
                <a:ea typeface="+mn-ea"/>
                <a:cs typeface="+mn-cs"/>
              </a:rPr>
              <a:t> </a:t>
            </a:r>
            <a:r>
              <a:rPr kumimoji="0" lang="en-US" sz="2000" b="0" i="0" u="none" strike="noStrike" kern="1200" cap="none" spc="0" normalizeH="0" baseline="0" noProof="0" dirty="0" err="1">
                <a:ln>
                  <a:noFill/>
                </a:ln>
                <a:solidFill>
                  <a:srgbClr val="ED7D31">
                    <a:lumMod val="50000"/>
                  </a:srgbClr>
                </a:solidFill>
                <a:effectLst/>
                <a:uLnTx/>
                <a:uFillTx/>
                <a:latin typeface="Nunito Black" pitchFamily="2" charset="0"/>
                <a:ea typeface="+mn-ea"/>
                <a:cs typeface="+mn-cs"/>
              </a:rPr>
              <a:t>sắt</a:t>
            </a:r>
            <a:endParaRPr kumimoji="0" lang="en-US" sz="2000" b="0" i="0" u="none" strike="noStrike" kern="1200" cap="none" spc="0" normalizeH="0" baseline="0" noProof="0" dirty="0">
              <a:ln>
                <a:noFill/>
              </a:ln>
              <a:solidFill>
                <a:srgbClr val="ED7D31">
                  <a:lumMod val="50000"/>
                </a:srgbClr>
              </a:solidFill>
              <a:effectLst/>
              <a:uLnTx/>
              <a:uFillTx/>
              <a:latin typeface="Nunito Black" pitchFamily="2" charset="0"/>
              <a:ea typeface="+mn-ea"/>
              <a:cs typeface="+mn-cs"/>
            </a:endParaRPr>
          </a:p>
          <a:p>
            <a:pPr marL="0" marR="0" lvl="0" indent="0" algn="l" defTabSz="914400" rtl="0" eaLnBrk="1" fontAlgn="auto" latinLnBrk="0" hangingPunct="1">
              <a:lnSpc>
                <a:spcPct val="90000"/>
              </a:lnSpc>
              <a:spcBef>
                <a:spcPct val="0"/>
              </a:spcBef>
              <a:spcAft>
                <a:spcPts val="600"/>
              </a:spcAft>
              <a:buClrTx/>
              <a:buSzTx/>
              <a:buFontTx/>
              <a:buNone/>
              <a:tabLst/>
              <a:defRPr/>
            </a:pPr>
            <a:r>
              <a:rPr kumimoji="0" lang="en-US" sz="2000" b="0" i="0" u="none" strike="noStrike" kern="1200" cap="none" spc="0" normalizeH="0" baseline="0" noProof="0" dirty="0" err="1">
                <a:ln>
                  <a:noFill/>
                </a:ln>
                <a:solidFill>
                  <a:srgbClr val="ED7D31">
                    <a:lumMod val="50000"/>
                  </a:srgbClr>
                </a:solidFill>
                <a:effectLst/>
                <a:uLnTx/>
                <a:uFillTx/>
                <a:latin typeface="Nunito Black" pitchFamily="2" charset="0"/>
                <a:ea typeface="+mn-ea"/>
                <a:cs typeface="+mn-cs"/>
              </a:rPr>
              <a:t>Là</a:t>
            </a:r>
            <a:r>
              <a:rPr kumimoji="0" lang="en-US" sz="2000" b="0" i="0" u="none" strike="noStrike" kern="1200" cap="none" spc="0" normalizeH="0" baseline="0" noProof="0" dirty="0">
                <a:ln>
                  <a:noFill/>
                </a:ln>
                <a:solidFill>
                  <a:srgbClr val="ED7D31">
                    <a:lumMod val="50000"/>
                  </a:srgbClr>
                </a:solidFill>
                <a:effectLst/>
                <a:uLnTx/>
                <a:uFillTx/>
                <a:latin typeface="Nunito Black" pitchFamily="2" charset="0"/>
                <a:ea typeface="+mn-ea"/>
                <a:cs typeface="+mn-cs"/>
              </a:rPr>
              <a:t> </a:t>
            </a:r>
            <a:r>
              <a:rPr kumimoji="0" lang="en-US" sz="2000" b="0" i="0" u="none" strike="noStrike" kern="1200" cap="none" spc="0" normalizeH="0" baseline="0" noProof="0" dirty="0" err="1">
                <a:ln>
                  <a:noFill/>
                </a:ln>
                <a:solidFill>
                  <a:srgbClr val="ED7D31">
                    <a:lumMod val="50000"/>
                  </a:srgbClr>
                </a:solidFill>
                <a:effectLst/>
                <a:uLnTx/>
                <a:uFillTx/>
                <a:latin typeface="Nunito Black" pitchFamily="2" charset="0"/>
                <a:ea typeface="+mn-ea"/>
                <a:cs typeface="+mn-cs"/>
              </a:rPr>
              <a:t>của</a:t>
            </a:r>
            <a:r>
              <a:rPr kumimoji="0" lang="en-US" sz="2000" b="0" i="0" u="none" strike="noStrike" kern="1200" cap="none" spc="0" normalizeH="0" baseline="0" noProof="0" dirty="0">
                <a:ln>
                  <a:noFill/>
                </a:ln>
                <a:solidFill>
                  <a:srgbClr val="ED7D31">
                    <a:lumMod val="50000"/>
                  </a:srgbClr>
                </a:solidFill>
                <a:effectLst/>
                <a:uLnTx/>
                <a:uFillTx/>
                <a:latin typeface="Nunito Black" pitchFamily="2" charset="0"/>
                <a:ea typeface="+mn-ea"/>
                <a:cs typeface="+mn-cs"/>
              </a:rPr>
              <a:t> </a:t>
            </a:r>
            <a:r>
              <a:rPr kumimoji="0" lang="en-US" sz="2000" b="0" i="0" u="none" strike="noStrike" kern="1200" cap="none" spc="0" normalizeH="0" baseline="0" noProof="0" dirty="0" err="1">
                <a:ln>
                  <a:noFill/>
                </a:ln>
                <a:solidFill>
                  <a:srgbClr val="ED7D31">
                    <a:lumMod val="50000"/>
                  </a:srgbClr>
                </a:solidFill>
                <a:effectLst/>
                <a:uLnTx/>
                <a:uFillTx/>
                <a:latin typeface="Nunito Black" pitchFamily="2" charset="0"/>
                <a:ea typeface="+mn-ea"/>
                <a:cs typeface="+mn-cs"/>
              </a:rPr>
              <a:t>bác</a:t>
            </a:r>
            <a:r>
              <a:rPr kumimoji="0" lang="en-US" sz="2000" b="0" i="0" u="none" strike="noStrike" kern="1200" cap="none" spc="0" normalizeH="0" baseline="0" noProof="0" dirty="0">
                <a:ln>
                  <a:noFill/>
                </a:ln>
                <a:solidFill>
                  <a:srgbClr val="ED7D31">
                    <a:lumMod val="50000"/>
                  </a:srgbClr>
                </a:solidFill>
                <a:effectLst/>
                <a:uLnTx/>
                <a:uFillTx/>
                <a:latin typeface="Nunito Black" pitchFamily="2" charset="0"/>
                <a:ea typeface="+mn-ea"/>
                <a:cs typeface="+mn-cs"/>
              </a:rPr>
              <a:t> </a:t>
            </a:r>
            <a:r>
              <a:rPr kumimoji="0" lang="en-US" sz="2000" b="0" i="0" u="none" strike="noStrike" kern="1200" cap="none" spc="0" normalizeH="0" baseline="0" noProof="0" dirty="0" err="1">
                <a:ln>
                  <a:noFill/>
                </a:ln>
                <a:solidFill>
                  <a:srgbClr val="ED7D31">
                    <a:lumMod val="50000"/>
                  </a:srgbClr>
                </a:solidFill>
                <a:effectLst/>
                <a:uLnTx/>
                <a:uFillTx/>
                <a:latin typeface="Nunito Black" pitchFamily="2" charset="0"/>
                <a:ea typeface="+mn-ea"/>
                <a:cs typeface="+mn-cs"/>
              </a:rPr>
              <a:t>lái</a:t>
            </a:r>
            <a:r>
              <a:rPr kumimoji="0" lang="en-US" sz="2000" b="0" i="0" u="none" strike="noStrike" kern="1200" cap="none" spc="0" normalizeH="0" baseline="0" noProof="0" dirty="0">
                <a:ln>
                  <a:noFill/>
                </a:ln>
                <a:solidFill>
                  <a:srgbClr val="ED7D31">
                    <a:lumMod val="50000"/>
                  </a:srgbClr>
                </a:solidFill>
                <a:effectLst/>
                <a:uLnTx/>
                <a:uFillTx/>
                <a:latin typeface="Nunito Black" pitchFamily="2" charset="0"/>
                <a:ea typeface="+mn-ea"/>
                <a:cs typeface="+mn-cs"/>
              </a:rPr>
              <a:t> </a:t>
            </a:r>
            <a:r>
              <a:rPr kumimoji="0" lang="en-US" sz="2000" b="0" i="0" u="none" strike="noStrike" kern="1200" cap="none" spc="0" normalizeH="0" baseline="0" noProof="0" dirty="0" err="1">
                <a:ln>
                  <a:noFill/>
                </a:ln>
                <a:solidFill>
                  <a:srgbClr val="ED7D31">
                    <a:lumMod val="50000"/>
                  </a:srgbClr>
                </a:solidFill>
                <a:effectLst/>
                <a:uLnTx/>
                <a:uFillTx/>
                <a:latin typeface="Nunito Black" pitchFamily="2" charset="0"/>
                <a:ea typeface="+mn-ea"/>
                <a:cs typeface="+mn-cs"/>
              </a:rPr>
              <a:t>tàu</a:t>
            </a:r>
            <a:endParaRPr kumimoji="0" lang="en-US" sz="2000" b="0" i="0" u="none" strike="noStrike" kern="1200" cap="none" spc="0" normalizeH="0" baseline="0" noProof="0" dirty="0">
              <a:ln>
                <a:noFill/>
              </a:ln>
              <a:solidFill>
                <a:srgbClr val="ED7D31">
                  <a:lumMod val="50000"/>
                </a:srgbClr>
              </a:solidFill>
              <a:effectLst/>
              <a:uLnTx/>
              <a:uFillTx/>
              <a:latin typeface="Nunito Black" pitchFamily="2" charset="0"/>
              <a:ea typeface="+mn-ea"/>
              <a:cs typeface="+mn-cs"/>
            </a:endParaRPr>
          </a:p>
          <a:p>
            <a:pPr marL="0" marR="0" lvl="0" indent="0" algn="l" defTabSz="914400" rtl="0" eaLnBrk="1" fontAlgn="auto" latinLnBrk="0" hangingPunct="1">
              <a:lnSpc>
                <a:spcPct val="90000"/>
              </a:lnSpc>
              <a:spcBef>
                <a:spcPct val="0"/>
              </a:spcBef>
              <a:spcAft>
                <a:spcPts val="600"/>
              </a:spcAft>
              <a:buClrTx/>
              <a:buSzTx/>
              <a:buFontTx/>
              <a:buNone/>
              <a:tabLst/>
              <a:defRPr/>
            </a:pPr>
            <a:r>
              <a:rPr kumimoji="0" lang="en-US" sz="2000" b="0" i="0" u="none" strike="noStrike" kern="1200" cap="none" spc="0" normalizeH="0" baseline="0" noProof="0" dirty="0" err="1">
                <a:ln>
                  <a:noFill/>
                </a:ln>
                <a:solidFill>
                  <a:srgbClr val="ED7D31">
                    <a:lumMod val="50000"/>
                  </a:srgbClr>
                </a:solidFill>
                <a:effectLst/>
                <a:uLnTx/>
                <a:uFillTx/>
                <a:latin typeface="Nunito Black" pitchFamily="2" charset="0"/>
                <a:ea typeface="+mn-ea"/>
                <a:cs typeface="+mn-cs"/>
              </a:rPr>
              <a:t>Chạy</a:t>
            </a:r>
            <a:r>
              <a:rPr kumimoji="0" lang="en-US" sz="2000" b="0" i="0" u="none" strike="noStrike" kern="1200" cap="none" spc="0" normalizeH="0" baseline="0" noProof="0" dirty="0">
                <a:ln>
                  <a:noFill/>
                </a:ln>
                <a:solidFill>
                  <a:srgbClr val="ED7D31">
                    <a:lumMod val="50000"/>
                  </a:srgbClr>
                </a:solidFill>
                <a:effectLst/>
                <a:uLnTx/>
                <a:uFillTx/>
                <a:latin typeface="Nunito Black" pitchFamily="2" charset="0"/>
                <a:ea typeface="+mn-ea"/>
                <a:cs typeface="+mn-cs"/>
              </a:rPr>
              <a:t> </a:t>
            </a:r>
            <a:r>
              <a:rPr kumimoji="0" lang="en-US" sz="2000" b="0" i="0" u="none" strike="noStrike" kern="1200" cap="none" spc="0" normalizeH="0" baseline="0" noProof="0" dirty="0" err="1">
                <a:ln>
                  <a:noFill/>
                </a:ln>
                <a:solidFill>
                  <a:srgbClr val="ED7D31">
                    <a:lumMod val="50000"/>
                  </a:srgbClr>
                </a:solidFill>
                <a:effectLst/>
                <a:uLnTx/>
                <a:uFillTx/>
                <a:latin typeface="Nunito Black" pitchFamily="2" charset="0"/>
                <a:ea typeface="+mn-ea"/>
                <a:cs typeface="+mn-cs"/>
              </a:rPr>
              <a:t>dài</a:t>
            </a:r>
            <a:r>
              <a:rPr kumimoji="0" lang="en-US" sz="2000" b="0" i="0" u="none" strike="noStrike" kern="1200" cap="none" spc="0" normalizeH="0" baseline="0" noProof="0" dirty="0">
                <a:ln>
                  <a:noFill/>
                </a:ln>
                <a:solidFill>
                  <a:srgbClr val="ED7D31">
                    <a:lumMod val="50000"/>
                  </a:srgbClr>
                </a:solidFill>
                <a:effectLst/>
                <a:uLnTx/>
                <a:uFillTx/>
                <a:latin typeface="Nunito Black" pitchFamily="2" charset="0"/>
                <a:ea typeface="+mn-ea"/>
                <a:cs typeface="+mn-cs"/>
              </a:rPr>
              <a:t> </a:t>
            </a:r>
            <a:r>
              <a:rPr kumimoji="0" lang="en-US" sz="2000" b="0" i="0" u="none" strike="noStrike" kern="1200" cap="none" spc="0" normalizeH="0" baseline="0" noProof="0" dirty="0" err="1">
                <a:ln>
                  <a:noFill/>
                </a:ln>
                <a:solidFill>
                  <a:srgbClr val="ED7D31">
                    <a:lumMod val="50000"/>
                  </a:srgbClr>
                </a:solidFill>
                <a:effectLst/>
                <a:uLnTx/>
                <a:uFillTx/>
                <a:latin typeface="Nunito Black" pitchFamily="2" charset="0"/>
                <a:ea typeface="+mn-ea"/>
                <a:cs typeface="+mn-cs"/>
              </a:rPr>
              <a:t>theo</a:t>
            </a:r>
            <a:r>
              <a:rPr kumimoji="0" lang="en-US" sz="2000" b="0" i="0" u="none" strike="noStrike" kern="1200" cap="none" spc="0" normalizeH="0" baseline="0" noProof="0" dirty="0">
                <a:ln>
                  <a:noFill/>
                </a:ln>
                <a:solidFill>
                  <a:srgbClr val="ED7D31">
                    <a:lumMod val="50000"/>
                  </a:srgbClr>
                </a:solidFill>
                <a:effectLst/>
                <a:uLnTx/>
                <a:uFillTx/>
                <a:latin typeface="Nunito Black" pitchFamily="2" charset="0"/>
                <a:ea typeface="+mn-ea"/>
                <a:cs typeface="+mn-cs"/>
              </a:rPr>
              <a:t> </a:t>
            </a:r>
            <a:r>
              <a:rPr kumimoji="0" lang="en-US" sz="2000" b="0" i="0" u="none" strike="noStrike" kern="1200" cap="none" spc="0" normalizeH="0" baseline="0" noProof="0" dirty="0" err="1">
                <a:ln>
                  <a:noFill/>
                </a:ln>
                <a:solidFill>
                  <a:srgbClr val="ED7D31">
                    <a:lumMod val="50000"/>
                  </a:srgbClr>
                </a:solidFill>
                <a:effectLst/>
                <a:uLnTx/>
                <a:uFillTx/>
                <a:latin typeface="Nunito Black" pitchFamily="2" charset="0"/>
                <a:ea typeface="+mn-ea"/>
                <a:cs typeface="+mn-cs"/>
              </a:rPr>
              <a:t>đất</a:t>
            </a:r>
            <a:r>
              <a:rPr kumimoji="0" lang="en-US" sz="2000" b="0" i="0" u="none" strike="noStrike" kern="1200" cap="none" spc="0" normalizeH="0" baseline="0" noProof="0" dirty="0">
                <a:ln>
                  <a:noFill/>
                </a:ln>
                <a:solidFill>
                  <a:srgbClr val="ED7D31">
                    <a:lumMod val="50000"/>
                  </a:srgbClr>
                </a:solidFill>
                <a:effectLst/>
                <a:uLnTx/>
                <a:uFillTx/>
                <a:latin typeface="Nunito Black" pitchFamily="2" charset="0"/>
                <a:ea typeface="+mn-ea"/>
                <a:cs typeface="+mn-cs"/>
              </a:rPr>
              <a:t> </a:t>
            </a:r>
            <a:r>
              <a:rPr kumimoji="0" lang="en-US" sz="2000" b="0" i="0" u="none" strike="noStrike" kern="1200" cap="none" spc="0" normalizeH="0" baseline="0" noProof="0" dirty="0" err="1">
                <a:ln>
                  <a:noFill/>
                </a:ln>
                <a:solidFill>
                  <a:srgbClr val="ED7D31">
                    <a:lumMod val="50000"/>
                  </a:srgbClr>
                </a:solidFill>
                <a:effectLst/>
                <a:uLnTx/>
                <a:uFillTx/>
                <a:latin typeface="Nunito Black" pitchFamily="2" charset="0"/>
                <a:ea typeface="+mn-ea"/>
                <a:cs typeface="+mn-cs"/>
              </a:rPr>
              <a:t>nước</a:t>
            </a:r>
            <a:endParaRPr kumimoji="0" lang="en-US" sz="2000" b="0" i="0" u="none" strike="noStrike" kern="1200" cap="none" spc="0" normalizeH="0" baseline="0" noProof="0" dirty="0">
              <a:ln>
                <a:noFill/>
              </a:ln>
              <a:solidFill>
                <a:srgbClr val="ED7D31">
                  <a:lumMod val="50000"/>
                </a:srgbClr>
              </a:solidFill>
              <a:effectLst/>
              <a:uLnTx/>
              <a:uFillTx/>
              <a:latin typeface="Nunito Black" pitchFamily="2" charset="0"/>
              <a:ea typeface="+mn-ea"/>
              <a:cs typeface="+mn-cs"/>
            </a:endParaRPr>
          </a:p>
          <a:p>
            <a:pPr marL="0" marR="0" lvl="0" indent="0" algn="l" defTabSz="914400" rtl="0" eaLnBrk="1" fontAlgn="auto" latinLnBrk="0" hangingPunct="1">
              <a:lnSpc>
                <a:spcPct val="90000"/>
              </a:lnSpc>
              <a:spcBef>
                <a:spcPct val="0"/>
              </a:spcBef>
              <a:spcAft>
                <a:spcPts val="600"/>
              </a:spcAft>
              <a:buClrTx/>
              <a:buSzTx/>
              <a:buFontTx/>
              <a:buNone/>
              <a:tabLst/>
              <a:defRPr/>
            </a:pPr>
            <a:r>
              <a:rPr kumimoji="0" lang="en-US" sz="2000" b="0" i="0" u="none" strike="noStrike" kern="1200" cap="none" spc="0" normalizeH="0" baseline="0" noProof="0" dirty="0" err="1">
                <a:ln>
                  <a:noFill/>
                </a:ln>
                <a:solidFill>
                  <a:srgbClr val="ED7D31">
                    <a:lumMod val="50000"/>
                  </a:srgbClr>
                </a:solidFill>
                <a:effectLst/>
                <a:uLnTx/>
                <a:uFillTx/>
                <a:latin typeface="Nunito Black" pitchFamily="2" charset="0"/>
                <a:ea typeface="+mn-ea"/>
                <a:cs typeface="+mn-cs"/>
              </a:rPr>
              <a:t>Đi</a:t>
            </a:r>
            <a:r>
              <a:rPr kumimoji="0" lang="en-US" sz="2000" b="0" i="0" u="none" strike="noStrike" kern="1200" cap="none" spc="0" normalizeH="0" baseline="0" noProof="0" dirty="0">
                <a:ln>
                  <a:noFill/>
                </a:ln>
                <a:solidFill>
                  <a:srgbClr val="ED7D31">
                    <a:lumMod val="50000"/>
                  </a:srgbClr>
                </a:solidFill>
                <a:effectLst/>
                <a:uLnTx/>
                <a:uFillTx/>
                <a:latin typeface="Nunito Black" pitchFamily="2" charset="0"/>
                <a:ea typeface="+mn-ea"/>
                <a:cs typeface="+mn-cs"/>
              </a:rPr>
              <a:t> song </a:t>
            </a:r>
            <a:r>
              <a:rPr kumimoji="0" lang="en-US" sz="2000" b="0" i="0" u="none" strike="noStrike" kern="1200" cap="none" spc="0" normalizeH="0" baseline="0" noProof="0" dirty="0" err="1">
                <a:ln>
                  <a:noFill/>
                </a:ln>
                <a:solidFill>
                  <a:srgbClr val="ED7D31">
                    <a:lumMod val="50000"/>
                  </a:srgbClr>
                </a:solidFill>
                <a:effectLst/>
                <a:uLnTx/>
                <a:uFillTx/>
                <a:latin typeface="Nunito Black" pitchFamily="2" charset="0"/>
                <a:ea typeface="+mn-ea"/>
                <a:cs typeface="+mn-cs"/>
              </a:rPr>
              <a:t>hành</a:t>
            </a:r>
            <a:r>
              <a:rPr kumimoji="0" lang="en-US" sz="2000" b="0" i="0" u="none" strike="noStrike" kern="1200" cap="none" spc="0" normalizeH="0" baseline="0" noProof="0" dirty="0">
                <a:ln>
                  <a:noFill/>
                </a:ln>
                <a:solidFill>
                  <a:srgbClr val="ED7D31">
                    <a:lumMod val="50000"/>
                  </a:srgbClr>
                </a:solidFill>
                <a:effectLst/>
                <a:uLnTx/>
                <a:uFillTx/>
                <a:latin typeface="Nunito Black" pitchFamily="2" charset="0"/>
                <a:ea typeface="+mn-ea"/>
                <a:cs typeface="+mn-cs"/>
              </a:rPr>
              <a:t> </a:t>
            </a:r>
            <a:r>
              <a:rPr kumimoji="0" lang="en-US" sz="2000" b="0" i="0" u="none" strike="noStrike" kern="1200" cap="none" spc="0" normalizeH="0" baseline="0" noProof="0" dirty="0" err="1">
                <a:ln>
                  <a:noFill/>
                </a:ln>
                <a:solidFill>
                  <a:srgbClr val="ED7D31">
                    <a:lumMod val="50000"/>
                  </a:srgbClr>
                </a:solidFill>
                <a:effectLst/>
                <a:uLnTx/>
                <a:uFillTx/>
                <a:latin typeface="Nunito Black" pitchFamily="2" charset="0"/>
                <a:ea typeface="+mn-ea"/>
                <a:cs typeface="+mn-cs"/>
              </a:rPr>
              <a:t>bên</a:t>
            </a:r>
            <a:r>
              <a:rPr kumimoji="0" lang="en-US" sz="2000" b="0" i="0" u="none" strike="noStrike" kern="1200" cap="none" spc="0" normalizeH="0" baseline="0" noProof="0" dirty="0">
                <a:ln>
                  <a:noFill/>
                </a:ln>
                <a:solidFill>
                  <a:srgbClr val="ED7D31">
                    <a:lumMod val="50000"/>
                  </a:srgbClr>
                </a:solidFill>
                <a:effectLst/>
                <a:uLnTx/>
                <a:uFillTx/>
                <a:latin typeface="Nunito Black" pitchFamily="2" charset="0"/>
                <a:ea typeface="+mn-ea"/>
                <a:cs typeface="+mn-cs"/>
              </a:rPr>
              <a:t> </a:t>
            </a:r>
            <a:r>
              <a:rPr kumimoji="0" lang="en-US" sz="2000" b="0" i="0" u="none" strike="noStrike" kern="1200" cap="none" spc="0" normalizeH="0" baseline="0" noProof="0" dirty="0" err="1">
                <a:ln>
                  <a:noFill/>
                </a:ln>
                <a:solidFill>
                  <a:srgbClr val="ED7D31">
                    <a:lumMod val="50000"/>
                  </a:srgbClr>
                </a:solidFill>
                <a:effectLst/>
                <a:uLnTx/>
                <a:uFillTx/>
                <a:latin typeface="Nunito Black" pitchFamily="2" charset="0"/>
                <a:ea typeface="+mn-ea"/>
                <a:cs typeface="+mn-cs"/>
              </a:rPr>
              <a:t>nhau</a:t>
            </a:r>
            <a:r>
              <a:rPr kumimoji="0" lang="en-US" sz="2000" b="0" i="0" u="none" strike="noStrike" kern="1200" cap="none" spc="0" normalizeH="0" baseline="0" noProof="0" dirty="0">
                <a:ln>
                  <a:noFill/>
                </a:ln>
                <a:solidFill>
                  <a:srgbClr val="ED7D31">
                    <a:lumMod val="50000"/>
                  </a:srgbClr>
                </a:solidFill>
                <a:effectLst/>
                <a:uLnTx/>
                <a:uFillTx/>
                <a:latin typeface="Nunito Black" pitchFamily="2" charset="0"/>
                <a:ea typeface="+mn-ea"/>
                <a:cs typeface="+mn-cs"/>
              </a:rPr>
              <a:t>.</a:t>
            </a:r>
          </a:p>
        </p:txBody>
      </p:sp>
      <p:sp>
        <p:nvSpPr>
          <p:cNvPr id="10" name="Rounded Rectangle 9"/>
          <p:cNvSpPr/>
          <p:nvPr/>
        </p:nvSpPr>
        <p:spPr>
          <a:xfrm>
            <a:off x="7315200" y="1447800"/>
            <a:ext cx="3581400" cy="1530921"/>
          </a:xfrm>
          <a:prstGeom prst="roundRect">
            <a:avLst/>
          </a:prstGeom>
          <a:solidFill>
            <a:srgbClr val="FFFFFF">
              <a:alpha val="80000"/>
            </a:srgbClr>
          </a:solidFill>
          <a:ln>
            <a:solidFill>
              <a:srgbClr val="008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90000"/>
              </a:lnSpc>
              <a:spcBef>
                <a:spcPct val="0"/>
              </a:spcBef>
              <a:spcAft>
                <a:spcPts val="600"/>
              </a:spcAft>
              <a:buClrTx/>
              <a:buSzTx/>
              <a:buFontTx/>
              <a:buNone/>
              <a:tabLst/>
              <a:defRPr/>
            </a:pPr>
            <a:r>
              <a:rPr kumimoji="0" lang="en-US" sz="2000" b="0" i="0" u="none" strike="noStrike" kern="1200" cap="none" spc="0" normalizeH="0" baseline="0" noProof="0" dirty="0" err="1">
                <a:ln>
                  <a:noFill/>
                </a:ln>
                <a:solidFill>
                  <a:srgbClr val="0070C0"/>
                </a:solidFill>
                <a:effectLst/>
                <a:uLnTx/>
                <a:uFillTx/>
                <a:latin typeface="Nunito Black" pitchFamily="2" charset="0"/>
                <a:ea typeface="+mn-ea"/>
                <a:cs typeface="+mn-cs"/>
              </a:rPr>
              <a:t>Còn</a:t>
            </a:r>
            <a:r>
              <a:rPr kumimoji="0" lang="en-US" sz="2000" b="0" i="0" u="none" strike="noStrike" kern="1200" cap="none" spc="0" normalizeH="0" baseline="0" noProof="0" dirty="0">
                <a:ln>
                  <a:noFill/>
                </a:ln>
                <a:solidFill>
                  <a:srgbClr val="0070C0"/>
                </a:solidFill>
                <a:effectLst/>
                <a:uLnTx/>
                <a:uFillTx/>
                <a:latin typeface="Nunito Black" pitchFamily="2" charset="0"/>
                <a:ea typeface="+mn-ea"/>
                <a:cs typeface="+mn-cs"/>
              </a:rPr>
              <a:t> con </a:t>
            </a:r>
            <a:r>
              <a:rPr kumimoji="0" lang="en-US" sz="2000" b="0" i="0" u="none" strike="noStrike" kern="1200" cap="none" spc="0" normalizeH="0" baseline="0" noProof="0" dirty="0" err="1">
                <a:ln>
                  <a:noFill/>
                </a:ln>
                <a:solidFill>
                  <a:srgbClr val="0070C0"/>
                </a:solidFill>
                <a:effectLst/>
                <a:uLnTx/>
                <a:uFillTx/>
                <a:latin typeface="Nunito Black" pitchFamily="2" charset="0"/>
                <a:ea typeface="+mn-ea"/>
                <a:cs typeface="+mn-cs"/>
              </a:rPr>
              <a:t>đường</a:t>
            </a:r>
            <a:r>
              <a:rPr kumimoji="0" lang="en-US" sz="2000" b="0" i="0" u="none" strike="noStrike" kern="1200" cap="none" spc="0" normalizeH="0" baseline="0" noProof="0" dirty="0">
                <a:ln>
                  <a:noFill/>
                </a:ln>
                <a:solidFill>
                  <a:srgbClr val="0070C0"/>
                </a:solidFill>
                <a:effectLst/>
                <a:uLnTx/>
                <a:uFillTx/>
                <a:latin typeface="Nunito Black" pitchFamily="2" charset="0"/>
                <a:ea typeface="+mn-ea"/>
                <a:cs typeface="+mn-cs"/>
              </a:rPr>
              <a:t> </a:t>
            </a:r>
            <a:r>
              <a:rPr kumimoji="0" lang="en-US" sz="2000" b="0" i="0" u="none" strike="noStrike" kern="1200" cap="none" spc="0" normalizeH="0" baseline="0" noProof="0" dirty="0" err="1">
                <a:ln>
                  <a:noFill/>
                </a:ln>
                <a:solidFill>
                  <a:srgbClr val="0070C0"/>
                </a:solidFill>
                <a:effectLst/>
                <a:uLnTx/>
                <a:uFillTx/>
                <a:latin typeface="Nunito Black" pitchFamily="2" charset="0"/>
                <a:ea typeface="+mn-ea"/>
                <a:cs typeface="+mn-cs"/>
              </a:rPr>
              <a:t>của</a:t>
            </a:r>
            <a:r>
              <a:rPr kumimoji="0" lang="en-US" sz="2000" b="0" i="0" u="none" strike="noStrike" kern="1200" cap="none" spc="0" normalizeH="0" baseline="0" noProof="0" dirty="0">
                <a:ln>
                  <a:noFill/>
                </a:ln>
                <a:solidFill>
                  <a:srgbClr val="0070C0"/>
                </a:solidFill>
                <a:effectLst/>
                <a:uLnTx/>
                <a:uFillTx/>
                <a:latin typeface="Nunito Black" pitchFamily="2" charset="0"/>
                <a:ea typeface="+mn-ea"/>
                <a:cs typeface="+mn-cs"/>
              </a:rPr>
              <a:t> </a:t>
            </a:r>
            <a:r>
              <a:rPr kumimoji="0" lang="en-US" sz="2000" b="0" i="0" u="none" strike="noStrike" kern="1200" cap="none" spc="0" normalizeH="0" baseline="0" noProof="0" dirty="0" err="1">
                <a:ln>
                  <a:noFill/>
                </a:ln>
                <a:solidFill>
                  <a:srgbClr val="0070C0"/>
                </a:solidFill>
                <a:effectLst/>
                <a:uLnTx/>
                <a:uFillTx/>
                <a:latin typeface="Nunito Black" pitchFamily="2" charset="0"/>
                <a:ea typeface="+mn-ea"/>
                <a:cs typeface="+mn-cs"/>
              </a:rPr>
              <a:t>bố</a:t>
            </a:r>
            <a:endParaRPr kumimoji="0" lang="en-US" sz="2000" b="0" i="0" u="none" strike="noStrike" kern="1200" cap="none" spc="0" normalizeH="0" baseline="0" noProof="0" dirty="0">
              <a:ln>
                <a:noFill/>
              </a:ln>
              <a:solidFill>
                <a:srgbClr val="0070C0"/>
              </a:solidFill>
              <a:effectLst/>
              <a:uLnTx/>
              <a:uFillTx/>
              <a:latin typeface="Nunito Black" pitchFamily="2" charset="0"/>
              <a:ea typeface="+mn-ea"/>
              <a:cs typeface="+mn-cs"/>
            </a:endParaRPr>
          </a:p>
          <a:p>
            <a:pPr marL="0" marR="0" lvl="0" indent="0" algn="l" defTabSz="914400" rtl="0" eaLnBrk="1" fontAlgn="auto" latinLnBrk="0" hangingPunct="1">
              <a:lnSpc>
                <a:spcPct val="90000"/>
              </a:lnSpc>
              <a:spcBef>
                <a:spcPct val="0"/>
              </a:spcBef>
              <a:spcAft>
                <a:spcPts val="600"/>
              </a:spcAft>
              <a:buClrTx/>
              <a:buSzTx/>
              <a:buFontTx/>
              <a:buNone/>
              <a:tabLst/>
              <a:defRPr/>
            </a:pPr>
            <a:r>
              <a:rPr kumimoji="0" lang="en-US" sz="2000" b="0" i="0" u="none" strike="noStrike" kern="1200" cap="none" spc="0" normalizeH="0" baseline="0" noProof="0" dirty="0" err="1">
                <a:ln>
                  <a:noFill/>
                </a:ln>
                <a:solidFill>
                  <a:srgbClr val="0070C0"/>
                </a:solidFill>
                <a:effectLst/>
                <a:uLnTx/>
                <a:uFillTx/>
                <a:latin typeface="Nunito Black" pitchFamily="2" charset="0"/>
                <a:ea typeface="+mn-ea"/>
                <a:cs typeface="+mn-cs"/>
              </a:rPr>
              <a:t>Đi</a:t>
            </a:r>
            <a:r>
              <a:rPr kumimoji="0" lang="en-US" sz="2000" b="0" i="0" u="none" strike="noStrike" kern="1200" cap="none" spc="0" normalizeH="0" baseline="0" noProof="0" dirty="0">
                <a:ln>
                  <a:noFill/>
                </a:ln>
                <a:solidFill>
                  <a:srgbClr val="0070C0"/>
                </a:solidFill>
                <a:effectLst/>
                <a:uLnTx/>
                <a:uFillTx/>
                <a:latin typeface="Nunito Black" pitchFamily="2" charset="0"/>
                <a:ea typeface="+mn-ea"/>
                <a:cs typeface="+mn-cs"/>
              </a:rPr>
              <a:t> </a:t>
            </a:r>
            <a:r>
              <a:rPr kumimoji="0" lang="en-US" sz="2000" b="0" i="0" u="none" strike="noStrike" kern="1200" cap="none" spc="0" normalizeH="0" baseline="0" noProof="0" dirty="0" err="1">
                <a:ln>
                  <a:noFill/>
                </a:ln>
                <a:solidFill>
                  <a:srgbClr val="0070C0"/>
                </a:solidFill>
                <a:effectLst/>
                <a:uLnTx/>
                <a:uFillTx/>
                <a:latin typeface="Nunito Black" pitchFamily="2" charset="0"/>
                <a:ea typeface="+mn-ea"/>
                <a:cs typeface="+mn-cs"/>
              </a:rPr>
              <a:t>trên</a:t>
            </a:r>
            <a:r>
              <a:rPr kumimoji="0" lang="en-US" sz="2000" b="0" i="0" u="none" strike="noStrike" kern="1200" cap="none" spc="0" normalizeH="0" baseline="0" noProof="0" dirty="0">
                <a:ln>
                  <a:noFill/>
                </a:ln>
                <a:solidFill>
                  <a:srgbClr val="0070C0"/>
                </a:solidFill>
                <a:effectLst/>
                <a:uLnTx/>
                <a:uFillTx/>
                <a:latin typeface="Nunito Black" pitchFamily="2" charset="0"/>
                <a:ea typeface="+mn-ea"/>
                <a:cs typeface="+mn-cs"/>
              </a:rPr>
              <a:t> </a:t>
            </a:r>
            <a:r>
              <a:rPr kumimoji="0" lang="en-US" sz="2000" b="0" i="0" u="none" strike="noStrike" kern="1200" cap="none" spc="0" normalizeH="0" baseline="0" noProof="0" dirty="0" err="1">
                <a:ln>
                  <a:noFill/>
                </a:ln>
                <a:solidFill>
                  <a:srgbClr val="0070C0"/>
                </a:solidFill>
                <a:effectLst/>
                <a:uLnTx/>
                <a:uFillTx/>
                <a:latin typeface="Nunito Black" pitchFamily="2" charset="0"/>
                <a:ea typeface="+mn-ea"/>
                <a:cs typeface="+mn-cs"/>
              </a:rPr>
              <a:t>giàn</a:t>
            </a:r>
            <a:r>
              <a:rPr kumimoji="0" lang="en-US" sz="2000" b="0" i="0" u="none" strike="noStrike" kern="1200" cap="none" spc="0" normalizeH="0" baseline="0" noProof="0" dirty="0">
                <a:ln>
                  <a:noFill/>
                </a:ln>
                <a:solidFill>
                  <a:srgbClr val="0070C0"/>
                </a:solidFill>
                <a:effectLst/>
                <a:uLnTx/>
                <a:uFillTx/>
                <a:latin typeface="Nunito Black" pitchFamily="2" charset="0"/>
                <a:ea typeface="+mn-ea"/>
                <a:cs typeface="+mn-cs"/>
              </a:rPr>
              <a:t> </a:t>
            </a:r>
            <a:r>
              <a:rPr kumimoji="0" lang="en-US" sz="2000" b="0" i="0" u="none" strike="noStrike" kern="1200" cap="none" spc="0" normalizeH="0" baseline="0" noProof="0" dirty="0" err="1">
                <a:ln>
                  <a:noFill/>
                </a:ln>
                <a:solidFill>
                  <a:srgbClr val="0070C0"/>
                </a:solidFill>
                <a:effectLst/>
                <a:uLnTx/>
                <a:uFillTx/>
                <a:latin typeface="Nunito Black" pitchFamily="2" charset="0"/>
                <a:ea typeface="+mn-ea"/>
                <a:cs typeface="+mn-cs"/>
              </a:rPr>
              <a:t>giáo</a:t>
            </a:r>
            <a:r>
              <a:rPr kumimoji="0" lang="en-US" sz="2000" b="0" i="0" u="none" strike="noStrike" kern="1200" cap="none" spc="0" normalizeH="0" baseline="0" noProof="0" dirty="0">
                <a:ln>
                  <a:noFill/>
                </a:ln>
                <a:solidFill>
                  <a:srgbClr val="0070C0"/>
                </a:solidFill>
                <a:effectLst/>
                <a:uLnTx/>
                <a:uFillTx/>
                <a:latin typeface="Nunito Black" pitchFamily="2" charset="0"/>
                <a:ea typeface="+mn-ea"/>
                <a:cs typeface="+mn-cs"/>
              </a:rPr>
              <a:t> </a:t>
            </a:r>
            <a:r>
              <a:rPr kumimoji="0" lang="en-US" sz="2000" b="0" i="0" u="none" strike="noStrike" kern="1200" cap="none" spc="0" normalizeH="0" baseline="0" noProof="0" dirty="0" err="1">
                <a:ln>
                  <a:noFill/>
                </a:ln>
                <a:solidFill>
                  <a:srgbClr val="0070C0"/>
                </a:solidFill>
                <a:effectLst/>
                <a:uLnTx/>
                <a:uFillTx/>
                <a:latin typeface="Nunito Black" pitchFamily="2" charset="0"/>
                <a:ea typeface="+mn-ea"/>
                <a:cs typeface="+mn-cs"/>
              </a:rPr>
              <a:t>cao</a:t>
            </a:r>
            <a:endParaRPr kumimoji="0" lang="en-US" sz="2000" b="0" i="0" u="none" strike="noStrike" kern="1200" cap="none" spc="0" normalizeH="0" baseline="0" noProof="0" dirty="0">
              <a:ln>
                <a:noFill/>
              </a:ln>
              <a:solidFill>
                <a:srgbClr val="0070C0"/>
              </a:solidFill>
              <a:effectLst/>
              <a:uLnTx/>
              <a:uFillTx/>
              <a:latin typeface="Nunito Black" pitchFamily="2" charset="0"/>
              <a:ea typeface="+mn-ea"/>
              <a:cs typeface="+mn-cs"/>
            </a:endParaRPr>
          </a:p>
          <a:p>
            <a:pPr marL="0" marR="0" lvl="0" indent="0" algn="l" defTabSz="914400" rtl="0" eaLnBrk="1" fontAlgn="auto" latinLnBrk="0" hangingPunct="1">
              <a:lnSpc>
                <a:spcPct val="90000"/>
              </a:lnSpc>
              <a:spcBef>
                <a:spcPct val="0"/>
              </a:spcBef>
              <a:spcAft>
                <a:spcPts val="600"/>
              </a:spcAft>
              <a:buClrTx/>
              <a:buSzTx/>
              <a:buFontTx/>
              <a:buNone/>
              <a:tabLst/>
              <a:defRPr/>
            </a:pPr>
            <a:r>
              <a:rPr kumimoji="0" lang="en-US" sz="2000" b="0" i="0" u="none" strike="noStrike" kern="1200" cap="none" spc="0" normalizeH="0" baseline="0" noProof="0" dirty="0" err="1">
                <a:ln>
                  <a:noFill/>
                </a:ln>
                <a:solidFill>
                  <a:srgbClr val="0070C0"/>
                </a:solidFill>
                <a:effectLst/>
                <a:uLnTx/>
                <a:uFillTx/>
                <a:latin typeface="Nunito Black" pitchFamily="2" charset="0"/>
                <a:ea typeface="+mn-ea"/>
                <a:cs typeface="+mn-cs"/>
              </a:rPr>
              <a:t>Những</a:t>
            </a:r>
            <a:r>
              <a:rPr kumimoji="0" lang="en-US" sz="2000" b="0" i="0" u="none" strike="noStrike" kern="1200" cap="none" spc="0" normalizeH="0" baseline="0" noProof="0" dirty="0">
                <a:ln>
                  <a:noFill/>
                </a:ln>
                <a:solidFill>
                  <a:srgbClr val="0070C0"/>
                </a:solidFill>
                <a:effectLst/>
                <a:uLnTx/>
                <a:uFillTx/>
                <a:latin typeface="Nunito Black" pitchFamily="2" charset="0"/>
                <a:ea typeface="+mn-ea"/>
                <a:cs typeface="+mn-cs"/>
              </a:rPr>
              <a:t> </a:t>
            </a:r>
            <a:r>
              <a:rPr kumimoji="0" lang="en-US" sz="2000" b="0" i="0" u="none" strike="noStrike" kern="1200" cap="none" spc="0" normalizeH="0" baseline="0" noProof="0" dirty="0" err="1">
                <a:ln>
                  <a:noFill/>
                </a:ln>
                <a:solidFill>
                  <a:srgbClr val="0070C0"/>
                </a:solidFill>
                <a:effectLst/>
                <a:uLnTx/>
                <a:uFillTx/>
                <a:latin typeface="Nunito Black" pitchFamily="2" charset="0"/>
                <a:ea typeface="+mn-ea"/>
                <a:cs typeface="+mn-cs"/>
              </a:rPr>
              <a:t>khung</a:t>
            </a:r>
            <a:r>
              <a:rPr kumimoji="0" lang="en-US" sz="2000" b="0" i="0" u="none" strike="noStrike" kern="1200" cap="none" spc="0" normalizeH="0" baseline="0" noProof="0" dirty="0">
                <a:ln>
                  <a:noFill/>
                </a:ln>
                <a:solidFill>
                  <a:srgbClr val="0070C0"/>
                </a:solidFill>
                <a:effectLst/>
                <a:uLnTx/>
                <a:uFillTx/>
                <a:latin typeface="Nunito Black" pitchFamily="2" charset="0"/>
                <a:ea typeface="+mn-ea"/>
                <a:cs typeface="+mn-cs"/>
              </a:rPr>
              <a:t> </a:t>
            </a:r>
            <a:r>
              <a:rPr kumimoji="0" lang="en-US" sz="2000" b="0" i="0" u="none" strike="noStrike" kern="1200" cap="none" spc="0" normalizeH="0" baseline="0" noProof="0" dirty="0" err="1">
                <a:ln>
                  <a:noFill/>
                </a:ln>
                <a:solidFill>
                  <a:srgbClr val="0070C0"/>
                </a:solidFill>
                <a:effectLst/>
                <a:uLnTx/>
                <a:uFillTx/>
                <a:latin typeface="Nunito Black" pitchFamily="2" charset="0"/>
                <a:ea typeface="+mn-ea"/>
                <a:cs typeface="+mn-cs"/>
              </a:rPr>
              <a:t>sắt</a:t>
            </a:r>
            <a:r>
              <a:rPr kumimoji="0" lang="en-US" sz="2000" b="0" i="0" u="none" strike="noStrike" kern="1200" cap="none" spc="0" normalizeH="0" baseline="0" noProof="0" dirty="0">
                <a:ln>
                  <a:noFill/>
                </a:ln>
                <a:solidFill>
                  <a:srgbClr val="0070C0"/>
                </a:solidFill>
                <a:effectLst/>
                <a:uLnTx/>
                <a:uFillTx/>
                <a:latin typeface="Nunito Black" pitchFamily="2" charset="0"/>
                <a:ea typeface="+mn-ea"/>
                <a:cs typeface="+mn-cs"/>
              </a:rPr>
              <a:t> </a:t>
            </a:r>
            <a:r>
              <a:rPr kumimoji="0" lang="en-US" sz="2000" b="0" i="0" u="none" strike="noStrike" kern="1200" cap="none" spc="0" normalizeH="0" baseline="0" noProof="0" dirty="0" err="1">
                <a:ln>
                  <a:noFill/>
                </a:ln>
                <a:solidFill>
                  <a:srgbClr val="0070C0"/>
                </a:solidFill>
                <a:effectLst/>
                <a:uLnTx/>
                <a:uFillTx/>
                <a:latin typeface="Nunito Black" pitchFamily="2" charset="0"/>
                <a:ea typeface="+mn-ea"/>
                <a:cs typeface="+mn-cs"/>
              </a:rPr>
              <a:t>nối</a:t>
            </a:r>
            <a:r>
              <a:rPr kumimoji="0" lang="en-US" sz="2000" b="0" i="0" u="none" strike="noStrike" kern="1200" cap="none" spc="0" normalizeH="0" baseline="0" noProof="0" dirty="0">
                <a:ln>
                  <a:noFill/>
                </a:ln>
                <a:solidFill>
                  <a:srgbClr val="0070C0"/>
                </a:solidFill>
                <a:effectLst/>
                <a:uLnTx/>
                <a:uFillTx/>
                <a:latin typeface="Nunito Black" pitchFamily="2" charset="0"/>
                <a:ea typeface="+mn-ea"/>
                <a:cs typeface="+mn-cs"/>
              </a:rPr>
              <a:t> </a:t>
            </a:r>
            <a:r>
              <a:rPr kumimoji="0" lang="en-US" sz="2000" b="0" i="0" u="none" strike="noStrike" kern="1200" cap="none" spc="0" normalizeH="0" baseline="0" noProof="0" dirty="0" err="1">
                <a:ln>
                  <a:noFill/>
                </a:ln>
                <a:solidFill>
                  <a:srgbClr val="0070C0"/>
                </a:solidFill>
                <a:effectLst/>
                <a:uLnTx/>
                <a:uFillTx/>
                <a:latin typeface="Nunito Black" pitchFamily="2" charset="0"/>
                <a:ea typeface="+mn-ea"/>
                <a:cs typeface="+mn-cs"/>
              </a:rPr>
              <a:t>nhau</a:t>
            </a:r>
            <a:endParaRPr kumimoji="0" lang="en-US" sz="2000" b="0" i="0" u="none" strike="noStrike" kern="1200" cap="none" spc="0" normalizeH="0" baseline="0" noProof="0" dirty="0">
              <a:ln>
                <a:noFill/>
              </a:ln>
              <a:solidFill>
                <a:srgbClr val="0070C0"/>
              </a:solidFill>
              <a:effectLst/>
              <a:uLnTx/>
              <a:uFillTx/>
              <a:latin typeface="Nunito Black" pitchFamily="2" charset="0"/>
              <a:ea typeface="+mn-ea"/>
              <a:cs typeface="+mn-cs"/>
            </a:endParaRPr>
          </a:p>
          <a:p>
            <a:pPr marL="0" marR="0" lvl="0" indent="0" algn="l" defTabSz="914400" rtl="0" eaLnBrk="1" fontAlgn="auto" latinLnBrk="0" hangingPunct="1">
              <a:lnSpc>
                <a:spcPct val="90000"/>
              </a:lnSpc>
              <a:spcBef>
                <a:spcPct val="0"/>
              </a:spcBef>
              <a:spcAft>
                <a:spcPts val="600"/>
              </a:spcAft>
              <a:buClrTx/>
              <a:buSzTx/>
              <a:buFontTx/>
              <a:buNone/>
              <a:tabLst/>
              <a:defRPr/>
            </a:pPr>
            <a:r>
              <a:rPr kumimoji="0" lang="en-US" sz="2000" b="0" i="0" u="none" strike="noStrike" kern="1200" cap="none" spc="0" normalizeH="0" baseline="0" noProof="0" dirty="0" err="1">
                <a:ln>
                  <a:noFill/>
                </a:ln>
                <a:solidFill>
                  <a:srgbClr val="0070C0"/>
                </a:solidFill>
                <a:effectLst/>
                <a:uLnTx/>
                <a:uFillTx/>
                <a:latin typeface="Nunito Black" pitchFamily="2" charset="0"/>
                <a:ea typeface="+mn-ea"/>
                <a:cs typeface="+mn-cs"/>
              </a:rPr>
              <a:t>Dựng</a:t>
            </a:r>
            <a:r>
              <a:rPr kumimoji="0" lang="en-US" sz="2000" b="0" i="0" u="none" strike="noStrike" kern="1200" cap="none" spc="0" normalizeH="0" baseline="0" noProof="0" dirty="0">
                <a:ln>
                  <a:noFill/>
                </a:ln>
                <a:solidFill>
                  <a:srgbClr val="0070C0"/>
                </a:solidFill>
                <a:effectLst/>
                <a:uLnTx/>
                <a:uFillTx/>
                <a:latin typeface="Nunito Black" pitchFamily="2" charset="0"/>
                <a:ea typeface="+mn-ea"/>
                <a:cs typeface="+mn-cs"/>
              </a:rPr>
              <a:t> </a:t>
            </a:r>
            <a:r>
              <a:rPr kumimoji="0" lang="en-US" sz="2000" b="0" i="0" u="none" strike="noStrike" kern="1200" cap="none" spc="0" normalizeH="0" baseline="0" noProof="0" dirty="0" err="1">
                <a:ln>
                  <a:noFill/>
                </a:ln>
                <a:solidFill>
                  <a:srgbClr val="0070C0"/>
                </a:solidFill>
                <a:effectLst/>
                <a:uLnTx/>
                <a:uFillTx/>
                <a:latin typeface="Nunito Black" pitchFamily="2" charset="0"/>
                <a:ea typeface="+mn-ea"/>
                <a:cs typeface="+mn-cs"/>
              </a:rPr>
              <a:t>nên</a:t>
            </a:r>
            <a:r>
              <a:rPr kumimoji="0" lang="en-US" sz="2000" b="0" i="0" u="none" strike="noStrike" kern="1200" cap="none" spc="0" normalizeH="0" baseline="0" noProof="0" dirty="0">
                <a:ln>
                  <a:noFill/>
                </a:ln>
                <a:solidFill>
                  <a:srgbClr val="0070C0"/>
                </a:solidFill>
                <a:effectLst/>
                <a:uLnTx/>
                <a:uFillTx/>
                <a:latin typeface="Nunito Black" pitchFamily="2" charset="0"/>
                <a:ea typeface="+mn-ea"/>
                <a:cs typeface="+mn-cs"/>
              </a:rPr>
              <a:t> </a:t>
            </a:r>
            <a:r>
              <a:rPr kumimoji="0" lang="en-US" sz="2000" b="0" i="0" u="none" strike="noStrike" kern="1200" cap="none" spc="0" normalizeH="0" baseline="0" noProof="0" dirty="0" err="1">
                <a:ln>
                  <a:noFill/>
                </a:ln>
                <a:solidFill>
                  <a:srgbClr val="0070C0"/>
                </a:solidFill>
                <a:effectLst/>
                <a:uLnTx/>
                <a:uFillTx/>
                <a:latin typeface="Nunito Black" pitchFamily="2" charset="0"/>
                <a:ea typeface="+mn-ea"/>
                <a:cs typeface="+mn-cs"/>
              </a:rPr>
              <a:t>bao</a:t>
            </a:r>
            <a:r>
              <a:rPr kumimoji="0" lang="en-US" sz="2000" b="0" i="0" u="none" strike="noStrike" kern="1200" cap="none" spc="0" normalizeH="0" baseline="0" noProof="0" dirty="0">
                <a:ln>
                  <a:noFill/>
                </a:ln>
                <a:solidFill>
                  <a:srgbClr val="0070C0"/>
                </a:solidFill>
                <a:effectLst/>
                <a:uLnTx/>
                <a:uFillTx/>
                <a:latin typeface="Nunito Black" pitchFamily="2" charset="0"/>
                <a:ea typeface="+mn-ea"/>
                <a:cs typeface="+mn-cs"/>
              </a:rPr>
              <a:t> </a:t>
            </a:r>
            <a:r>
              <a:rPr kumimoji="0" lang="en-US" sz="2000" b="0" i="0" u="none" strike="noStrike" kern="1200" cap="none" spc="0" normalizeH="0" baseline="0" noProof="0" dirty="0" err="1">
                <a:ln>
                  <a:noFill/>
                </a:ln>
                <a:solidFill>
                  <a:srgbClr val="0070C0"/>
                </a:solidFill>
                <a:effectLst/>
                <a:uLnTx/>
                <a:uFillTx/>
                <a:latin typeface="Nunito Black" pitchFamily="2" charset="0"/>
                <a:ea typeface="+mn-ea"/>
                <a:cs typeface="+mn-cs"/>
              </a:rPr>
              <a:t>nhà</a:t>
            </a:r>
            <a:r>
              <a:rPr kumimoji="0" lang="en-US" sz="2000" b="0" i="0" u="none" strike="noStrike" kern="1200" cap="none" spc="0" normalizeH="0" baseline="0" noProof="0" dirty="0">
                <a:ln>
                  <a:noFill/>
                </a:ln>
                <a:solidFill>
                  <a:srgbClr val="0070C0"/>
                </a:solidFill>
                <a:effectLst/>
                <a:uLnTx/>
                <a:uFillTx/>
                <a:latin typeface="Nunito Black" pitchFamily="2" charset="0"/>
                <a:ea typeface="+mn-ea"/>
                <a:cs typeface="+mn-cs"/>
              </a:rPr>
              <a:t> </a:t>
            </a:r>
            <a:r>
              <a:rPr kumimoji="0" lang="en-US" sz="2000" b="0" i="0" u="none" strike="noStrike" kern="1200" cap="none" spc="0" normalizeH="0" baseline="0" noProof="0" dirty="0" err="1">
                <a:ln>
                  <a:noFill/>
                </a:ln>
                <a:solidFill>
                  <a:srgbClr val="0070C0"/>
                </a:solidFill>
                <a:effectLst/>
                <a:uLnTx/>
                <a:uFillTx/>
                <a:latin typeface="Nunito Black" pitchFamily="2" charset="0"/>
                <a:ea typeface="+mn-ea"/>
                <a:cs typeface="+mn-cs"/>
              </a:rPr>
              <a:t>mới</a:t>
            </a:r>
            <a:r>
              <a:rPr kumimoji="0" lang="en-US" sz="2000" b="0" i="0" u="none" strike="noStrike" kern="1200" cap="none" spc="0" normalizeH="0" baseline="0" noProof="0" dirty="0">
                <a:ln>
                  <a:noFill/>
                </a:ln>
                <a:solidFill>
                  <a:srgbClr val="0070C0"/>
                </a:solidFill>
                <a:effectLst/>
                <a:uLnTx/>
                <a:uFillTx/>
                <a:latin typeface="Nunito Black" pitchFamily="2" charset="0"/>
                <a:ea typeface="+mn-ea"/>
                <a:cs typeface="+mn-cs"/>
              </a:rPr>
              <a:t>.</a:t>
            </a:r>
          </a:p>
        </p:txBody>
      </p:sp>
      <p:sp>
        <p:nvSpPr>
          <p:cNvPr id="11" name="Rounded Rectangle 10"/>
          <p:cNvSpPr/>
          <p:nvPr/>
        </p:nvSpPr>
        <p:spPr>
          <a:xfrm>
            <a:off x="7315200" y="3124200"/>
            <a:ext cx="3810000" cy="1520627"/>
          </a:xfrm>
          <a:prstGeom prst="roundRect">
            <a:avLst/>
          </a:prstGeom>
          <a:solidFill>
            <a:srgbClr val="FFFFFF">
              <a:alpha val="80000"/>
            </a:srgbClr>
          </a:solidFill>
          <a:ln>
            <a:solidFill>
              <a:srgbClr val="008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90000"/>
              </a:lnSpc>
              <a:spcBef>
                <a:spcPct val="0"/>
              </a:spcBef>
              <a:spcAft>
                <a:spcPts val="600"/>
              </a:spcAft>
              <a:buClrTx/>
              <a:buSzTx/>
              <a:buFontTx/>
              <a:buNone/>
              <a:tabLst/>
              <a:defRPr/>
            </a:pPr>
            <a:r>
              <a:rPr kumimoji="0" lang="en-US" sz="2000" b="0" i="0" u="none" strike="noStrike" kern="1200" cap="none" spc="0" normalizeH="0" baseline="0" noProof="0" dirty="0" err="1">
                <a:ln>
                  <a:noFill/>
                </a:ln>
                <a:solidFill>
                  <a:srgbClr val="ED7D31">
                    <a:lumMod val="50000"/>
                  </a:srgbClr>
                </a:solidFill>
                <a:effectLst/>
                <a:uLnTx/>
                <a:uFillTx/>
                <a:latin typeface="Nunito Black" pitchFamily="2" charset="0"/>
                <a:ea typeface="+mn-ea"/>
                <a:cs typeface="+mn-cs"/>
              </a:rPr>
              <a:t>Và</a:t>
            </a:r>
            <a:r>
              <a:rPr kumimoji="0" lang="en-US" sz="2000" b="0" i="0" u="none" strike="noStrike" kern="1200" cap="none" spc="0" normalizeH="0" baseline="0" noProof="0" dirty="0">
                <a:ln>
                  <a:noFill/>
                </a:ln>
                <a:solidFill>
                  <a:srgbClr val="ED7D31">
                    <a:lumMod val="50000"/>
                  </a:srgbClr>
                </a:solidFill>
                <a:effectLst/>
                <a:uLnTx/>
                <a:uFillTx/>
                <a:latin typeface="Nunito Black" pitchFamily="2" charset="0"/>
                <a:ea typeface="+mn-ea"/>
                <a:cs typeface="+mn-cs"/>
              </a:rPr>
              <a:t> con </a:t>
            </a:r>
            <a:r>
              <a:rPr kumimoji="0" lang="en-US" sz="2000" b="0" i="0" u="none" strike="noStrike" kern="1200" cap="none" spc="0" normalizeH="0" baseline="0" noProof="0" dirty="0" err="1">
                <a:ln>
                  <a:noFill/>
                </a:ln>
                <a:solidFill>
                  <a:srgbClr val="ED7D31">
                    <a:lumMod val="50000"/>
                  </a:srgbClr>
                </a:solidFill>
                <a:effectLst/>
                <a:uLnTx/>
                <a:uFillTx/>
                <a:latin typeface="Nunito Black" pitchFamily="2" charset="0"/>
                <a:ea typeface="+mn-ea"/>
                <a:cs typeface="+mn-cs"/>
              </a:rPr>
              <a:t>đường</a:t>
            </a:r>
            <a:r>
              <a:rPr kumimoji="0" lang="en-US" sz="2000" b="0" i="0" u="none" strike="noStrike" kern="1200" cap="none" spc="0" normalizeH="0" baseline="0" noProof="0" dirty="0">
                <a:ln>
                  <a:noFill/>
                </a:ln>
                <a:solidFill>
                  <a:srgbClr val="ED7D31">
                    <a:lumMod val="50000"/>
                  </a:srgbClr>
                </a:solidFill>
                <a:effectLst/>
                <a:uLnTx/>
                <a:uFillTx/>
                <a:latin typeface="Nunito Black" pitchFamily="2" charset="0"/>
                <a:ea typeface="+mn-ea"/>
                <a:cs typeface="+mn-cs"/>
              </a:rPr>
              <a:t> </a:t>
            </a:r>
            <a:r>
              <a:rPr kumimoji="0" lang="en-US" sz="2000" b="0" i="0" u="none" strike="noStrike" kern="1200" cap="none" spc="0" normalizeH="0" baseline="0" noProof="0" dirty="0" err="1">
                <a:ln>
                  <a:noFill/>
                </a:ln>
                <a:solidFill>
                  <a:srgbClr val="ED7D31">
                    <a:lumMod val="50000"/>
                  </a:srgbClr>
                </a:solidFill>
                <a:effectLst/>
                <a:uLnTx/>
                <a:uFillTx/>
                <a:latin typeface="Nunito Black" pitchFamily="2" charset="0"/>
                <a:ea typeface="+mn-ea"/>
                <a:cs typeface="+mn-cs"/>
              </a:rPr>
              <a:t>của</a:t>
            </a:r>
            <a:r>
              <a:rPr kumimoji="0" lang="en-US" sz="2000" b="0" i="0" u="none" strike="noStrike" kern="1200" cap="none" spc="0" normalizeH="0" baseline="0" noProof="0" dirty="0">
                <a:ln>
                  <a:noFill/>
                </a:ln>
                <a:solidFill>
                  <a:srgbClr val="ED7D31">
                    <a:lumMod val="50000"/>
                  </a:srgbClr>
                </a:solidFill>
                <a:effectLst/>
                <a:uLnTx/>
                <a:uFillTx/>
                <a:latin typeface="Nunito Black" pitchFamily="2" charset="0"/>
                <a:ea typeface="+mn-ea"/>
                <a:cs typeface="+mn-cs"/>
              </a:rPr>
              <a:t> </a:t>
            </a:r>
            <a:r>
              <a:rPr kumimoji="0" lang="en-US" sz="2000" b="0" i="0" u="none" strike="noStrike" kern="1200" cap="none" spc="0" normalizeH="0" baseline="0" noProof="0" dirty="0" err="1">
                <a:ln>
                  <a:noFill/>
                </a:ln>
                <a:solidFill>
                  <a:srgbClr val="ED7D31">
                    <a:lumMod val="50000"/>
                  </a:srgbClr>
                </a:solidFill>
                <a:effectLst/>
                <a:uLnTx/>
                <a:uFillTx/>
                <a:latin typeface="Nunito Black" pitchFamily="2" charset="0"/>
                <a:ea typeface="+mn-ea"/>
                <a:cs typeface="+mn-cs"/>
              </a:rPr>
              <a:t>mẹ</a:t>
            </a:r>
            <a:endParaRPr kumimoji="0" lang="en-US" sz="2000" b="0" i="0" u="none" strike="noStrike" kern="1200" cap="none" spc="0" normalizeH="0" baseline="0" noProof="0" dirty="0">
              <a:ln>
                <a:noFill/>
              </a:ln>
              <a:solidFill>
                <a:srgbClr val="ED7D31">
                  <a:lumMod val="50000"/>
                </a:srgbClr>
              </a:solidFill>
              <a:effectLst/>
              <a:uLnTx/>
              <a:uFillTx/>
              <a:latin typeface="Nunito Black" pitchFamily="2" charset="0"/>
              <a:ea typeface="+mn-ea"/>
              <a:cs typeface="+mn-cs"/>
            </a:endParaRPr>
          </a:p>
          <a:p>
            <a:pPr marL="0" marR="0" lvl="0" indent="0" algn="l" defTabSz="914400" rtl="0" eaLnBrk="1" fontAlgn="auto" latinLnBrk="0" hangingPunct="1">
              <a:lnSpc>
                <a:spcPct val="90000"/>
              </a:lnSpc>
              <a:spcBef>
                <a:spcPct val="0"/>
              </a:spcBef>
              <a:spcAft>
                <a:spcPts val="600"/>
              </a:spcAft>
              <a:buClrTx/>
              <a:buSzTx/>
              <a:buFontTx/>
              <a:buNone/>
              <a:tabLst/>
              <a:defRPr/>
            </a:pPr>
            <a:r>
              <a:rPr kumimoji="0" lang="en-US" sz="2000" b="0" i="0" u="none" strike="noStrike" kern="1200" cap="none" spc="0" normalizeH="0" baseline="0" noProof="0" dirty="0" err="1">
                <a:ln>
                  <a:noFill/>
                </a:ln>
                <a:solidFill>
                  <a:srgbClr val="ED7D31">
                    <a:lumMod val="50000"/>
                  </a:srgbClr>
                </a:solidFill>
                <a:effectLst/>
                <a:uLnTx/>
                <a:uFillTx/>
                <a:latin typeface="Nunito Black" pitchFamily="2" charset="0"/>
                <a:ea typeface="+mn-ea"/>
                <a:cs typeface="+mn-cs"/>
              </a:rPr>
              <a:t>Là</a:t>
            </a:r>
            <a:r>
              <a:rPr kumimoji="0" lang="en-US" sz="2000" b="0" i="0" u="none" strike="noStrike" kern="1200" cap="none" spc="0" normalizeH="0" baseline="0" noProof="0" dirty="0">
                <a:ln>
                  <a:noFill/>
                </a:ln>
                <a:solidFill>
                  <a:srgbClr val="ED7D31">
                    <a:lumMod val="50000"/>
                  </a:srgbClr>
                </a:solidFill>
                <a:effectLst/>
                <a:uLnTx/>
                <a:uFillTx/>
                <a:latin typeface="Nunito Black" pitchFamily="2" charset="0"/>
                <a:ea typeface="+mn-ea"/>
                <a:cs typeface="+mn-cs"/>
              </a:rPr>
              <a:t> ở </a:t>
            </a:r>
            <a:r>
              <a:rPr kumimoji="0" lang="en-US" sz="2000" b="0" i="0" u="none" strike="noStrike" kern="1200" cap="none" spc="0" normalizeH="0" baseline="0" noProof="0" dirty="0" err="1">
                <a:ln>
                  <a:noFill/>
                </a:ln>
                <a:solidFill>
                  <a:srgbClr val="ED7D31">
                    <a:lumMod val="50000"/>
                  </a:srgbClr>
                </a:solidFill>
                <a:effectLst/>
                <a:uLnTx/>
                <a:uFillTx/>
                <a:latin typeface="Nunito Black" pitchFamily="2" charset="0"/>
                <a:ea typeface="+mn-ea"/>
                <a:cs typeface="+mn-cs"/>
              </a:rPr>
              <a:t>trên</a:t>
            </a:r>
            <a:r>
              <a:rPr kumimoji="0" lang="en-US" sz="2000" b="0" i="0" u="none" strike="noStrike" kern="1200" cap="none" spc="0" normalizeH="0" baseline="0" noProof="0" dirty="0">
                <a:ln>
                  <a:noFill/>
                </a:ln>
                <a:solidFill>
                  <a:srgbClr val="ED7D31">
                    <a:lumMod val="50000"/>
                  </a:srgbClr>
                </a:solidFill>
                <a:effectLst/>
                <a:uLnTx/>
                <a:uFillTx/>
                <a:latin typeface="Nunito Black" pitchFamily="2" charset="0"/>
                <a:ea typeface="+mn-ea"/>
                <a:cs typeface="+mn-cs"/>
              </a:rPr>
              <a:t> </a:t>
            </a:r>
            <a:r>
              <a:rPr kumimoji="0" lang="en-US" sz="2000" b="0" i="0" u="none" strike="noStrike" kern="1200" cap="none" spc="0" normalizeH="0" baseline="0" noProof="0" dirty="0" err="1">
                <a:ln>
                  <a:noFill/>
                </a:ln>
                <a:solidFill>
                  <a:srgbClr val="ED7D31">
                    <a:lumMod val="50000"/>
                  </a:srgbClr>
                </a:solidFill>
                <a:effectLst/>
                <a:uLnTx/>
                <a:uFillTx/>
                <a:latin typeface="Nunito Black" pitchFamily="2" charset="0"/>
                <a:ea typeface="+mn-ea"/>
                <a:cs typeface="+mn-cs"/>
              </a:rPr>
              <a:t>cánh</a:t>
            </a:r>
            <a:r>
              <a:rPr kumimoji="0" lang="en-US" sz="2000" b="0" i="0" u="none" strike="noStrike" kern="1200" cap="none" spc="0" normalizeH="0" baseline="0" noProof="0" dirty="0">
                <a:ln>
                  <a:noFill/>
                </a:ln>
                <a:solidFill>
                  <a:srgbClr val="ED7D31">
                    <a:lumMod val="50000"/>
                  </a:srgbClr>
                </a:solidFill>
                <a:effectLst/>
                <a:uLnTx/>
                <a:uFillTx/>
                <a:latin typeface="Nunito Black" pitchFamily="2" charset="0"/>
                <a:ea typeface="+mn-ea"/>
                <a:cs typeface="+mn-cs"/>
              </a:rPr>
              <a:t> </a:t>
            </a:r>
            <a:r>
              <a:rPr kumimoji="0" lang="en-US" sz="2000" b="0" i="0" u="none" strike="noStrike" kern="1200" cap="none" spc="0" normalizeH="0" baseline="0" noProof="0" dirty="0" err="1">
                <a:ln>
                  <a:noFill/>
                </a:ln>
                <a:solidFill>
                  <a:srgbClr val="ED7D31">
                    <a:lumMod val="50000"/>
                  </a:srgbClr>
                </a:solidFill>
                <a:effectLst/>
                <a:uLnTx/>
                <a:uFillTx/>
                <a:latin typeface="Nunito Black" pitchFamily="2" charset="0"/>
                <a:ea typeface="+mn-ea"/>
                <a:cs typeface="+mn-cs"/>
              </a:rPr>
              <a:t>đồng</a:t>
            </a:r>
            <a:endParaRPr kumimoji="0" lang="en-US" sz="2000" b="0" i="0" u="none" strike="noStrike" kern="1200" cap="none" spc="0" normalizeH="0" baseline="0" noProof="0" dirty="0">
              <a:ln>
                <a:noFill/>
              </a:ln>
              <a:solidFill>
                <a:srgbClr val="ED7D31">
                  <a:lumMod val="50000"/>
                </a:srgbClr>
              </a:solidFill>
              <a:effectLst/>
              <a:uLnTx/>
              <a:uFillTx/>
              <a:latin typeface="Nunito Black" pitchFamily="2" charset="0"/>
              <a:ea typeface="+mn-ea"/>
              <a:cs typeface="+mn-cs"/>
            </a:endParaRPr>
          </a:p>
          <a:p>
            <a:pPr marL="0" marR="0" lvl="0" indent="0" algn="l" defTabSz="914400" rtl="0" eaLnBrk="1" fontAlgn="auto" latinLnBrk="0" hangingPunct="1">
              <a:lnSpc>
                <a:spcPct val="90000"/>
              </a:lnSpc>
              <a:spcBef>
                <a:spcPct val="0"/>
              </a:spcBef>
              <a:spcAft>
                <a:spcPts val="600"/>
              </a:spcAft>
              <a:buClrTx/>
              <a:buSzTx/>
              <a:buFontTx/>
              <a:buNone/>
              <a:tabLst/>
              <a:defRPr/>
            </a:pPr>
            <a:r>
              <a:rPr kumimoji="0" lang="en-US" sz="2000" b="0" i="0" u="none" strike="noStrike" kern="1200" cap="none" spc="0" normalizeH="0" baseline="0" noProof="0" dirty="0" err="1">
                <a:ln>
                  <a:noFill/>
                </a:ln>
                <a:solidFill>
                  <a:srgbClr val="ED7D31">
                    <a:lumMod val="50000"/>
                  </a:srgbClr>
                </a:solidFill>
                <a:effectLst/>
                <a:uLnTx/>
                <a:uFillTx/>
                <a:latin typeface="Nunito Black" pitchFamily="2" charset="0"/>
                <a:ea typeface="+mn-ea"/>
                <a:cs typeface="+mn-cs"/>
              </a:rPr>
              <a:t>Cỏ</a:t>
            </a:r>
            <a:r>
              <a:rPr kumimoji="0" lang="en-US" sz="2000" b="0" i="0" u="none" strike="noStrike" kern="1200" cap="none" spc="0" normalizeH="0" baseline="0" noProof="0" dirty="0">
                <a:ln>
                  <a:noFill/>
                </a:ln>
                <a:solidFill>
                  <a:srgbClr val="ED7D31">
                    <a:lumMod val="50000"/>
                  </a:srgbClr>
                </a:solidFill>
                <a:effectLst/>
                <a:uLnTx/>
                <a:uFillTx/>
                <a:latin typeface="Nunito Black" pitchFamily="2" charset="0"/>
                <a:ea typeface="+mn-ea"/>
                <a:cs typeface="+mn-cs"/>
              </a:rPr>
              <a:t> </a:t>
            </a:r>
            <a:r>
              <a:rPr kumimoji="0" lang="en-US" sz="2000" b="0" i="0" u="none" strike="noStrike" kern="1200" cap="none" spc="0" normalizeH="0" baseline="0" noProof="0" dirty="0" err="1">
                <a:ln>
                  <a:noFill/>
                </a:ln>
                <a:solidFill>
                  <a:srgbClr val="ED7D31">
                    <a:lumMod val="50000"/>
                  </a:srgbClr>
                </a:solidFill>
                <a:effectLst/>
                <a:uLnTx/>
                <a:uFillTx/>
                <a:latin typeface="Nunito Black" pitchFamily="2" charset="0"/>
                <a:ea typeface="+mn-ea"/>
                <a:cs typeface="+mn-cs"/>
              </a:rPr>
              <a:t>ruộng</a:t>
            </a:r>
            <a:r>
              <a:rPr kumimoji="0" lang="en-US" sz="2000" b="0" i="0" u="none" strike="noStrike" kern="1200" cap="none" spc="0" normalizeH="0" baseline="0" noProof="0" dirty="0">
                <a:ln>
                  <a:noFill/>
                </a:ln>
                <a:solidFill>
                  <a:srgbClr val="ED7D31">
                    <a:lumMod val="50000"/>
                  </a:srgbClr>
                </a:solidFill>
                <a:effectLst/>
                <a:uLnTx/>
                <a:uFillTx/>
                <a:latin typeface="Nunito Black" pitchFamily="2" charset="0"/>
                <a:ea typeface="+mn-ea"/>
                <a:cs typeface="+mn-cs"/>
              </a:rPr>
              <a:t> </a:t>
            </a:r>
            <a:r>
              <a:rPr kumimoji="0" lang="en-US" sz="2000" b="0" i="0" u="none" strike="noStrike" kern="1200" cap="none" spc="0" normalizeH="0" baseline="0" noProof="0" dirty="0" err="1">
                <a:ln>
                  <a:noFill/>
                </a:ln>
                <a:solidFill>
                  <a:srgbClr val="ED7D31">
                    <a:lumMod val="50000"/>
                  </a:srgbClr>
                </a:solidFill>
                <a:effectLst/>
                <a:uLnTx/>
                <a:uFillTx/>
                <a:latin typeface="Nunito Black" pitchFamily="2" charset="0"/>
                <a:ea typeface="+mn-ea"/>
                <a:cs typeface="+mn-cs"/>
              </a:rPr>
              <a:t>dâu</a:t>
            </a:r>
            <a:r>
              <a:rPr kumimoji="0" lang="en-US" sz="2000" b="0" i="0" u="none" strike="noStrike" kern="1200" cap="none" spc="0" normalizeH="0" baseline="0" noProof="0" dirty="0">
                <a:ln>
                  <a:noFill/>
                </a:ln>
                <a:solidFill>
                  <a:srgbClr val="ED7D31">
                    <a:lumMod val="50000"/>
                  </a:srgbClr>
                </a:solidFill>
                <a:effectLst/>
                <a:uLnTx/>
                <a:uFillTx/>
                <a:latin typeface="Nunito Black" pitchFamily="2" charset="0"/>
                <a:ea typeface="+mn-ea"/>
                <a:cs typeface="+mn-cs"/>
              </a:rPr>
              <a:t> </a:t>
            </a:r>
            <a:r>
              <a:rPr kumimoji="0" lang="en-US" sz="2000" b="0" i="0" u="none" strike="noStrike" kern="1200" cap="none" spc="0" normalizeH="0" baseline="0" noProof="0" dirty="0" err="1">
                <a:ln>
                  <a:noFill/>
                </a:ln>
                <a:solidFill>
                  <a:srgbClr val="ED7D31">
                    <a:lumMod val="50000"/>
                  </a:srgbClr>
                </a:solidFill>
                <a:effectLst/>
                <a:uLnTx/>
                <a:uFillTx/>
                <a:latin typeface="Nunito Black" pitchFamily="2" charset="0"/>
                <a:ea typeface="+mn-ea"/>
                <a:cs typeface="+mn-cs"/>
              </a:rPr>
              <a:t>xanh</a:t>
            </a:r>
            <a:r>
              <a:rPr kumimoji="0" lang="en-US" sz="2000" b="0" i="0" u="none" strike="noStrike" kern="1200" cap="none" spc="0" normalizeH="0" baseline="0" noProof="0" dirty="0">
                <a:ln>
                  <a:noFill/>
                </a:ln>
                <a:solidFill>
                  <a:srgbClr val="ED7D31">
                    <a:lumMod val="50000"/>
                  </a:srgbClr>
                </a:solidFill>
                <a:effectLst/>
                <a:uLnTx/>
                <a:uFillTx/>
                <a:latin typeface="Nunito Black" pitchFamily="2" charset="0"/>
                <a:ea typeface="+mn-ea"/>
                <a:cs typeface="+mn-cs"/>
              </a:rPr>
              <a:t> </a:t>
            </a:r>
            <a:r>
              <a:rPr kumimoji="0" lang="en-US" sz="2000" b="0" i="0" u="none" strike="noStrike" kern="1200" cap="none" spc="0" normalizeH="0" baseline="0" noProof="0" dirty="0" err="1">
                <a:ln>
                  <a:noFill/>
                </a:ln>
                <a:solidFill>
                  <a:srgbClr val="ED7D31">
                    <a:lumMod val="50000"/>
                  </a:srgbClr>
                </a:solidFill>
                <a:effectLst/>
                <a:uLnTx/>
                <a:uFillTx/>
                <a:latin typeface="Nunito Black" pitchFamily="2" charset="0"/>
                <a:ea typeface="+mn-ea"/>
                <a:cs typeface="+mn-cs"/>
              </a:rPr>
              <a:t>tốt</a:t>
            </a:r>
            <a:endParaRPr kumimoji="0" lang="en-US" sz="2000" b="0" i="0" u="none" strike="noStrike" kern="1200" cap="none" spc="0" normalizeH="0" baseline="0" noProof="0" dirty="0">
              <a:ln>
                <a:noFill/>
              </a:ln>
              <a:solidFill>
                <a:srgbClr val="ED7D31">
                  <a:lumMod val="50000"/>
                </a:srgbClr>
              </a:solidFill>
              <a:effectLst/>
              <a:uLnTx/>
              <a:uFillTx/>
              <a:latin typeface="Nunito Black" pitchFamily="2" charset="0"/>
              <a:ea typeface="+mn-ea"/>
              <a:cs typeface="+mn-cs"/>
            </a:endParaRPr>
          </a:p>
          <a:p>
            <a:pPr marL="0" marR="0" lvl="0" indent="0" algn="l" defTabSz="914400" rtl="0" eaLnBrk="1" fontAlgn="auto" latinLnBrk="0" hangingPunct="1">
              <a:lnSpc>
                <a:spcPct val="90000"/>
              </a:lnSpc>
              <a:spcBef>
                <a:spcPct val="0"/>
              </a:spcBef>
              <a:spcAft>
                <a:spcPts val="600"/>
              </a:spcAft>
              <a:buClrTx/>
              <a:buSzTx/>
              <a:buFontTx/>
              <a:buNone/>
              <a:tabLst/>
              <a:defRPr/>
            </a:pPr>
            <a:r>
              <a:rPr kumimoji="0" lang="en-US" sz="2000" b="0" i="0" u="none" strike="noStrike" kern="1200" cap="none" spc="0" normalizeH="0" baseline="0" noProof="0" dirty="0" err="1">
                <a:ln>
                  <a:noFill/>
                </a:ln>
                <a:solidFill>
                  <a:srgbClr val="ED7D31">
                    <a:lumMod val="50000"/>
                  </a:srgbClr>
                </a:solidFill>
                <a:effectLst/>
                <a:uLnTx/>
                <a:uFillTx/>
                <a:latin typeface="Nunito Black" pitchFamily="2" charset="0"/>
                <a:ea typeface="+mn-ea"/>
                <a:cs typeface="+mn-cs"/>
              </a:rPr>
              <a:t>Thảm</a:t>
            </a:r>
            <a:r>
              <a:rPr kumimoji="0" lang="en-US" sz="2000" b="0" i="0" u="none" strike="noStrike" kern="1200" cap="none" spc="0" normalizeH="0" baseline="0" noProof="0" dirty="0">
                <a:ln>
                  <a:noFill/>
                </a:ln>
                <a:solidFill>
                  <a:srgbClr val="ED7D31">
                    <a:lumMod val="50000"/>
                  </a:srgbClr>
                </a:solidFill>
                <a:effectLst/>
                <a:uLnTx/>
                <a:uFillTx/>
                <a:latin typeface="Nunito Black" pitchFamily="2" charset="0"/>
                <a:ea typeface="+mn-ea"/>
                <a:cs typeface="+mn-cs"/>
              </a:rPr>
              <a:t> </a:t>
            </a:r>
            <a:r>
              <a:rPr kumimoji="0" lang="en-US" sz="2000" b="0" i="0" u="none" strike="noStrike" kern="1200" cap="none" spc="0" normalizeH="0" baseline="0" noProof="0" dirty="0" err="1">
                <a:ln>
                  <a:noFill/>
                </a:ln>
                <a:solidFill>
                  <a:srgbClr val="ED7D31">
                    <a:lumMod val="50000"/>
                  </a:srgbClr>
                </a:solidFill>
                <a:effectLst/>
                <a:uLnTx/>
                <a:uFillTx/>
                <a:latin typeface="Nunito Black" pitchFamily="2" charset="0"/>
                <a:ea typeface="+mn-ea"/>
                <a:cs typeface="+mn-cs"/>
              </a:rPr>
              <a:t>lúa</a:t>
            </a:r>
            <a:r>
              <a:rPr kumimoji="0" lang="en-US" sz="2000" b="0" i="0" u="none" strike="noStrike" kern="1200" cap="none" spc="0" normalizeH="0" baseline="0" noProof="0" dirty="0">
                <a:ln>
                  <a:noFill/>
                </a:ln>
                <a:solidFill>
                  <a:srgbClr val="ED7D31">
                    <a:lumMod val="50000"/>
                  </a:srgbClr>
                </a:solidFill>
                <a:effectLst/>
                <a:uLnTx/>
                <a:uFillTx/>
                <a:latin typeface="Nunito Black" pitchFamily="2" charset="0"/>
                <a:ea typeface="+mn-ea"/>
                <a:cs typeface="+mn-cs"/>
              </a:rPr>
              <a:t> </a:t>
            </a:r>
            <a:r>
              <a:rPr kumimoji="0" lang="en-US" sz="2000" b="0" i="0" u="none" strike="noStrike" kern="1200" cap="none" spc="0" normalizeH="0" baseline="0" noProof="0" dirty="0" err="1">
                <a:ln>
                  <a:noFill/>
                </a:ln>
                <a:solidFill>
                  <a:srgbClr val="ED7D31">
                    <a:lumMod val="50000"/>
                  </a:srgbClr>
                </a:solidFill>
                <a:effectLst/>
                <a:uLnTx/>
                <a:uFillTx/>
                <a:latin typeface="Nunito Black" pitchFamily="2" charset="0"/>
                <a:ea typeface="+mn-ea"/>
                <a:cs typeface="+mn-cs"/>
              </a:rPr>
              <a:t>vàng</a:t>
            </a:r>
            <a:r>
              <a:rPr kumimoji="0" lang="en-US" sz="2000" b="0" i="0" u="none" strike="noStrike" kern="1200" cap="none" spc="0" normalizeH="0" baseline="0" noProof="0" dirty="0">
                <a:ln>
                  <a:noFill/>
                </a:ln>
                <a:solidFill>
                  <a:srgbClr val="ED7D31">
                    <a:lumMod val="50000"/>
                  </a:srgbClr>
                </a:solidFill>
                <a:effectLst/>
                <a:uLnTx/>
                <a:uFillTx/>
                <a:latin typeface="Nunito Black" pitchFamily="2" charset="0"/>
                <a:ea typeface="+mn-ea"/>
                <a:cs typeface="+mn-cs"/>
              </a:rPr>
              <a:t> </a:t>
            </a:r>
            <a:r>
              <a:rPr kumimoji="0" lang="en-US" sz="2000" b="0" i="0" u="none" strike="noStrike" kern="1200" cap="none" spc="0" normalizeH="0" baseline="0" noProof="0" dirty="0" err="1">
                <a:ln>
                  <a:noFill/>
                </a:ln>
                <a:solidFill>
                  <a:srgbClr val="ED7D31">
                    <a:lumMod val="50000"/>
                  </a:srgbClr>
                </a:solidFill>
                <a:effectLst/>
                <a:uLnTx/>
                <a:uFillTx/>
                <a:latin typeface="Nunito Black" pitchFamily="2" charset="0"/>
                <a:ea typeface="+mn-ea"/>
                <a:cs typeface="+mn-cs"/>
              </a:rPr>
              <a:t>ngát</a:t>
            </a:r>
            <a:r>
              <a:rPr kumimoji="0" lang="en-US" sz="2000" b="0" i="0" u="none" strike="noStrike" kern="1200" cap="none" spc="0" normalizeH="0" baseline="0" noProof="0" dirty="0">
                <a:ln>
                  <a:noFill/>
                </a:ln>
                <a:solidFill>
                  <a:srgbClr val="ED7D31">
                    <a:lumMod val="50000"/>
                  </a:srgbClr>
                </a:solidFill>
                <a:effectLst/>
                <a:uLnTx/>
                <a:uFillTx/>
                <a:latin typeface="Nunito Black" pitchFamily="2" charset="0"/>
                <a:ea typeface="+mn-ea"/>
                <a:cs typeface="+mn-cs"/>
              </a:rPr>
              <a:t> </a:t>
            </a:r>
            <a:r>
              <a:rPr kumimoji="0" lang="en-US" sz="2000" b="0" i="0" u="none" strike="noStrike" kern="1200" cap="none" spc="0" normalizeH="0" baseline="0" noProof="0" dirty="0" err="1">
                <a:ln>
                  <a:noFill/>
                </a:ln>
                <a:solidFill>
                  <a:srgbClr val="ED7D31">
                    <a:lumMod val="50000"/>
                  </a:srgbClr>
                </a:solidFill>
                <a:effectLst/>
                <a:uLnTx/>
                <a:uFillTx/>
                <a:latin typeface="Nunito Black" pitchFamily="2" charset="0"/>
                <a:ea typeface="+mn-ea"/>
                <a:cs typeface="+mn-cs"/>
              </a:rPr>
              <a:t>hương</a:t>
            </a:r>
            <a:r>
              <a:rPr kumimoji="0" lang="en-US" sz="2000" b="0" i="0" u="none" strike="noStrike" kern="1200" cap="none" spc="0" normalizeH="0" baseline="0" noProof="0" dirty="0">
                <a:ln>
                  <a:noFill/>
                </a:ln>
                <a:solidFill>
                  <a:srgbClr val="ED7D31">
                    <a:lumMod val="50000"/>
                  </a:srgbClr>
                </a:solidFill>
                <a:effectLst/>
                <a:uLnTx/>
                <a:uFillTx/>
                <a:latin typeface="Nunito Black" pitchFamily="2" charset="0"/>
                <a:ea typeface="+mn-ea"/>
                <a:cs typeface="+mn-cs"/>
              </a:rPr>
              <a:t>.</a:t>
            </a:r>
          </a:p>
        </p:txBody>
      </p:sp>
      <p:sp>
        <p:nvSpPr>
          <p:cNvPr id="12" name="Rounded Rectangle 11"/>
          <p:cNvSpPr/>
          <p:nvPr/>
        </p:nvSpPr>
        <p:spPr>
          <a:xfrm>
            <a:off x="7315200" y="4790306"/>
            <a:ext cx="4214023" cy="1787436"/>
          </a:xfrm>
          <a:prstGeom prst="roundRect">
            <a:avLst/>
          </a:prstGeom>
          <a:solidFill>
            <a:srgbClr val="FFFFFF">
              <a:alpha val="80000"/>
            </a:srgbClr>
          </a:solidFill>
          <a:ln>
            <a:solidFill>
              <a:srgbClr val="008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90000"/>
              </a:lnSpc>
              <a:spcBef>
                <a:spcPct val="0"/>
              </a:spcBef>
              <a:spcAft>
                <a:spcPts val="600"/>
              </a:spcAft>
              <a:buClrTx/>
              <a:buSzTx/>
              <a:buFontTx/>
              <a:buNone/>
              <a:tabLst/>
              <a:defRPr/>
            </a:pPr>
            <a:r>
              <a:rPr kumimoji="0" lang="en-US" sz="2000" b="0" i="0" u="none" strike="noStrike" kern="1200" cap="none" spc="0" normalizeH="0" baseline="0" noProof="0" dirty="0" err="1">
                <a:ln>
                  <a:noFill/>
                </a:ln>
                <a:solidFill>
                  <a:srgbClr val="70AD47">
                    <a:lumMod val="50000"/>
                  </a:srgbClr>
                </a:solidFill>
                <a:effectLst/>
                <a:uLnTx/>
                <a:uFillTx/>
                <a:latin typeface="Nunito Black" pitchFamily="2" charset="0"/>
                <a:ea typeface="+mn-ea"/>
                <a:cs typeface="+mn-cs"/>
              </a:rPr>
              <a:t>Bà</a:t>
            </a:r>
            <a:r>
              <a:rPr kumimoji="0" lang="en-US" sz="2000" b="0" i="0" u="none" strike="noStrike" kern="1200" cap="none" spc="0" normalizeH="0" baseline="0" noProof="0" dirty="0">
                <a:ln>
                  <a:noFill/>
                </a:ln>
                <a:solidFill>
                  <a:srgbClr val="70AD47">
                    <a:lumMod val="50000"/>
                  </a:srgbClr>
                </a:solidFill>
                <a:effectLst/>
                <a:uLnTx/>
                <a:uFillTx/>
                <a:latin typeface="Nunito Black" pitchFamily="2" charset="0"/>
                <a:ea typeface="+mn-ea"/>
                <a:cs typeface="+mn-cs"/>
              </a:rPr>
              <a:t> </a:t>
            </a:r>
            <a:r>
              <a:rPr kumimoji="0" lang="en-US" sz="2000" b="0" i="0" u="none" strike="noStrike" kern="1200" cap="none" spc="0" normalizeH="0" baseline="0" noProof="0" dirty="0" err="1">
                <a:ln>
                  <a:noFill/>
                </a:ln>
                <a:solidFill>
                  <a:srgbClr val="70AD47">
                    <a:lumMod val="50000"/>
                  </a:srgbClr>
                </a:solidFill>
                <a:effectLst/>
                <a:uLnTx/>
                <a:uFillTx/>
                <a:latin typeface="Nunito Black" pitchFamily="2" charset="0"/>
                <a:ea typeface="+mn-ea"/>
                <a:cs typeface="+mn-cs"/>
              </a:rPr>
              <a:t>bảo</a:t>
            </a:r>
            <a:r>
              <a:rPr kumimoji="0" lang="en-US" sz="2000" b="0" i="0" u="none" strike="noStrike" kern="1200" cap="none" spc="0" normalizeH="0" baseline="0" noProof="0" dirty="0">
                <a:ln>
                  <a:noFill/>
                </a:ln>
                <a:solidFill>
                  <a:srgbClr val="70AD47">
                    <a:lumMod val="50000"/>
                  </a:srgbClr>
                </a:solidFill>
                <a:effectLst/>
                <a:uLnTx/>
                <a:uFillTx/>
                <a:latin typeface="Nunito Black" pitchFamily="2" charset="0"/>
                <a:ea typeface="+mn-ea"/>
                <a:cs typeface="+mn-cs"/>
              </a:rPr>
              <a:t> </a:t>
            </a:r>
            <a:r>
              <a:rPr kumimoji="0" lang="en-US" sz="2000" b="0" i="0" u="none" strike="noStrike" kern="1200" cap="none" spc="0" normalizeH="0" baseline="0" noProof="0" dirty="0" err="1">
                <a:ln>
                  <a:noFill/>
                </a:ln>
                <a:solidFill>
                  <a:srgbClr val="70AD47">
                    <a:lumMod val="50000"/>
                  </a:srgbClr>
                </a:solidFill>
                <a:effectLst/>
                <a:uLnTx/>
                <a:uFillTx/>
                <a:latin typeface="Nunito Black" pitchFamily="2" charset="0"/>
                <a:ea typeface="+mn-ea"/>
                <a:cs typeface="+mn-cs"/>
              </a:rPr>
              <a:t>đường</a:t>
            </a:r>
            <a:r>
              <a:rPr kumimoji="0" lang="en-US" sz="2000" b="0" i="0" u="none" strike="noStrike" kern="1200" cap="none" spc="0" normalizeH="0" baseline="0" noProof="0" dirty="0">
                <a:ln>
                  <a:noFill/>
                </a:ln>
                <a:solidFill>
                  <a:srgbClr val="70AD47">
                    <a:lumMod val="50000"/>
                  </a:srgbClr>
                </a:solidFill>
                <a:effectLst/>
                <a:uLnTx/>
                <a:uFillTx/>
                <a:latin typeface="Nunito Black" pitchFamily="2" charset="0"/>
                <a:ea typeface="+mn-ea"/>
                <a:cs typeface="+mn-cs"/>
              </a:rPr>
              <a:t> </a:t>
            </a:r>
            <a:r>
              <a:rPr kumimoji="0" lang="en-US" sz="2000" b="0" i="0" u="none" strike="noStrike" kern="1200" cap="none" spc="0" normalizeH="0" baseline="0" noProof="0" dirty="0" err="1">
                <a:ln>
                  <a:noFill/>
                </a:ln>
                <a:solidFill>
                  <a:srgbClr val="70AD47">
                    <a:lumMod val="50000"/>
                  </a:srgbClr>
                </a:solidFill>
                <a:effectLst/>
                <a:uLnTx/>
                <a:uFillTx/>
                <a:latin typeface="Nunito Black" pitchFamily="2" charset="0"/>
                <a:ea typeface="+mn-ea"/>
                <a:cs typeface="+mn-cs"/>
              </a:rPr>
              <a:t>của</a:t>
            </a:r>
            <a:r>
              <a:rPr kumimoji="0" lang="en-US" sz="2000" b="0" i="0" u="none" strike="noStrike" kern="1200" cap="none" spc="0" normalizeH="0" baseline="0" noProof="0" dirty="0">
                <a:ln>
                  <a:noFill/>
                </a:ln>
                <a:solidFill>
                  <a:srgbClr val="70AD47">
                    <a:lumMod val="50000"/>
                  </a:srgbClr>
                </a:solidFill>
                <a:effectLst/>
                <a:uLnTx/>
                <a:uFillTx/>
                <a:latin typeface="Nunito Black" pitchFamily="2" charset="0"/>
                <a:ea typeface="+mn-ea"/>
                <a:cs typeface="+mn-cs"/>
              </a:rPr>
              <a:t> </a:t>
            </a:r>
            <a:r>
              <a:rPr kumimoji="0" lang="en-US" sz="2000" b="0" i="0" u="none" strike="noStrike" kern="1200" cap="none" spc="0" normalizeH="0" baseline="0" noProof="0" dirty="0" err="1">
                <a:ln>
                  <a:noFill/>
                </a:ln>
                <a:solidFill>
                  <a:srgbClr val="70AD47">
                    <a:lumMod val="50000"/>
                  </a:srgbClr>
                </a:solidFill>
                <a:effectLst/>
                <a:uLnTx/>
                <a:uFillTx/>
                <a:latin typeface="Nunito Black" pitchFamily="2" charset="0"/>
                <a:ea typeface="+mn-ea"/>
                <a:cs typeface="+mn-cs"/>
              </a:rPr>
              <a:t>bé</a:t>
            </a:r>
            <a:endParaRPr kumimoji="0" lang="en-US" sz="2000" b="0" i="0" u="none" strike="noStrike" kern="1200" cap="none" spc="0" normalizeH="0" baseline="0" noProof="0" dirty="0">
              <a:ln>
                <a:noFill/>
              </a:ln>
              <a:solidFill>
                <a:srgbClr val="70AD47">
                  <a:lumMod val="50000"/>
                </a:srgbClr>
              </a:solidFill>
              <a:effectLst/>
              <a:uLnTx/>
              <a:uFillTx/>
              <a:latin typeface="Nunito Black" pitchFamily="2" charset="0"/>
              <a:ea typeface="+mn-ea"/>
              <a:cs typeface="+mn-cs"/>
            </a:endParaRPr>
          </a:p>
          <a:p>
            <a:pPr marL="0" marR="0" lvl="0" indent="0" algn="l" defTabSz="914400" rtl="0" eaLnBrk="1" fontAlgn="auto" latinLnBrk="0" hangingPunct="1">
              <a:lnSpc>
                <a:spcPct val="90000"/>
              </a:lnSpc>
              <a:spcBef>
                <a:spcPct val="0"/>
              </a:spcBef>
              <a:spcAft>
                <a:spcPts val="600"/>
              </a:spcAft>
              <a:buClrTx/>
              <a:buSzTx/>
              <a:buFontTx/>
              <a:buNone/>
              <a:tabLst/>
              <a:defRPr/>
            </a:pPr>
            <a:r>
              <a:rPr kumimoji="0" lang="en-US" sz="2000" b="0" i="0" u="none" strike="noStrike" kern="1200" cap="none" spc="0" normalizeH="0" baseline="0" noProof="0" dirty="0" err="1">
                <a:ln>
                  <a:noFill/>
                </a:ln>
                <a:solidFill>
                  <a:srgbClr val="70AD47">
                    <a:lumMod val="50000"/>
                  </a:srgbClr>
                </a:solidFill>
                <a:effectLst/>
                <a:uLnTx/>
                <a:uFillTx/>
                <a:latin typeface="Nunito Black" pitchFamily="2" charset="0"/>
                <a:ea typeface="+mn-ea"/>
                <a:cs typeface="+mn-cs"/>
              </a:rPr>
              <a:t>Chỉ</a:t>
            </a:r>
            <a:r>
              <a:rPr kumimoji="0" lang="en-US" sz="2000" b="0" i="0" u="none" strike="noStrike" kern="1200" cap="none" spc="0" normalizeH="0" baseline="0" noProof="0" dirty="0">
                <a:ln>
                  <a:noFill/>
                </a:ln>
                <a:solidFill>
                  <a:srgbClr val="70AD47">
                    <a:lumMod val="50000"/>
                  </a:srgbClr>
                </a:solidFill>
                <a:effectLst/>
                <a:uLnTx/>
                <a:uFillTx/>
                <a:latin typeface="Nunito Black" pitchFamily="2" charset="0"/>
                <a:ea typeface="+mn-ea"/>
                <a:cs typeface="+mn-cs"/>
              </a:rPr>
              <a:t> </a:t>
            </a:r>
            <a:r>
              <a:rPr kumimoji="0" lang="en-US" sz="2000" b="0" i="0" u="none" strike="noStrike" kern="1200" cap="none" spc="0" normalizeH="0" baseline="0" noProof="0" dirty="0" err="1">
                <a:ln>
                  <a:noFill/>
                </a:ln>
                <a:solidFill>
                  <a:srgbClr val="70AD47">
                    <a:lumMod val="50000"/>
                  </a:srgbClr>
                </a:solidFill>
                <a:effectLst/>
                <a:uLnTx/>
                <a:uFillTx/>
                <a:latin typeface="Nunito Black" pitchFamily="2" charset="0"/>
                <a:ea typeface="+mn-ea"/>
                <a:cs typeface="+mn-cs"/>
              </a:rPr>
              <a:t>đi</a:t>
            </a:r>
            <a:r>
              <a:rPr kumimoji="0" lang="en-US" sz="2000" b="0" i="0" u="none" strike="noStrike" kern="1200" cap="none" spc="0" normalizeH="0" baseline="0" noProof="0" dirty="0">
                <a:ln>
                  <a:noFill/>
                </a:ln>
                <a:solidFill>
                  <a:srgbClr val="70AD47">
                    <a:lumMod val="50000"/>
                  </a:srgbClr>
                </a:solidFill>
                <a:effectLst/>
                <a:uLnTx/>
                <a:uFillTx/>
                <a:latin typeface="Nunito Black" pitchFamily="2" charset="0"/>
                <a:ea typeface="+mn-ea"/>
                <a:cs typeface="+mn-cs"/>
              </a:rPr>
              <a:t> </a:t>
            </a:r>
            <a:r>
              <a:rPr kumimoji="0" lang="en-US" sz="2000" b="0" i="0" u="none" strike="noStrike" kern="1200" cap="none" spc="0" normalizeH="0" baseline="0" noProof="0" dirty="0" err="1">
                <a:ln>
                  <a:noFill/>
                </a:ln>
                <a:solidFill>
                  <a:srgbClr val="70AD47">
                    <a:lumMod val="50000"/>
                  </a:srgbClr>
                </a:solidFill>
                <a:effectLst/>
                <a:uLnTx/>
                <a:uFillTx/>
                <a:latin typeface="Nunito Black" pitchFamily="2" charset="0"/>
                <a:ea typeface="+mn-ea"/>
                <a:cs typeface="+mn-cs"/>
              </a:rPr>
              <a:t>đến</a:t>
            </a:r>
            <a:r>
              <a:rPr kumimoji="0" lang="en-US" sz="2000" b="0" i="0" u="none" strike="noStrike" kern="1200" cap="none" spc="0" normalizeH="0" baseline="0" noProof="0" dirty="0">
                <a:ln>
                  <a:noFill/>
                </a:ln>
                <a:solidFill>
                  <a:srgbClr val="70AD47">
                    <a:lumMod val="50000"/>
                  </a:srgbClr>
                </a:solidFill>
                <a:effectLst/>
                <a:uLnTx/>
                <a:uFillTx/>
                <a:latin typeface="Nunito Black" pitchFamily="2" charset="0"/>
                <a:ea typeface="+mn-ea"/>
                <a:cs typeface="+mn-cs"/>
              </a:rPr>
              <a:t> </a:t>
            </a:r>
            <a:r>
              <a:rPr kumimoji="0" lang="en-US" sz="2000" b="0" i="0" u="none" strike="noStrike" kern="1200" cap="none" spc="0" normalizeH="0" baseline="0" noProof="0" dirty="0" err="1">
                <a:ln>
                  <a:noFill/>
                </a:ln>
                <a:solidFill>
                  <a:srgbClr val="70AD47">
                    <a:lumMod val="50000"/>
                  </a:srgbClr>
                </a:solidFill>
                <a:effectLst/>
                <a:uLnTx/>
                <a:uFillTx/>
                <a:latin typeface="Nunito Black" pitchFamily="2" charset="0"/>
                <a:ea typeface="+mn-ea"/>
                <a:cs typeface="+mn-cs"/>
              </a:rPr>
              <a:t>trường</a:t>
            </a:r>
            <a:r>
              <a:rPr kumimoji="0" lang="en-US" sz="2000" b="0" i="0" u="none" strike="noStrike" kern="1200" cap="none" spc="0" normalizeH="0" baseline="0" noProof="0" dirty="0">
                <a:ln>
                  <a:noFill/>
                </a:ln>
                <a:solidFill>
                  <a:srgbClr val="70AD47">
                    <a:lumMod val="50000"/>
                  </a:srgbClr>
                </a:solidFill>
                <a:effectLst/>
                <a:uLnTx/>
                <a:uFillTx/>
                <a:latin typeface="Nunito Black" pitchFamily="2" charset="0"/>
                <a:ea typeface="+mn-ea"/>
                <a:cs typeface="+mn-cs"/>
              </a:rPr>
              <a:t> </a:t>
            </a:r>
            <a:r>
              <a:rPr kumimoji="0" lang="en-US" sz="2000" b="0" i="0" u="none" strike="noStrike" kern="1200" cap="none" spc="0" normalizeH="0" baseline="0" noProof="0" dirty="0" err="1">
                <a:ln>
                  <a:noFill/>
                </a:ln>
                <a:solidFill>
                  <a:srgbClr val="70AD47">
                    <a:lumMod val="50000"/>
                  </a:srgbClr>
                </a:solidFill>
                <a:effectLst/>
                <a:uLnTx/>
                <a:uFillTx/>
                <a:latin typeface="Nunito Black" pitchFamily="2" charset="0"/>
                <a:ea typeface="+mn-ea"/>
                <a:cs typeface="+mn-cs"/>
              </a:rPr>
              <a:t>thôi</a:t>
            </a:r>
            <a:endParaRPr kumimoji="0" lang="en-US" sz="2000" b="0" i="0" u="none" strike="noStrike" kern="1200" cap="none" spc="0" normalizeH="0" baseline="0" noProof="0" dirty="0">
              <a:ln>
                <a:noFill/>
              </a:ln>
              <a:solidFill>
                <a:srgbClr val="70AD47">
                  <a:lumMod val="50000"/>
                </a:srgbClr>
              </a:solidFill>
              <a:effectLst/>
              <a:uLnTx/>
              <a:uFillTx/>
              <a:latin typeface="Nunito Black" pitchFamily="2" charset="0"/>
              <a:ea typeface="+mn-ea"/>
              <a:cs typeface="+mn-cs"/>
            </a:endParaRPr>
          </a:p>
          <a:p>
            <a:pPr marL="0" marR="0" lvl="0" indent="0" algn="l" defTabSz="914400" rtl="0" eaLnBrk="1" fontAlgn="auto" latinLnBrk="0" hangingPunct="1">
              <a:lnSpc>
                <a:spcPct val="90000"/>
              </a:lnSpc>
              <a:spcBef>
                <a:spcPct val="0"/>
              </a:spcBef>
              <a:spcAft>
                <a:spcPts val="600"/>
              </a:spcAft>
              <a:buClrTx/>
              <a:buSzTx/>
              <a:buFontTx/>
              <a:buNone/>
              <a:tabLst/>
              <a:defRPr/>
            </a:pPr>
            <a:r>
              <a:rPr kumimoji="0" lang="en-US" sz="2000" b="0" i="0" u="none" strike="noStrike" kern="1200" cap="none" spc="0" normalizeH="0" baseline="0" noProof="0" dirty="0" err="1">
                <a:ln>
                  <a:noFill/>
                </a:ln>
                <a:solidFill>
                  <a:srgbClr val="70AD47">
                    <a:lumMod val="50000"/>
                  </a:srgbClr>
                </a:solidFill>
                <a:effectLst/>
                <a:uLnTx/>
                <a:uFillTx/>
                <a:latin typeface="Nunito Black" pitchFamily="2" charset="0"/>
                <a:ea typeface="+mn-ea"/>
                <a:cs typeface="+mn-cs"/>
              </a:rPr>
              <a:t>Bé</a:t>
            </a:r>
            <a:r>
              <a:rPr kumimoji="0" lang="en-US" sz="2000" b="0" i="0" u="none" strike="noStrike" kern="1200" cap="none" spc="0" normalizeH="0" baseline="0" noProof="0" dirty="0">
                <a:ln>
                  <a:noFill/>
                </a:ln>
                <a:solidFill>
                  <a:srgbClr val="70AD47">
                    <a:lumMod val="50000"/>
                  </a:srgbClr>
                </a:solidFill>
                <a:effectLst/>
                <a:uLnTx/>
                <a:uFillTx/>
                <a:latin typeface="Nunito Black" pitchFamily="2" charset="0"/>
                <a:ea typeface="+mn-ea"/>
                <a:cs typeface="+mn-cs"/>
              </a:rPr>
              <a:t> </a:t>
            </a:r>
            <a:r>
              <a:rPr kumimoji="0" lang="en-US" sz="2000" b="0" i="0" u="none" strike="noStrike" kern="1200" cap="none" spc="0" normalizeH="0" baseline="0" noProof="0" dirty="0" err="1">
                <a:ln>
                  <a:noFill/>
                </a:ln>
                <a:solidFill>
                  <a:srgbClr val="70AD47">
                    <a:lumMod val="50000"/>
                  </a:srgbClr>
                </a:solidFill>
                <a:effectLst/>
                <a:uLnTx/>
                <a:uFillTx/>
                <a:latin typeface="Nunito Black" pitchFamily="2" charset="0"/>
                <a:ea typeface="+mn-ea"/>
                <a:cs typeface="+mn-cs"/>
              </a:rPr>
              <a:t>tìm</a:t>
            </a:r>
            <a:r>
              <a:rPr kumimoji="0" lang="en-US" sz="2000" b="0" i="0" u="none" strike="noStrike" kern="1200" cap="none" spc="0" normalizeH="0" baseline="0" noProof="0" dirty="0">
                <a:ln>
                  <a:noFill/>
                </a:ln>
                <a:solidFill>
                  <a:srgbClr val="70AD47">
                    <a:lumMod val="50000"/>
                  </a:srgbClr>
                </a:solidFill>
                <a:effectLst/>
                <a:uLnTx/>
                <a:uFillTx/>
                <a:latin typeface="Nunito Black" pitchFamily="2" charset="0"/>
                <a:ea typeface="+mn-ea"/>
                <a:cs typeface="+mn-cs"/>
              </a:rPr>
              <a:t> </a:t>
            </a:r>
            <a:r>
              <a:rPr kumimoji="0" lang="en-US" sz="2000" b="0" i="0" u="none" strike="noStrike" kern="1200" cap="none" spc="0" normalizeH="0" baseline="0" noProof="0" dirty="0" err="1">
                <a:ln>
                  <a:noFill/>
                </a:ln>
                <a:solidFill>
                  <a:srgbClr val="70AD47">
                    <a:lumMod val="50000"/>
                  </a:srgbClr>
                </a:solidFill>
                <a:effectLst/>
                <a:uLnTx/>
                <a:uFillTx/>
                <a:latin typeface="Nunito Black" pitchFamily="2" charset="0"/>
                <a:ea typeface="+mn-ea"/>
                <a:cs typeface="+mn-cs"/>
              </a:rPr>
              <a:t>mỗi</a:t>
            </a:r>
            <a:r>
              <a:rPr kumimoji="0" lang="en-US" sz="2000" b="0" i="0" u="none" strike="noStrike" kern="1200" cap="none" spc="0" normalizeH="0" baseline="0" noProof="0" dirty="0">
                <a:ln>
                  <a:noFill/>
                </a:ln>
                <a:solidFill>
                  <a:srgbClr val="70AD47">
                    <a:lumMod val="50000"/>
                  </a:srgbClr>
                </a:solidFill>
                <a:effectLst/>
                <a:uLnTx/>
                <a:uFillTx/>
                <a:latin typeface="Nunito Black" pitchFamily="2" charset="0"/>
                <a:ea typeface="+mn-ea"/>
                <a:cs typeface="+mn-cs"/>
              </a:rPr>
              <a:t> </a:t>
            </a:r>
            <a:r>
              <a:rPr kumimoji="0" lang="en-US" sz="2000" b="0" i="0" u="none" strike="noStrike" kern="1200" cap="none" spc="0" normalizeH="0" baseline="0" noProof="0" dirty="0" err="1">
                <a:ln>
                  <a:noFill/>
                </a:ln>
                <a:solidFill>
                  <a:srgbClr val="70AD47">
                    <a:lumMod val="50000"/>
                  </a:srgbClr>
                </a:solidFill>
                <a:effectLst/>
                <a:uLnTx/>
                <a:uFillTx/>
                <a:latin typeface="Nunito Black" pitchFamily="2" charset="0"/>
                <a:ea typeface="+mn-ea"/>
                <a:cs typeface="+mn-cs"/>
              </a:rPr>
              <a:t>sớm</a:t>
            </a:r>
            <a:r>
              <a:rPr kumimoji="0" lang="en-US" sz="2000" b="0" i="0" u="none" strike="noStrike" kern="1200" cap="none" spc="0" normalizeH="0" baseline="0" noProof="0" dirty="0">
                <a:ln>
                  <a:noFill/>
                </a:ln>
                <a:solidFill>
                  <a:srgbClr val="70AD47">
                    <a:lumMod val="50000"/>
                  </a:srgbClr>
                </a:solidFill>
                <a:effectLst/>
                <a:uLnTx/>
                <a:uFillTx/>
                <a:latin typeface="Nunito Black" pitchFamily="2" charset="0"/>
                <a:ea typeface="+mn-ea"/>
                <a:cs typeface="+mn-cs"/>
              </a:rPr>
              <a:t> </a:t>
            </a:r>
            <a:r>
              <a:rPr kumimoji="0" lang="en-US" sz="2000" b="0" i="0" u="none" strike="noStrike" kern="1200" cap="none" spc="0" normalizeH="0" baseline="0" noProof="0" dirty="0" err="1">
                <a:ln>
                  <a:noFill/>
                </a:ln>
                <a:solidFill>
                  <a:srgbClr val="70AD47">
                    <a:lumMod val="50000"/>
                  </a:srgbClr>
                </a:solidFill>
                <a:effectLst/>
                <a:uLnTx/>
                <a:uFillTx/>
                <a:latin typeface="Nunito Black" pitchFamily="2" charset="0"/>
                <a:ea typeface="+mn-ea"/>
                <a:cs typeface="+mn-cs"/>
              </a:rPr>
              <a:t>mai</a:t>
            </a:r>
            <a:endParaRPr kumimoji="0" lang="en-US" sz="2000" b="0" i="0" u="none" strike="noStrike" kern="1200" cap="none" spc="0" normalizeH="0" baseline="0" noProof="0" dirty="0">
              <a:ln>
                <a:noFill/>
              </a:ln>
              <a:solidFill>
                <a:srgbClr val="70AD47">
                  <a:lumMod val="50000"/>
                </a:srgbClr>
              </a:solidFill>
              <a:effectLst/>
              <a:uLnTx/>
              <a:uFillTx/>
              <a:latin typeface="Nunito Black" pitchFamily="2" charset="0"/>
              <a:ea typeface="+mn-ea"/>
              <a:cs typeface="+mn-cs"/>
            </a:endParaRPr>
          </a:p>
          <a:p>
            <a:pPr marL="0" marR="0" lvl="0" indent="0" algn="l" defTabSz="914400" rtl="0" eaLnBrk="1" fontAlgn="auto" latinLnBrk="0" hangingPunct="1">
              <a:lnSpc>
                <a:spcPct val="90000"/>
              </a:lnSpc>
              <a:spcBef>
                <a:spcPct val="0"/>
              </a:spcBef>
              <a:spcAft>
                <a:spcPts val="600"/>
              </a:spcAft>
              <a:buClrTx/>
              <a:buSzTx/>
              <a:buFontTx/>
              <a:buNone/>
              <a:tabLst/>
              <a:defRPr/>
            </a:pPr>
            <a:r>
              <a:rPr kumimoji="0" lang="en-US" sz="2000" b="0" i="0" u="none" strike="noStrike" kern="1200" cap="none" spc="0" normalizeH="0" baseline="0" noProof="0" dirty="0">
                <a:ln>
                  <a:noFill/>
                </a:ln>
                <a:solidFill>
                  <a:srgbClr val="70AD47">
                    <a:lumMod val="50000"/>
                  </a:srgbClr>
                </a:solidFill>
                <a:effectLst/>
                <a:uLnTx/>
                <a:uFillTx/>
                <a:latin typeface="Nunito Black" pitchFamily="2" charset="0"/>
                <a:ea typeface="+mn-ea"/>
                <a:cs typeface="+mn-cs"/>
              </a:rPr>
              <a:t>Con </a:t>
            </a:r>
            <a:r>
              <a:rPr kumimoji="0" lang="en-US" sz="2000" b="0" i="0" u="none" strike="noStrike" kern="1200" cap="none" spc="0" normalizeH="0" baseline="0" noProof="0" dirty="0" err="1">
                <a:ln>
                  <a:noFill/>
                </a:ln>
                <a:solidFill>
                  <a:srgbClr val="70AD47">
                    <a:lumMod val="50000"/>
                  </a:srgbClr>
                </a:solidFill>
                <a:effectLst/>
                <a:uLnTx/>
                <a:uFillTx/>
                <a:latin typeface="Nunito Black" pitchFamily="2" charset="0"/>
                <a:ea typeface="+mn-ea"/>
                <a:cs typeface="+mn-cs"/>
              </a:rPr>
              <a:t>đường</a:t>
            </a:r>
            <a:r>
              <a:rPr kumimoji="0" lang="en-US" sz="2000" b="0" i="0" u="none" strike="noStrike" kern="1200" cap="none" spc="0" normalizeH="0" baseline="0" noProof="0" dirty="0">
                <a:ln>
                  <a:noFill/>
                </a:ln>
                <a:solidFill>
                  <a:srgbClr val="70AD47">
                    <a:lumMod val="50000"/>
                  </a:srgbClr>
                </a:solidFill>
                <a:effectLst/>
                <a:uLnTx/>
                <a:uFillTx/>
                <a:latin typeface="Nunito Black" pitchFamily="2" charset="0"/>
                <a:ea typeface="+mn-ea"/>
                <a:cs typeface="+mn-cs"/>
              </a:rPr>
              <a:t> </a:t>
            </a:r>
            <a:r>
              <a:rPr kumimoji="0" lang="en-US" sz="2000" b="0" i="0" u="none" strike="noStrike" kern="1200" cap="none" spc="0" normalizeH="0" baseline="0" noProof="0" dirty="0" err="1">
                <a:ln>
                  <a:noFill/>
                </a:ln>
                <a:solidFill>
                  <a:srgbClr val="70AD47">
                    <a:lumMod val="50000"/>
                  </a:srgbClr>
                </a:solidFill>
                <a:effectLst/>
                <a:uLnTx/>
                <a:uFillTx/>
                <a:latin typeface="Nunito Black" pitchFamily="2" charset="0"/>
                <a:ea typeface="+mn-ea"/>
                <a:cs typeface="+mn-cs"/>
              </a:rPr>
              <a:t>trên</a:t>
            </a:r>
            <a:r>
              <a:rPr kumimoji="0" lang="en-US" sz="2000" b="0" i="0" u="none" strike="noStrike" kern="1200" cap="none" spc="0" normalizeH="0" baseline="0" noProof="0" dirty="0">
                <a:ln>
                  <a:noFill/>
                </a:ln>
                <a:solidFill>
                  <a:srgbClr val="70AD47">
                    <a:lumMod val="50000"/>
                  </a:srgbClr>
                </a:solidFill>
                <a:effectLst/>
                <a:uLnTx/>
                <a:uFillTx/>
                <a:latin typeface="Nunito Black" pitchFamily="2" charset="0"/>
                <a:ea typeface="+mn-ea"/>
                <a:cs typeface="+mn-cs"/>
              </a:rPr>
              <a:t> </a:t>
            </a:r>
            <a:r>
              <a:rPr kumimoji="0" lang="en-US" sz="2000" b="0" i="0" u="none" strike="noStrike" kern="1200" cap="none" spc="0" normalizeH="0" baseline="0" noProof="0" dirty="0" err="1">
                <a:ln>
                  <a:noFill/>
                </a:ln>
                <a:solidFill>
                  <a:srgbClr val="70AD47">
                    <a:lumMod val="50000"/>
                  </a:srgbClr>
                </a:solidFill>
                <a:effectLst/>
                <a:uLnTx/>
                <a:uFillTx/>
                <a:latin typeface="Nunito Black" pitchFamily="2" charset="0"/>
                <a:ea typeface="+mn-ea"/>
                <a:cs typeface="+mn-cs"/>
              </a:rPr>
              <a:t>trang</a:t>
            </a:r>
            <a:r>
              <a:rPr kumimoji="0" lang="en-US" sz="2000" b="0" i="0" u="none" strike="noStrike" kern="1200" cap="none" spc="0" normalizeH="0" baseline="0" noProof="0" dirty="0">
                <a:ln>
                  <a:noFill/>
                </a:ln>
                <a:solidFill>
                  <a:srgbClr val="70AD47">
                    <a:lumMod val="50000"/>
                  </a:srgbClr>
                </a:solidFill>
                <a:effectLst/>
                <a:uLnTx/>
                <a:uFillTx/>
                <a:latin typeface="Nunito Black" pitchFamily="2" charset="0"/>
                <a:ea typeface="+mn-ea"/>
                <a:cs typeface="+mn-cs"/>
              </a:rPr>
              <a:t> </a:t>
            </a:r>
            <a:r>
              <a:rPr kumimoji="0" lang="en-US" sz="2000" b="0" i="0" u="none" strike="noStrike" kern="1200" cap="none" spc="0" normalizeH="0" baseline="0" noProof="0" dirty="0" err="1">
                <a:ln>
                  <a:noFill/>
                </a:ln>
                <a:solidFill>
                  <a:srgbClr val="70AD47">
                    <a:lumMod val="50000"/>
                  </a:srgbClr>
                </a:solidFill>
                <a:effectLst/>
                <a:uLnTx/>
                <a:uFillTx/>
                <a:latin typeface="Nunito Black" pitchFamily="2" charset="0"/>
                <a:ea typeface="+mn-ea"/>
                <a:cs typeface="+mn-cs"/>
              </a:rPr>
              <a:t>sách</a:t>
            </a:r>
            <a:r>
              <a:rPr kumimoji="0" lang="en-US" sz="2000" b="0" i="0" u="none" strike="noStrike" kern="1200" cap="none" spc="0" normalizeH="0" baseline="0" noProof="0" dirty="0">
                <a:ln>
                  <a:noFill/>
                </a:ln>
                <a:solidFill>
                  <a:srgbClr val="70AD47">
                    <a:lumMod val="50000"/>
                  </a:srgbClr>
                </a:solidFill>
                <a:effectLst/>
                <a:uLnTx/>
                <a:uFillTx/>
                <a:latin typeface="Nunito Black" pitchFamily="2" charset="0"/>
                <a:ea typeface="+mn-ea"/>
                <a:cs typeface="+mn-cs"/>
              </a:rPr>
              <a:t>.</a:t>
            </a:r>
          </a:p>
          <a:p>
            <a:pPr marL="0" marR="0" lvl="0" indent="0" algn="l" defTabSz="914400" rtl="0" eaLnBrk="1" fontAlgn="auto" latinLnBrk="0" hangingPunct="1">
              <a:lnSpc>
                <a:spcPct val="90000"/>
              </a:lnSpc>
              <a:spcBef>
                <a:spcPct val="0"/>
              </a:spcBef>
              <a:spcAft>
                <a:spcPts val="600"/>
              </a:spcAft>
              <a:buClrTx/>
              <a:buSzTx/>
              <a:buFontTx/>
              <a:buNone/>
              <a:tabLst/>
              <a:defRPr/>
            </a:pPr>
            <a:r>
              <a:rPr kumimoji="0" lang="en-US" sz="2000" b="0" i="0" u="none" strike="noStrike" kern="1200" cap="none" spc="0" normalizeH="0" baseline="0" noProof="0" dirty="0">
                <a:ln>
                  <a:noFill/>
                </a:ln>
                <a:solidFill>
                  <a:srgbClr val="70AD47">
                    <a:lumMod val="50000"/>
                  </a:srgbClr>
                </a:solidFill>
                <a:effectLst/>
                <a:uLnTx/>
                <a:uFillTx/>
                <a:latin typeface="Nunito Black" pitchFamily="2" charset="0"/>
                <a:ea typeface="+mn-ea"/>
                <a:cs typeface="+mn-cs"/>
              </a:rPr>
              <a:t>                             (</a:t>
            </a:r>
            <a:r>
              <a:rPr kumimoji="0" lang="en-US" sz="2000" b="0" i="0" u="none" strike="noStrike" kern="1200" cap="none" spc="0" normalizeH="0" baseline="0" noProof="0" dirty="0" err="1">
                <a:ln>
                  <a:noFill/>
                </a:ln>
                <a:solidFill>
                  <a:srgbClr val="70AD47">
                    <a:lumMod val="50000"/>
                  </a:srgbClr>
                </a:solidFill>
                <a:effectLst/>
                <a:uLnTx/>
                <a:uFillTx/>
                <a:latin typeface="Nunito Black" pitchFamily="2" charset="0"/>
                <a:ea typeface="+mn-ea"/>
                <a:cs typeface="+mn-cs"/>
              </a:rPr>
              <a:t>Thanh</a:t>
            </a:r>
            <a:r>
              <a:rPr kumimoji="0" lang="en-US" sz="2000" b="0" i="0" u="none" strike="noStrike" kern="1200" cap="none" spc="0" normalizeH="0" baseline="0" noProof="0" dirty="0">
                <a:ln>
                  <a:noFill/>
                </a:ln>
                <a:solidFill>
                  <a:srgbClr val="70AD47">
                    <a:lumMod val="50000"/>
                  </a:srgbClr>
                </a:solidFill>
                <a:effectLst/>
                <a:uLnTx/>
                <a:uFillTx/>
                <a:latin typeface="Nunito Black" pitchFamily="2" charset="0"/>
                <a:ea typeface="+mn-ea"/>
                <a:cs typeface="+mn-cs"/>
              </a:rPr>
              <a:t> </a:t>
            </a:r>
            <a:r>
              <a:rPr kumimoji="0" lang="en-US" sz="2000" b="0" i="0" u="none" strike="noStrike" kern="1200" cap="none" spc="0" normalizeH="0" baseline="0" noProof="0" dirty="0" err="1">
                <a:ln>
                  <a:noFill/>
                </a:ln>
                <a:solidFill>
                  <a:srgbClr val="70AD47">
                    <a:lumMod val="50000"/>
                  </a:srgbClr>
                </a:solidFill>
                <a:effectLst/>
                <a:uLnTx/>
                <a:uFillTx/>
                <a:latin typeface="Nunito Black" pitchFamily="2" charset="0"/>
                <a:ea typeface="+mn-ea"/>
                <a:cs typeface="+mn-cs"/>
              </a:rPr>
              <a:t>thảo</a:t>
            </a:r>
            <a:r>
              <a:rPr kumimoji="0" lang="en-US" sz="2000" b="0" i="0" u="none" strike="noStrike" kern="1200" cap="none" spc="0" normalizeH="0" baseline="0" noProof="0" dirty="0">
                <a:ln>
                  <a:noFill/>
                </a:ln>
                <a:solidFill>
                  <a:srgbClr val="70AD47">
                    <a:lumMod val="50000"/>
                  </a:srgbClr>
                </a:solidFill>
                <a:effectLst/>
                <a:uLnTx/>
                <a:uFillTx/>
                <a:latin typeface="Nunito Black" pitchFamily="2" charset="0"/>
                <a:ea typeface="+mn-ea"/>
                <a:cs typeface="+mn-cs"/>
              </a:rPr>
              <a:t>)</a:t>
            </a:r>
          </a:p>
        </p:txBody>
      </p:sp>
    </p:spTree>
    <p:extLst>
      <p:ext uri="{BB962C8B-B14F-4D97-AF65-F5344CB8AC3E}">
        <p14:creationId xmlns:p14="http://schemas.microsoft.com/office/powerpoint/2010/main" val="1384688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1000"/>
                                        <p:tgtEl>
                                          <p:spTgt spid="7"/>
                                        </p:tgtEl>
                                      </p:cBhvr>
                                    </p:animEffect>
                                    <p:anim calcmode="lin" valueType="num">
                                      <p:cBhvr>
                                        <p:cTn id="20" dur="1000" fill="hold"/>
                                        <p:tgtEl>
                                          <p:spTgt spid="7"/>
                                        </p:tgtEl>
                                        <p:attrNameLst>
                                          <p:attrName>ppt_x</p:attrName>
                                        </p:attrNameLst>
                                      </p:cBhvr>
                                      <p:tavLst>
                                        <p:tav tm="0">
                                          <p:val>
                                            <p:strVal val="#ppt_x"/>
                                          </p:val>
                                        </p:tav>
                                        <p:tav tm="100000">
                                          <p:val>
                                            <p:strVal val="#ppt_x"/>
                                          </p:val>
                                        </p:tav>
                                      </p:tavLst>
                                    </p:anim>
                                    <p:anim calcmode="lin" valueType="num">
                                      <p:cBhvr>
                                        <p:cTn id="21" dur="1000" fill="hold"/>
                                        <p:tgtEl>
                                          <p:spTgt spid="7"/>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fade">
                                      <p:cBhvr>
                                        <p:cTn id="24" dur="1000"/>
                                        <p:tgtEl>
                                          <p:spTgt spid="8"/>
                                        </p:tgtEl>
                                      </p:cBhvr>
                                    </p:animEffect>
                                    <p:anim calcmode="lin" valueType="num">
                                      <p:cBhvr>
                                        <p:cTn id="25" dur="1000" fill="hold"/>
                                        <p:tgtEl>
                                          <p:spTgt spid="8"/>
                                        </p:tgtEl>
                                        <p:attrNameLst>
                                          <p:attrName>ppt_x</p:attrName>
                                        </p:attrNameLst>
                                      </p:cBhvr>
                                      <p:tavLst>
                                        <p:tav tm="0">
                                          <p:val>
                                            <p:strVal val="#ppt_x"/>
                                          </p:val>
                                        </p:tav>
                                        <p:tav tm="100000">
                                          <p:val>
                                            <p:strVal val="#ppt_x"/>
                                          </p:val>
                                        </p:tav>
                                      </p:tavLst>
                                    </p:anim>
                                    <p:anim calcmode="lin" valueType="num">
                                      <p:cBhvr>
                                        <p:cTn id="26" dur="1000" fill="hold"/>
                                        <p:tgtEl>
                                          <p:spTgt spid="8"/>
                                        </p:tgtEl>
                                        <p:attrNameLst>
                                          <p:attrName>ppt_y</p:attrName>
                                        </p:attrNameLst>
                                      </p:cBhvr>
                                      <p:tavLst>
                                        <p:tav tm="0">
                                          <p:val>
                                            <p:strVal val="#ppt_y+.1"/>
                                          </p:val>
                                        </p:tav>
                                        <p:tav tm="100000">
                                          <p:val>
                                            <p:strVal val="#ppt_y"/>
                                          </p:val>
                                        </p:tav>
                                      </p:tavLst>
                                    </p:anim>
                                  </p:childTnLst>
                                </p:cTn>
                              </p:par>
                              <p:par>
                                <p:cTn id="27" presetID="42" presetClass="entr" presetSubtype="0" fill="hold" grpId="0" nodeType="withEffect">
                                  <p:stCondLst>
                                    <p:cond delay="0"/>
                                  </p:stCondLst>
                                  <p:childTnLst>
                                    <p:set>
                                      <p:cBhvr>
                                        <p:cTn id="28" dur="1" fill="hold">
                                          <p:stCondLst>
                                            <p:cond delay="0"/>
                                          </p:stCondLst>
                                        </p:cTn>
                                        <p:tgtEl>
                                          <p:spTgt spid="9"/>
                                        </p:tgtEl>
                                        <p:attrNameLst>
                                          <p:attrName>style.visibility</p:attrName>
                                        </p:attrNameLst>
                                      </p:cBhvr>
                                      <p:to>
                                        <p:strVal val="visible"/>
                                      </p:to>
                                    </p:set>
                                    <p:animEffect transition="in" filter="fade">
                                      <p:cBhvr>
                                        <p:cTn id="29" dur="1000"/>
                                        <p:tgtEl>
                                          <p:spTgt spid="9"/>
                                        </p:tgtEl>
                                      </p:cBhvr>
                                    </p:animEffect>
                                    <p:anim calcmode="lin" valueType="num">
                                      <p:cBhvr>
                                        <p:cTn id="30" dur="1000" fill="hold"/>
                                        <p:tgtEl>
                                          <p:spTgt spid="9"/>
                                        </p:tgtEl>
                                        <p:attrNameLst>
                                          <p:attrName>ppt_x</p:attrName>
                                        </p:attrNameLst>
                                      </p:cBhvr>
                                      <p:tavLst>
                                        <p:tav tm="0">
                                          <p:val>
                                            <p:strVal val="#ppt_x"/>
                                          </p:val>
                                        </p:tav>
                                        <p:tav tm="100000">
                                          <p:val>
                                            <p:strVal val="#ppt_x"/>
                                          </p:val>
                                        </p:tav>
                                      </p:tavLst>
                                    </p:anim>
                                    <p:anim calcmode="lin" valueType="num">
                                      <p:cBhvr>
                                        <p:cTn id="31" dur="1000" fill="hold"/>
                                        <p:tgtEl>
                                          <p:spTgt spid="9"/>
                                        </p:tgtEl>
                                        <p:attrNameLst>
                                          <p:attrName>ppt_y</p:attrName>
                                        </p:attrNameLst>
                                      </p:cBhvr>
                                      <p:tavLst>
                                        <p:tav tm="0">
                                          <p:val>
                                            <p:strVal val="#ppt_y+.1"/>
                                          </p:val>
                                        </p:tav>
                                        <p:tav tm="100000">
                                          <p:val>
                                            <p:strVal val="#ppt_y"/>
                                          </p:val>
                                        </p:tav>
                                      </p:tavLst>
                                    </p:anim>
                                  </p:childTnLst>
                                </p:cTn>
                              </p:par>
                              <p:par>
                                <p:cTn id="32" presetID="42" presetClass="entr" presetSubtype="0" fill="hold" grpId="0" nodeType="withEffect">
                                  <p:stCondLst>
                                    <p:cond delay="0"/>
                                  </p:stCondLst>
                                  <p:childTnLst>
                                    <p:set>
                                      <p:cBhvr>
                                        <p:cTn id="33" dur="1" fill="hold">
                                          <p:stCondLst>
                                            <p:cond delay="0"/>
                                          </p:stCondLst>
                                        </p:cTn>
                                        <p:tgtEl>
                                          <p:spTgt spid="10"/>
                                        </p:tgtEl>
                                        <p:attrNameLst>
                                          <p:attrName>style.visibility</p:attrName>
                                        </p:attrNameLst>
                                      </p:cBhvr>
                                      <p:to>
                                        <p:strVal val="visible"/>
                                      </p:to>
                                    </p:set>
                                    <p:animEffect transition="in" filter="fade">
                                      <p:cBhvr>
                                        <p:cTn id="34" dur="1000"/>
                                        <p:tgtEl>
                                          <p:spTgt spid="10"/>
                                        </p:tgtEl>
                                      </p:cBhvr>
                                    </p:animEffect>
                                    <p:anim calcmode="lin" valueType="num">
                                      <p:cBhvr>
                                        <p:cTn id="35" dur="1000" fill="hold"/>
                                        <p:tgtEl>
                                          <p:spTgt spid="10"/>
                                        </p:tgtEl>
                                        <p:attrNameLst>
                                          <p:attrName>ppt_x</p:attrName>
                                        </p:attrNameLst>
                                      </p:cBhvr>
                                      <p:tavLst>
                                        <p:tav tm="0">
                                          <p:val>
                                            <p:strVal val="#ppt_x"/>
                                          </p:val>
                                        </p:tav>
                                        <p:tav tm="100000">
                                          <p:val>
                                            <p:strVal val="#ppt_x"/>
                                          </p:val>
                                        </p:tav>
                                      </p:tavLst>
                                    </p:anim>
                                    <p:anim calcmode="lin" valueType="num">
                                      <p:cBhvr>
                                        <p:cTn id="36" dur="1000" fill="hold"/>
                                        <p:tgtEl>
                                          <p:spTgt spid="10"/>
                                        </p:tgtEl>
                                        <p:attrNameLst>
                                          <p:attrName>ppt_y</p:attrName>
                                        </p:attrNameLst>
                                      </p:cBhvr>
                                      <p:tavLst>
                                        <p:tav tm="0">
                                          <p:val>
                                            <p:strVal val="#ppt_y+.1"/>
                                          </p:val>
                                        </p:tav>
                                        <p:tav tm="100000">
                                          <p:val>
                                            <p:strVal val="#ppt_y"/>
                                          </p:val>
                                        </p:tav>
                                      </p:tavLst>
                                    </p:anim>
                                  </p:childTnLst>
                                </p:cTn>
                              </p:par>
                              <p:par>
                                <p:cTn id="37" presetID="42" presetClass="entr" presetSubtype="0" fill="hold" grpId="0" nodeType="withEffect">
                                  <p:stCondLst>
                                    <p:cond delay="0"/>
                                  </p:stCondLst>
                                  <p:childTnLst>
                                    <p:set>
                                      <p:cBhvr>
                                        <p:cTn id="38" dur="1" fill="hold">
                                          <p:stCondLst>
                                            <p:cond delay="0"/>
                                          </p:stCondLst>
                                        </p:cTn>
                                        <p:tgtEl>
                                          <p:spTgt spid="11"/>
                                        </p:tgtEl>
                                        <p:attrNameLst>
                                          <p:attrName>style.visibility</p:attrName>
                                        </p:attrNameLst>
                                      </p:cBhvr>
                                      <p:to>
                                        <p:strVal val="visible"/>
                                      </p:to>
                                    </p:set>
                                    <p:animEffect transition="in" filter="fade">
                                      <p:cBhvr>
                                        <p:cTn id="39" dur="1000"/>
                                        <p:tgtEl>
                                          <p:spTgt spid="11"/>
                                        </p:tgtEl>
                                      </p:cBhvr>
                                    </p:animEffect>
                                    <p:anim calcmode="lin" valueType="num">
                                      <p:cBhvr>
                                        <p:cTn id="40" dur="1000" fill="hold"/>
                                        <p:tgtEl>
                                          <p:spTgt spid="11"/>
                                        </p:tgtEl>
                                        <p:attrNameLst>
                                          <p:attrName>ppt_x</p:attrName>
                                        </p:attrNameLst>
                                      </p:cBhvr>
                                      <p:tavLst>
                                        <p:tav tm="0">
                                          <p:val>
                                            <p:strVal val="#ppt_x"/>
                                          </p:val>
                                        </p:tav>
                                        <p:tav tm="100000">
                                          <p:val>
                                            <p:strVal val="#ppt_x"/>
                                          </p:val>
                                        </p:tav>
                                      </p:tavLst>
                                    </p:anim>
                                    <p:anim calcmode="lin" valueType="num">
                                      <p:cBhvr>
                                        <p:cTn id="41" dur="1000" fill="hold"/>
                                        <p:tgtEl>
                                          <p:spTgt spid="11"/>
                                        </p:tgtEl>
                                        <p:attrNameLst>
                                          <p:attrName>ppt_y</p:attrName>
                                        </p:attrNameLst>
                                      </p:cBhvr>
                                      <p:tavLst>
                                        <p:tav tm="0">
                                          <p:val>
                                            <p:strVal val="#ppt_y+.1"/>
                                          </p:val>
                                        </p:tav>
                                        <p:tav tm="100000">
                                          <p:val>
                                            <p:strVal val="#ppt_y"/>
                                          </p:val>
                                        </p:tav>
                                      </p:tavLst>
                                    </p:anim>
                                  </p:childTnLst>
                                </p:cTn>
                              </p:par>
                              <p:par>
                                <p:cTn id="42" presetID="42" presetClass="entr" presetSubtype="0" fill="hold" grpId="0" nodeType="withEffect">
                                  <p:stCondLst>
                                    <p:cond delay="0"/>
                                  </p:stCondLst>
                                  <p:childTnLst>
                                    <p:set>
                                      <p:cBhvr>
                                        <p:cTn id="43" dur="1" fill="hold">
                                          <p:stCondLst>
                                            <p:cond delay="0"/>
                                          </p:stCondLst>
                                        </p:cTn>
                                        <p:tgtEl>
                                          <p:spTgt spid="12"/>
                                        </p:tgtEl>
                                        <p:attrNameLst>
                                          <p:attrName>style.visibility</p:attrName>
                                        </p:attrNameLst>
                                      </p:cBhvr>
                                      <p:to>
                                        <p:strVal val="visible"/>
                                      </p:to>
                                    </p:set>
                                    <p:animEffect transition="in" filter="fade">
                                      <p:cBhvr>
                                        <p:cTn id="44" dur="1000"/>
                                        <p:tgtEl>
                                          <p:spTgt spid="12"/>
                                        </p:tgtEl>
                                      </p:cBhvr>
                                    </p:animEffect>
                                    <p:anim calcmode="lin" valueType="num">
                                      <p:cBhvr>
                                        <p:cTn id="45" dur="1000" fill="hold"/>
                                        <p:tgtEl>
                                          <p:spTgt spid="12"/>
                                        </p:tgtEl>
                                        <p:attrNameLst>
                                          <p:attrName>ppt_x</p:attrName>
                                        </p:attrNameLst>
                                      </p:cBhvr>
                                      <p:tavLst>
                                        <p:tav tm="0">
                                          <p:val>
                                            <p:strVal val="#ppt_x"/>
                                          </p:val>
                                        </p:tav>
                                        <p:tav tm="100000">
                                          <p:val>
                                            <p:strVal val="#ppt_x"/>
                                          </p:val>
                                        </p:tav>
                                      </p:tavLst>
                                    </p:anim>
                                    <p:anim calcmode="lin" valueType="num">
                                      <p:cBhvr>
                                        <p:cTn id="46"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6" grpId="0" animBg="1"/>
      <p:bldP spid="7" grpId="0" animBg="1"/>
      <p:bldP spid="8" grpId="0" animBg="1"/>
      <p:bldP spid="9" grpId="0" animBg="1"/>
      <p:bldP spid="10" grpId="0" animBg="1"/>
      <p:bldP spid="11" grpId="0" animBg="1"/>
      <p:bldP spid="12"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6" descr="Đường sắt cao tốc Bắc-Nam làm như thế nà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00036" y="202670"/>
            <a:ext cx="5187164" cy="6499859"/>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9" name="Picture 8" descr="Giàn giáo là gì – Các loại giàn giáo trong xây dựng | Cốp Pha Việ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775" y="166255"/>
            <a:ext cx="6981825" cy="6536274"/>
          </a:xfrm>
          <a:prstGeom prst="flowChartDelay">
            <a:avLst/>
          </a:prstGeom>
          <a:noFill/>
          <a:extLst>
            <a:ext uri="{909E8E84-426E-40DD-AFC4-6F175D3DCCD1}">
              <a14:hiddenFill xmlns:a14="http://schemas.microsoft.com/office/drawing/2010/main">
                <a:solidFill>
                  <a:srgbClr val="FFFFFF"/>
                </a:solidFill>
              </a14:hiddenFill>
            </a:ext>
          </a:extLst>
        </p:spPr>
      </p:pic>
      <p:sp>
        <p:nvSpPr>
          <p:cNvPr id="4" name="Rounded Rectangle 3"/>
          <p:cNvSpPr/>
          <p:nvPr/>
        </p:nvSpPr>
        <p:spPr>
          <a:xfrm>
            <a:off x="1159626" y="288697"/>
            <a:ext cx="2421774" cy="492684"/>
          </a:xfrm>
          <a:prstGeom prst="roundRect">
            <a:avLst/>
          </a:prstGeom>
          <a:solidFill>
            <a:srgbClr val="FFFFFF">
              <a:alpha val="80000"/>
            </a:srgbClr>
          </a:soli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39" rtl="0" eaLnBrk="1" fontAlgn="auto" latinLnBrk="0" hangingPunct="1">
              <a:lnSpc>
                <a:spcPct val="100000"/>
              </a:lnSpc>
              <a:spcBef>
                <a:spcPts val="0"/>
              </a:spcBef>
              <a:spcAft>
                <a:spcPts val="0"/>
              </a:spcAft>
              <a:buClr>
                <a:srgbClr val="000000"/>
              </a:buClr>
              <a:buSzTx/>
              <a:buFontTx/>
              <a:buNone/>
              <a:tabLst/>
              <a:defRPr/>
            </a:pPr>
            <a:r>
              <a:rPr kumimoji="0" lang="en-US" sz="2800" b="0" i="0" u="none" strike="noStrike" kern="1200" cap="none" spc="0" normalizeH="0" baseline="0" noProof="0" dirty="0" err="1">
                <a:ln>
                  <a:noFill/>
                </a:ln>
                <a:solidFill>
                  <a:srgbClr val="FF0000"/>
                </a:solidFill>
                <a:effectLst/>
                <a:uLnTx/>
                <a:uFillTx/>
                <a:latin typeface="Nunito Black" pitchFamily="2" charset="0"/>
                <a:ea typeface="+mn-ea"/>
                <a:cs typeface="+mn-cs"/>
                <a:sym typeface="Arial"/>
              </a:rPr>
              <a:t>Giải</a:t>
            </a:r>
            <a:r>
              <a:rPr kumimoji="0" lang="en-US" sz="2800" b="0" i="0" u="none" strike="noStrike" kern="1200" cap="none" spc="0" normalizeH="0" noProof="0" dirty="0">
                <a:ln>
                  <a:noFill/>
                </a:ln>
                <a:solidFill>
                  <a:srgbClr val="FF0000"/>
                </a:solidFill>
                <a:effectLst/>
                <a:uLnTx/>
                <a:uFillTx/>
                <a:latin typeface="Nunito Black" pitchFamily="2" charset="0"/>
                <a:ea typeface="+mn-ea"/>
                <a:cs typeface="+mn-cs"/>
                <a:sym typeface="Arial"/>
              </a:rPr>
              <a:t> </a:t>
            </a:r>
            <a:r>
              <a:rPr kumimoji="0" lang="en-US" sz="2800" b="0" i="0" u="none" strike="noStrike" kern="1200" cap="none" spc="0" normalizeH="0" noProof="0" dirty="0" err="1">
                <a:ln>
                  <a:noFill/>
                </a:ln>
                <a:solidFill>
                  <a:srgbClr val="FF0000"/>
                </a:solidFill>
                <a:effectLst/>
                <a:uLnTx/>
                <a:uFillTx/>
                <a:latin typeface="Nunito Black" pitchFamily="2" charset="0"/>
                <a:ea typeface="+mn-ea"/>
                <a:cs typeface="+mn-cs"/>
                <a:sym typeface="Arial"/>
              </a:rPr>
              <a:t>nghĩa</a:t>
            </a:r>
            <a:r>
              <a:rPr kumimoji="0" lang="en-US" sz="2800" b="0" i="0" u="none" strike="noStrike" kern="1200" cap="none" spc="0" normalizeH="0" noProof="0" dirty="0">
                <a:ln>
                  <a:noFill/>
                </a:ln>
                <a:solidFill>
                  <a:srgbClr val="FF0000"/>
                </a:solidFill>
                <a:effectLst/>
                <a:uLnTx/>
                <a:uFillTx/>
                <a:latin typeface="Nunito Black" pitchFamily="2" charset="0"/>
                <a:ea typeface="+mn-ea"/>
                <a:cs typeface="+mn-cs"/>
                <a:sym typeface="Arial"/>
              </a:rPr>
              <a:t> </a:t>
            </a:r>
            <a:r>
              <a:rPr kumimoji="0" lang="en-US" sz="2800" b="0" i="0" u="none" strike="noStrike" kern="1200" cap="none" spc="0" normalizeH="0" noProof="0" dirty="0" err="1">
                <a:ln>
                  <a:noFill/>
                </a:ln>
                <a:solidFill>
                  <a:srgbClr val="FF0000"/>
                </a:solidFill>
                <a:effectLst/>
                <a:uLnTx/>
                <a:uFillTx/>
                <a:latin typeface="Nunito Black" pitchFamily="2" charset="0"/>
                <a:ea typeface="+mn-ea"/>
                <a:cs typeface="+mn-cs"/>
                <a:sym typeface="Arial"/>
              </a:rPr>
              <a:t>từ</a:t>
            </a:r>
            <a:endParaRPr kumimoji="0" lang="id-ID" sz="2800" b="1" i="0" u="none" strike="noStrike" kern="0" cap="none" spc="0" normalizeH="0" baseline="0" noProof="0" dirty="0">
              <a:ln>
                <a:noFill/>
              </a:ln>
              <a:solidFill>
                <a:srgbClr val="FF0000"/>
              </a:solidFill>
              <a:effectLst>
                <a:glow rad="139700">
                  <a:srgbClr val="FFC000">
                    <a:satMod val="175000"/>
                    <a:alpha val="40000"/>
                  </a:srgbClr>
                </a:glow>
                <a:outerShdw dist="165100" dir="2700000" sx="99000" sy="99000" algn="tl" rotWithShape="0">
                  <a:srgbClr val="EC9684">
                    <a:alpha val="63000"/>
                  </a:srgbClr>
                </a:outerShdw>
                <a:reflection blurRad="6350" stA="60000" endA="900" endPos="58000" dir="5400000" sy="-100000" algn="bl" rotWithShape="0"/>
              </a:effectLst>
              <a:uLnTx/>
              <a:uFillTx/>
              <a:latin typeface="Nunito Black" pitchFamily="2" charset="0"/>
              <a:ea typeface="+mn-ea"/>
              <a:cs typeface="#9Slide05 Bodega Script" pitchFamily="2" charset="0"/>
              <a:sym typeface="Arial"/>
            </a:endParaRPr>
          </a:p>
        </p:txBody>
      </p:sp>
      <p:sp>
        <p:nvSpPr>
          <p:cNvPr id="5" name="Rounded Rectangle 4"/>
          <p:cNvSpPr/>
          <p:nvPr/>
        </p:nvSpPr>
        <p:spPr>
          <a:xfrm>
            <a:off x="228600" y="1061697"/>
            <a:ext cx="5665643" cy="838200"/>
          </a:xfrm>
          <a:prstGeom prst="roundRect">
            <a:avLst/>
          </a:prstGeom>
          <a:ln w="57150">
            <a:solidFill>
              <a:schemeClr val="bg1"/>
            </a:solidFill>
          </a:ln>
        </p:spPr>
        <p:style>
          <a:lnRef idx="1">
            <a:schemeClr val="accent6"/>
          </a:lnRef>
          <a:fillRef idx="3">
            <a:schemeClr val="accent6"/>
          </a:fillRef>
          <a:effectRef idx="2">
            <a:schemeClr val="accent6"/>
          </a:effectRef>
          <a:fontRef idx="minor">
            <a:schemeClr val="lt1"/>
          </a:fontRef>
        </p:style>
        <p:txBody>
          <a:bodyPr rtlCol="0" anchor="ctr"/>
          <a:lstStyle/>
          <a:p>
            <a:pPr algn="just"/>
            <a:r>
              <a:rPr lang="en-US" sz="2800" dirty="0" err="1">
                <a:solidFill>
                  <a:srgbClr val="FF0000"/>
                </a:solidFill>
                <a:latin typeface="Great Vibes" pitchFamily="2" charset="0"/>
              </a:rPr>
              <a:t>Giàn</a:t>
            </a:r>
            <a:r>
              <a:rPr lang="en-US" sz="2800" dirty="0">
                <a:solidFill>
                  <a:srgbClr val="FF0000"/>
                </a:solidFill>
                <a:latin typeface="Great Vibes" pitchFamily="2" charset="0"/>
              </a:rPr>
              <a:t> </a:t>
            </a:r>
            <a:r>
              <a:rPr lang="en-US" sz="2800" dirty="0" err="1">
                <a:solidFill>
                  <a:srgbClr val="FF0000"/>
                </a:solidFill>
                <a:latin typeface="Great Vibes" pitchFamily="2" charset="0"/>
              </a:rPr>
              <a:t>giáo</a:t>
            </a:r>
            <a:r>
              <a:rPr lang="en-US" sz="2800" dirty="0">
                <a:solidFill>
                  <a:srgbClr val="FF0000"/>
                </a:solidFill>
                <a:latin typeface="Great Vibes" pitchFamily="2" charset="0"/>
              </a:rPr>
              <a:t>:</a:t>
            </a:r>
            <a:r>
              <a:rPr lang="en-US" sz="2800" dirty="0">
                <a:solidFill>
                  <a:srgbClr val="FF0000"/>
                </a:solidFill>
                <a:latin typeface="OpenSans"/>
              </a:rPr>
              <a:t> </a:t>
            </a:r>
            <a:r>
              <a:rPr lang="en-US" sz="2200" dirty="0" err="1">
                <a:solidFill>
                  <a:schemeClr val="bg1"/>
                </a:solidFill>
                <a:latin typeface="Nunito Black" pitchFamily="2" charset="0"/>
              </a:rPr>
              <a:t>giàn</a:t>
            </a:r>
            <a:r>
              <a:rPr lang="en-US" sz="2200" dirty="0">
                <a:solidFill>
                  <a:schemeClr val="bg1"/>
                </a:solidFill>
                <a:latin typeface="Nunito Black" pitchFamily="2" charset="0"/>
              </a:rPr>
              <a:t> (</a:t>
            </a:r>
            <a:r>
              <a:rPr lang="en-US" sz="2200" dirty="0" err="1">
                <a:solidFill>
                  <a:schemeClr val="bg1"/>
                </a:solidFill>
                <a:latin typeface="Nunito Black" pitchFamily="2" charset="0"/>
              </a:rPr>
              <a:t>bằng</a:t>
            </a:r>
            <a:r>
              <a:rPr lang="en-US" sz="2200" dirty="0">
                <a:solidFill>
                  <a:schemeClr val="bg1"/>
                </a:solidFill>
                <a:latin typeface="Nunito Black" pitchFamily="2" charset="0"/>
              </a:rPr>
              <a:t> </a:t>
            </a:r>
            <a:r>
              <a:rPr lang="en-US" sz="2200" dirty="0" err="1">
                <a:solidFill>
                  <a:schemeClr val="bg1"/>
                </a:solidFill>
                <a:latin typeface="Nunito Black" pitchFamily="2" charset="0"/>
              </a:rPr>
              <a:t>sắt</a:t>
            </a:r>
            <a:r>
              <a:rPr lang="en-US" sz="2200" dirty="0">
                <a:solidFill>
                  <a:schemeClr val="bg1"/>
                </a:solidFill>
                <a:latin typeface="Nunito Black" pitchFamily="2" charset="0"/>
              </a:rPr>
              <a:t> </a:t>
            </a:r>
            <a:r>
              <a:rPr lang="en-US" sz="2200" dirty="0" err="1">
                <a:solidFill>
                  <a:schemeClr val="bg1"/>
                </a:solidFill>
                <a:latin typeface="Nunito Black" pitchFamily="2" charset="0"/>
              </a:rPr>
              <a:t>hoặc</a:t>
            </a:r>
            <a:r>
              <a:rPr lang="en-US" sz="2200" dirty="0">
                <a:solidFill>
                  <a:schemeClr val="bg1"/>
                </a:solidFill>
                <a:latin typeface="Nunito Black" pitchFamily="2" charset="0"/>
              </a:rPr>
              <a:t> </a:t>
            </a:r>
            <a:r>
              <a:rPr lang="en-US" sz="2200" dirty="0" err="1">
                <a:solidFill>
                  <a:schemeClr val="bg1"/>
                </a:solidFill>
                <a:latin typeface="Nunito Black" pitchFamily="2" charset="0"/>
              </a:rPr>
              <a:t>bằng</a:t>
            </a:r>
            <a:r>
              <a:rPr lang="en-US" sz="2200" dirty="0">
                <a:solidFill>
                  <a:schemeClr val="bg1"/>
                </a:solidFill>
                <a:latin typeface="Nunito Black" pitchFamily="2" charset="0"/>
              </a:rPr>
              <a:t> </a:t>
            </a:r>
            <a:r>
              <a:rPr lang="en-US" sz="2200" dirty="0" err="1">
                <a:solidFill>
                  <a:schemeClr val="bg1"/>
                </a:solidFill>
                <a:latin typeface="Nunito Black" pitchFamily="2" charset="0"/>
              </a:rPr>
              <a:t>gỗ</a:t>
            </a:r>
            <a:r>
              <a:rPr lang="en-US" sz="2200" dirty="0">
                <a:solidFill>
                  <a:schemeClr val="bg1"/>
                </a:solidFill>
                <a:latin typeface="Nunito Black" pitchFamily="2" charset="0"/>
              </a:rPr>
              <a:t>) </a:t>
            </a:r>
            <a:r>
              <a:rPr lang="en-US" sz="2200" dirty="0" err="1">
                <a:solidFill>
                  <a:schemeClr val="bg1"/>
                </a:solidFill>
                <a:latin typeface="Nunito Black" pitchFamily="2" charset="0"/>
              </a:rPr>
              <a:t>cho</a:t>
            </a:r>
            <a:r>
              <a:rPr lang="en-US" sz="2200" dirty="0">
                <a:solidFill>
                  <a:schemeClr val="bg1"/>
                </a:solidFill>
                <a:latin typeface="Nunito Black" pitchFamily="2" charset="0"/>
              </a:rPr>
              <a:t> </a:t>
            </a:r>
            <a:r>
              <a:rPr lang="en-US" sz="2200" dirty="0" err="1">
                <a:solidFill>
                  <a:schemeClr val="bg1"/>
                </a:solidFill>
                <a:latin typeface="Nunito Black" pitchFamily="2" charset="0"/>
              </a:rPr>
              <a:t>thợ</a:t>
            </a:r>
            <a:r>
              <a:rPr lang="en-US" sz="2200" dirty="0">
                <a:solidFill>
                  <a:schemeClr val="bg1"/>
                </a:solidFill>
                <a:latin typeface="Nunito Black" pitchFamily="2" charset="0"/>
              </a:rPr>
              <a:t> </a:t>
            </a:r>
            <a:r>
              <a:rPr lang="en-US" sz="2200" dirty="0" err="1">
                <a:solidFill>
                  <a:schemeClr val="bg1"/>
                </a:solidFill>
                <a:latin typeface="Nunito Black" pitchFamily="2" charset="0"/>
              </a:rPr>
              <a:t>xây</a:t>
            </a:r>
            <a:r>
              <a:rPr lang="en-US" sz="2200" dirty="0">
                <a:solidFill>
                  <a:schemeClr val="bg1"/>
                </a:solidFill>
                <a:latin typeface="Nunito Black" pitchFamily="2" charset="0"/>
              </a:rPr>
              <a:t> </a:t>
            </a:r>
            <a:r>
              <a:rPr lang="en-US" sz="2200" dirty="0" err="1">
                <a:solidFill>
                  <a:schemeClr val="bg1"/>
                </a:solidFill>
                <a:latin typeface="Nunito Black" pitchFamily="2" charset="0"/>
              </a:rPr>
              <a:t>thi</a:t>
            </a:r>
            <a:r>
              <a:rPr lang="en-US" sz="2200" dirty="0">
                <a:solidFill>
                  <a:schemeClr val="bg1"/>
                </a:solidFill>
                <a:latin typeface="Nunito Black" pitchFamily="2" charset="0"/>
              </a:rPr>
              <a:t> </a:t>
            </a:r>
            <a:r>
              <a:rPr lang="en-US" sz="2200" dirty="0" err="1">
                <a:solidFill>
                  <a:schemeClr val="bg1"/>
                </a:solidFill>
                <a:latin typeface="Nunito Black" pitchFamily="2" charset="0"/>
              </a:rPr>
              <a:t>công</a:t>
            </a:r>
            <a:r>
              <a:rPr lang="en-US" sz="2200" dirty="0">
                <a:solidFill>
                  <a:schemeClr val="bg1"/>
                </a:solidFill>
                <a:latin typeface="Nunito Black" pitchFamily="2" charset="0"/>
              </a:rPr>
              <a:t> </a:t>
            </a:r>
            <a:r>
              <a:rPr lang="en-US" sz="2200" dirty="0" err="1">
                <a:solidFill>
                  <a:schemeClr val="bg1"/>
                </a:solidFill>
                <a:latin typeface="Nunito Black" pitchFamily="2" charset="0"/>
              </a:rPr>
              <a:t>các</a:t>
            </a:r>
            <a:r>
              <a:rPr lang="en-US" sz="2200" dirty="0">
                <a:solidFill>
                  <a:schemeClr val="bg1"/>
                </a:solidFill>
                <a:latin typeface="Nunito Black" pitchFamily="2" charset="0"/>
              </a:rPr>
              <a:t> </a:t>
            </a:r>
            <a:r>
              <a:rPr lang="en-US" sz="2200" dirty="0" err="1">
                <a:solidFill>
                  <a:schemeClr val="bg1"/>
                </a:solidFill>
                <a:latin typeface="Nunito Black" pitchFamily="2" charset="0"/>
              </a:rPr>
              <a:t>công</a:t>
            </a:r>
            <a:r>
              <a:rPr lang="en-US" sz="2200" dirty="0">
                <a:solidFill>
                  <a:schemeClr val="bg1"/>
                </a:solidFill>
                <a:latin typeface="Nunito Black" pitchFamily="2" charset="0"/>
              </a:rPr>
              <a:t> </a:t>
            </a:r>
            <a:r>
              <a:rPr lang="en-US" sz="2200" dirty="0" err="1">
                <a:solidFill>
                  <a:schemeClr val="bg1"/>
                </a:solidFill>
                <a:latin typeface="Nunito Black" pitchFamily="2" charset="0"/>
              </a:rPr>
              <a:t>trình</a:t>
            </a:r>
            <a:r>
              <a:rPr lang="en-US" sz="2200" dirty="0">
                <a:solidFill>
                  <a:schemeClr val="bg1"/>
                </a:solidFill>
                <a:latin typeface="Nunito Black" pitchFamily="2" charset="0"/>
              </a:rPr>
              <a:t>.</a:t>
            </a:r>
          </a:p>
        </p:txBody>
      </p:sp>
      <p:sp>
        <p:nvSpPr>
          <p:cNvPr id="6" name="Rounded Rectangle 5"/>
          <p:cNvSpPr/>
          <p:nvPr/>
        </p:nvSpPr>
        <p:spPr>
          <a:xfrm>
            <a:off x="6727745" y="6019800"/>
            <a:ext cx="5181601" cy="609600"/>
          </a:xfrm>
          <a:prstGeom prst="roundRect">
            <a:avLst/>
          </a:prstGeom>
          <a:ln w="57150">
            <a:solidFill>
              <a:schemeClr val="bg1"/>
            </a:solidFill>
          </a:ln>
        </p:spPr>
        <p:style>
          <a:lnRef idx="0">
            <a:schemeClr val="accent4"/>
          </a:lnRef>
          <a:fillRef idx="3">
            <a:schemeClr val="accent4"/>
          </a:fillRef>
          <a:effectRef idx="3">
            <a:schemeClr val="accent4"/>
          </a:effectRef>
          <a:fontRef idx="minor">
            <a:schemeClr val="lt1"/>
          </a:fontRef>
        </p:style>
        <p:txBody>
          <a:bodyPr rtlCol="0" anchor="ctr"/>
          <a:lstStyle/>
          <a:p>
            <a:r>
              <a:rPr lang="en-US" sz="3200" dirty="0">
                <a:solidFill>
                  <a:srgbClr val="FF0000"/>
                </a:solidFill>
                <a:latin typeface="Great Vibes" pitchFamily="2" charset="0"/>
              </a:rPr>
              <a:t>Song </a:t>
            </a:r>
            <a:r>
              <a:rPr lang="en-US" sz="3200" dirty="0" err="1">
                <a:solidFill>
                  <a:srgbClr val="FF0000"/>
                </a:solidFill>
                <a:latin typeface="Great Vibes" pitchFamily="2" charset="0"/>
              </a:rPr>
              <a:t>hành</a:t>
            </a:r>
            <a:r>
              <a:rPr lang="en-US" sz="3200" dirty="0">
                <a:solidFill>
                  <a:srgbClr val="FF0000"/>
                </a:solidFill>
                <a:latin typeface="Great Vibes" pitchFamily="2" charset="0"/>
              </a:rPr>
              <a:t>: </a:t>
            </a:r>
            <a:r>
              <a:rPr lang="en-US" sz="2400" dirty="0" err="1">
                <a:solidFill>
                  <a:schemeClr val="bg1"/>
                </a:solidFill>
                <a:latin typeface="Nunito Black" pitchFamily="2" charset="0"/>
              </a:rPr>
              <a:t>đi</a:t>
            </a:r>
            <a:r>
              <a:rPr lang="en-US" sz="2400" dirty="0">
                <a:solidFill>
                  <a:schemeClr val="bg1"/>
                </a:solidFill>
                <a:latin typeface="Nunito Black" pitchFamily="2" charset="0"/>
              </a:rPr>
              <a:t> song </a:t>
            </a:r>
            <a:r>
              <a:rPr lang="en-US" sz="2400" dirty="0" err="1">
                <a:solidFill>
                  <a:schemeClr val="bg1"/>
                </a:solidFill>
                <a:latin typeface="Nunito Black" pitchFamily="2" charset="0"/>
              </a:rPr>
              <a:t>song</a:t>
            </a:r>
            <a:r>
              <a:rPr lang="en-US" sz="2400" dirty="0">
                <a:solidFill>
                  <a:schemeClr val="bg1"/>
                </a:solidFill>
                <a:latin typeface="Nunito Black" pitchFamily="2" charset="0"/>
              </a:rPr>
              <a:t> </a:t>
            </a:r>
            <a:r>
              <a:rPr lang="en-US" sz="2400" dirty="0" err="1">
                <a:solidFill>
                  <a:schemeClr val="bg1"/>
                </a:solidFill>
                <a:latin typeface="Nunito Black" pitchFamily="2" charset="0"/>
              </a:rPr>
              <a:t>với</a:t>
            </a:r>
            <a:r>
              <a:rPr lang="en-US" sz="2400" dirty="0">
                <a:solidFill>
                  <a:schemeClr val="bg1"/>
                </a:solidFill>
                <a:latin typeface="Nunito Black" pitchFamily="2" charset="0"/>
              </a:rPr>
              <a:t> </a:t>
            </a:r>
            <a:r>
              <a:rPr lang="en-US" sz="2400" dirty="0" err="1">
                <a:solidFill>
                  <a:schemeClr val="bg1"/>
                </a:solidFill>
                <a:latin typeface="Nunito Black" pitchFamily="2" charset="0"/>
              </a:rPr>
              <a:t>nhau</a:t>
            </a:r>
            <a:endParaRPr lang="en-US" sz="2400" dirty="0">
              <a:solidFill>
                <a:schemeClr val="bg1"/>
              </a:solidFill>
              <a:latin typeface="Nunito Black" pitchFamily="2" charset="0"/>
            </a:endParaRPr>
          </a:p>
        </p:txBody>
      </p:sp>
      <p:pic>
        <p:nvPicPr>
          <p:cNvPr id="7" name="Picture 6">
            <a:extLst>
              <a:ext uri="{FF2B5EF4-FFF2-40B4-BE49-F238E27FC236}">
                <a16:creationId xmlns:a16="http://schemas.microsoft.com/office/drawing/2014/main" id="{08977D5A-3CE0-5936-80D7-A88FD3CB0262}"/>
              </a:ext>
            </a:extLst>
          </p:cNvPr>
          <p:cNvPicPr>
            <a:picLocks noChangeAspect="1"/>
          </p:cNvPicPr>
          <p:nvPr/>
        </p:nvPicPr>
        <p:blipFill>
          <a:blip r:embed="rId4"/>
          <a:stretch>
            <a:fillRect/>
          </a:stretch>
        </p:blipFill>
        <p:spPr>
          <a:xfrm>
            <a:off x="33445" y="41565"/>
            <a:ext cx="957155" cy="762066"/>
          </a:xfrm>
          <a:prstGeom prst="ellipse">
            <a:avLst/>
          </a:prstGeom>
        </p:spPr>
      </p:pic>
    </p:spTree>
    <p:extLst>
      <p:ext uri="{BB962C8B-B14F-4D97-AF65-F5344CB8AC3E}">
        <p14:creationId xmlns:p14="http://schemas.microsoft.com/office/powerpoint/2010/main" val="2464496117"/>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1000"/>
                                        <p:tgtEl>
                                          <p:spTgt spid="9"/>
                                        </p:tgtEl>
                                      </p:cBhvr>
                                    </p:animEffect>
                                    <p:anim calcmode="lin" valueType="num">
                                      <p:cBhvr>
                                        <p:cTn id="20" dur="1000" fill="hold"/>
                                        <p:tgtEl>
                                          <p:spTgt spid="9"/>
                                        </p:tgtEl>
                                        <p:attrNameLst>
                                          <p:attrName>ppt_x</p:attrName>
                                        </p:attrNameLst>
                                      </p:cBhvr>
                                      <p:tavLst>
                                        <p:tav tm="0">
                                          <p:val>
                                            <p:strVal val="#ppt_x"/>
                                          </p:val>
                                        </p:tav>
                                        <p:tav tm="100000">
                                          <p:val>
                                            <p:strVal val="#ppt_x"/>
                                          </p:val>
                                        </p:tav>
                                      </p:tavLst>
                                    </p:anim>
                                    <p:anim calcmode="lin" valueType="num">
                                      <p:cBhvr>
                                        <p:cTn id="21"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fade">
                                      <p:cBhvr>
                                        <p:cTn id="26" dur="1000"/>
                                        <p:tgtEl>
                                          <p:spTgt spid="8"/>
                                        </p:tgtEl>
                                      </p:cBhvr>
                                    </p:animEffect>
                                    <p:anim calcmode="lin" valueType="num">
                                      <p:cBhvr>
                                        <p:cTn id="27" dur="1000" fill="hold"/>
                                        <p:tgtEl>
                                          <p:spTgt spid="8"/>
                                        </p:tgtEl>
                                        <p:attrNameLst>
                                          <p:attrName>ppt_x</p:attrName>
                                        </p:attrNameLst>
                                      </p:cBhvr>
                                      <p:tavLst>
                                        <p:tav tm="0">
                                          <p:val>
                                            <p:strVal val="#ppt_x"/>
                                          </p:val>
                                        </p:tav>
                                        <p:tav tm="100000">
                                          <p:val>
                                            <p:strVal val="#ppt_x"/>
                                          </p:val>
                                        </p:tav>
                                      </p:tavLst>
                                    </p:anim>
                                    <p:anim calcmode="lin" valueType="num">
                                      <p:cBhvr>
                                        <p:cTn id="28" dur="1000" fill="hold"/>
                                        <p:tgtEl>
                                          <p:spTgt spid="8"/>
                                        </p:tgtEl>
                                        <p:attrNameLst>
                                          <p:attrName>ppt_y</p:attrName>
                                        </p:attrNameLst>
                                      </p:cBhvr>
                                      <p:tavLst>
                                        <p:tav tm="0">
                                          <p:val>
                                            <p:strVal val="#ppt_y+.1"/>
                                          </p:val>
                                        </p:tav>
                                        <p:tav tm="100000">
                                          <p:val>
                                            <p:strVal val="#ppt_y"/>
                                          </p:val>
                                        </p:tav>
                                      </p:tavLst>
                                    </p:anim>
                                  </p:childTnLst>
                                </p:cTn>
                              </p:par>
                              <p:par>
                                <p:cTn id="29" presetID="42" presetClass="entr" presetSubtype="0" fill="hold" grpId="0" nodeType="with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fade">
                                      <p:cBhvr>
                                        <p:cTn id="31" dur="1000"/>
                                        <p:tgtEl>
                                          <p:spTgt spid="6"/>
                                        </p:tgtEl>
                                      </p:cBhvr>
                                    </p:animEffect>
                                    <p:anim calcmode="lin" valueType="num">
                                      <p:cBhvr>
                                        <p:cTn id="32" dur="1000" fill="hold"/>
                                        <p:tgtEl>
                                          <p:spTgt spid="6"/>
                                        </p:tgtEl>
                                        <p:attrNameLst>
                                          <p:attrName>ppt_x</p:attrName>
                                        </p:attrNameLst>
                                      </p:cBhvr>
                                      <p:tavLst>
                                        <p:tav tm="0">
                                          <p:val>
                                            <p:strVal val="#ppt_x"/>
                                          </p:val>
                                        </p:tav>
                                        <p:tav tm="100000">
                                          <p:val>
                                            <p:strVal val="#ppt_x"/>
                                          </p:val>
                                        </p:tav>
                                      </p:tavLst>
                                    </p:anim>
                                    <p:anim calcmode="lin" valueType="num">
                                      <p:cBhvr>
                                        <p:cTn id="33"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ounded Rectangle 12"/>
          <p:cNvSpPr/>
          <p:nvPr/>
        </p:nvSpPr>
        <p:spPr>
          <a:xfrm>
            <a:off x="83390" y="119322"/>
            <a:ext cx="12003836" cy="6638670"/>
          </a:xfrm>
          <a:prstGeom prst="roundRect">
            <a:avLst/>
          </a:prstGeom>
          <a:noFill/>
          <a:ln w="76200">
            <a:solidFill>
              <a:srgbClr val="558D0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0" name="Picture 6" descr="举手回答问题元素素材下载-正版素材401405528-摄图网"/>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10000" b="99667" l="10000" r="91000">
                        <a14:foregroundMark x1="75333" y1="46333" x2="75333" y2="46333"/>
                        <a14:foregroundMark x1="77333" y1="54000" x2="77333" y2="54000"/>
                      </a14:backgroundRemoval>
                    </a14:imgEffect>
                  </a14:imgLayer>
                </a14:imgProps>
              </a:ext>
              <a:ext uri="{28A0092B-C50C-407E-A947-70E740481C1C}">
                <a14:useLocalDpi xmlns:a14="http://schemas.microsoft.com/office/drawing/2010/main" val="0"/>
              </a:ext>
            </a:extLst>
          </a:blip>
          <a:srcRect/>
          <a:stretch>
            <a:fillRect/>
          </a:stretch>
        </p:blipFill>
        <p:spPr bwMode="auto">
          <a:xfrm>
            <a:off x="381000" y="657357"/>
            <a:ext cx="5562600" cy="5562600"/>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CA0E28F7-C2FC-6CA9-E824-0E775DE5C238}"/>
              </a:ext>
            </a:extLst>
          </p:cNvPr>
          <p:cNvSpPr txBox="1"/>
          <p:nvPr/>
        </p:nvSpPr>
        <p:spPr>
          <a:xfrm>
            <a:off x="5334000" y="1801677"/>
            <a:ext cx="6596474" cy="2840182"/>
          </a:xfrm>
          <a:prstGeom prst="cloud">
            <a:avLst/>
          </a:prstGeom>
          <a:noFill/>
          <a:ln w="57150">
            <a:solidFill>
              <a:srgbClr val="0070C0"/>
            </a:solidFill>
          </a:ln>
        </p:spPr>
        <p:txBody>
          <a:bodyPr vert="horz" lIns="60960" tIns="30480" rIns="60960" bIns="30480" rtlCol="0" anchor="ctr">
            <a:normAutofit/>
          </a:bodyPr>
          <a:lstStyle/>
          <a:p>
            <a:pPr indent="-152408" algn="ctr">
              <a:lnSpc>
                <a:spcPct val="90000"/>
              </a:lnSpc>
              <a:spcBef>
                <a:spcPct val="0"/>
              </a:spcBef>
              <a:spcAft>
                <a:spcPts val="400"/>
              </a:spcAft>
            </a:pPr>
            <a:r>
              <a:rPr lang="en-US" sz="6400" dirty="0" err="1">
                <a:solidFill>
                  <a:srgbClr val="FF0000"/>
                </a:solidFill>
                <a:latin typeface="Sigmar One" panose="00000500000000000000" pitchFamily="2" charset="0"/>
                <a:ea typeface="+mj-ea"/>
                <a:cs typeface="+mj-cs"/>
              </a:rPr>
              <a:t>Trả</a:t>
            </a:r>
            <a:r>
              <a:rPr lang="en-US" sz="6400" dirty="0">
                <a:solidFill>
                  <a:srgbClr val="FF0000"/>
                </a:solidFill>
                <a:latin typeface="Sigmar One" panose="00000500000000000000" pitchFamily="2" charset="0"/>
                <a:ea typeface="+mj-ea"/>
                <a:cs typeface="+mj-cs"/>
              </a:rPr>
              <a:t> </a:t>
            </a:r>
            <a:r>
              <a:rPr lang="en-US" sz="6400" dirty="0" err="1">
                <a:solidFill>
                  <a:srgbClr val="FF0000"/>
                </a:solidFill>
                <a:latin typeface="Sigmar One" panose="00000500000000000000" pitchFamily="2" charset="0"/>
                <a:ea typeface="+mj-ea"/>
                <a:cs typeface="+mj-cs"/>
              </a:rPr>
              <a:t>lời</a:t>
            </a:r>
            <a:r>
              <a:rPr lang="en-US" sz="6400" dirty="0">
                <a:solidFill>
                  <a:srgbClr val="FF0000"/>
                </a:solidFill>
                <a:latin typeface="Sigmar One" panose="00000500000000000000" pitchFamily="2" charset="0"/>
                <a:ea typeface="+mj-ea"/>
                <a:cs typeface="+mj-cs"/>
              </a:rPr>
              <a:t> </a:t>
            </a:r>
            <a:r>
              <a:rPr lang="en-US" sz="6400" dirty="0" err="1">
                <a:solidFill>
                  <a:srgbClr val="FF0000"/>
                </a:solidFill>
                <a:latin typeface="Sigmar One" panose="00000500000000000000" pitchFamily="2" charset="0"/>
                <a:ea typeface="+mj-ea"/>
                <a:cs typeface="+mj-cs"/>
              </a:rPr>
              <a:t>câu</a:t>
            </a:r>
            <a:r>
              <a:rPr lang="en-US" sz="6400" dirty="0">
                <a:solidFill>
                  <a:srgbClr val="FF0000"/>
                </a:solidFill>
                <a:latin typeface="Sigmar One" panose="00000500000000000000" pitchFamily="2" charset="0"/>
                <a:ea typeface="+mj-ea"/>
                <a:cs typeface="+mj-cs"/>
              </a:rPr>
              <a:t> </a:t>
            </a:r>
            <a:r>
              <a:rPr lang="en-US" sz="6400" dirty="0" err="1">
                <a:solidFill>
                  <a:srgbClr val="FF0000"/>
                </a:solidFill>
                <a:latin typeface="Sigmar One" panose="00000500000000000000" pitchFamily="2" charset="0"/>
                <a:ea typeface="+mj-ea"/>
                <a:cs typeface="+mj-cs"/>
              </a:rPr>
              <a:t>hỏi</a:t>
            </a:r>
            <a:endParaRPr lang="en-US" sz="6400" dirty="0">
              <a:solidFill>
                <a:srgbClr val="FF0000"/>
              </a:solidFill>
              <a:latin typeface="Sigmar One" panose="00000500000000000000" pitchFamily="2" charset="0"/>
              <a:ea typeface="+mj-ea"/>
              <a:cs typeface="+mj-cs"/>
            </a:endParaRPr>
          </a:p>
        </p:txBody>
      </p:sp>
    </p:spTree>
    <p:extLst>
      <p:ext uri="{BB962C8B-B14F-4D97-AF65-F5344CB8AC3E}">
        <p14:creationId xmlns:p14="http://schemas.microsoft.com/office/powerpoint/2010/main" val="117516484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5195486" y="1128567"/>
            <a:ext cx="2156203" cy="1917429"/>
          </a:xfrm>
          <a:prstGeom prst="ellipse">
            <a:avLst/>
          </a:prstGeom>
          <a:ln>
            <a:noFill/>
          </a:ln>
          <a:effectLst>
            <a:softEdge rad="112500"/>
          </a:effectLst>
        </p:spPr>
      </p:pic>
      <p:pic>
        <p:nvPicPr>
          <p:cNvPr id="5" name="Picture 4"/>
          <p:cNvPicPr>
            <a:picLocks noChangeAspect="1"/>
          </p:cNvPicPr>
          <p:nvPr/>
        </p:nvPicPr>
        <p:blipFill>
          <a:blip r:embed="rId3"/>
          <a:stretch>
            <a:fillRect/>
          </a:stretch>
        </p:blipFill>
        <p:spPr>
          <a:xfrm>
            <a:off x="6096000" y="2719771"/>
            <a:ext cx="2503511" cy="1982549"/>
          </a:xfrm>
          <a:prstGeom prst="ellipse">
            <a:avLst/>
          </a:prstGeom>
          <a:ln>
            <a:noFill/>
          </a:ln>
          <a:effectLst>
            <a:softEdge rad="112500"/>
          </a:effectLst>
        </p:spPr>
      </p:pic>
      <p:pic>
        <p:nvPicPr>
          <p:cNvPr id="6" name="Picture 5"/>
          <p:cNvPicPr>
            <a:picLocks noChangeAspect="1"/>
          </p:cNvPicPr>
          <p:nvPr/>
        </p:nvPicPr>
        <p:blipFill>
          <a:blip r:embed="rId4"/>
          <a:stretch>
            <a:fillRect/>
          </a:stretch>
        </p:blipFill>
        <p:spPr>
          <a:xfrm>
            <a:off x="6891321" y="4595546"/>
            <a:ext cx="2120026" cy="2062141"/>
          </a:xfrm>
          <a:prstGeom prst="ellipse">
            <a:avLst/>
          </a:prstGeom>
          <a:ln>
            <a:noFill/>
          </a:ln>
          <a:effectLst>
            <a:softEdge rad="112500"/>
          </a:effectLst>
        </p:spPr>
      </p:pic>
      <p:grpSp>
        <p:nvGrpSpPr>
          <p:cNvPr id="7" name="Group 6"/>
          <p:cNvGrpSpPr/>
          <p:nvPr/>
        </p:nvGrpSpPr>
        <p:grpSpPr>
          <a:xfrm>
            <a:off x="1004243" y="257466"/>
            <a:ext cx="9511357" cy="1037934"/>
            <a:chOff x="1004243" y="152400"/>
            <a:chExt cx="9511357" cy="1037934"/>
          </a:xfrm>
        </p:grpSpPr>
        <p:pic>
          <p:nvPicPr>
            <p:cNvPr id="8" name="Picture 7"/>
            <p:cNvPicPr>
              <a:picLocks noChangeAspect="1"/>
            </p:cNvPicPr>
            <p:nvPr/>
          </p:nvPicPr>
          <p:blipFill rotWithShape="1">
            <a:blip r:embed="rId5">
              <a:extLst>
                <a:ext uri="{BEBA8EAE-BF5A-486C-A8C5-ECC9F3942E4B}">
                  <a14:imgProps xmlns:a14="http://schemas.microsoft.com/office/drawing/2010/main">
                    <a14:imgLayer r:embed="rId6">
                      <a14:imgEffect>
                        <a14:backgroundRemoval t="8602" b="88172" l="0" r="99120"/>
                      </a14:imgEffect>
                    </a14:imgLayer>
                  </a14:imgProps>
                </a:ext>
              </a:extLst>
            </a:blip>
            <a:srcRect l="1506" t="6980" r="12750" b="21023"/>
            <a:stretch/>
          </p:blipFill>
          <p:spPr>
            <a:xfrm>
              <a:off x="1004243" y="152400"/>
              <a:ext cx="9435158" cy="976167"/>
            </a:xfrm>
            <a:prstGeom prst="rect">
              <a:avLst/>
            </a:prstGeom>
          </p:spPr>
        </p:pic>
        <p:sp>
          <p:nvSpPr>
            <p:cNvPr id="9" name="Rounded Rectangle 8"/>
            <p:cNvSpPr/>
            <p:nvPr/>
          </p:nvSpPr>
          <p:spPr>
            <a:xfrm>
              <a:off x="1508578" y="270933"/>
              <a:ext cx="9007022" cy="919401"/>
            </a:xfrm>
            <a:prstGeom prst="roundRect">
              <a:avLst/>
            </a:prstGeom>
            <a:noFill/>
            <a:ln>
              <a:noFill/>
            </a:ln>
          </p:spPr>
          <p:style>
            <a:lnRef idx="0">
              <a:scrgbClr r="0" g="0" b="0"/>
            </a:lnRef>
            <a:fillRef idx="0">
              <a:scrgbClr r="0" g="0" b="0"/>
            </a:fillRef>
            <a:effectRef idx="0">
              <a:scrgbClr r="0" g="0" b="0"/>
            </a:effectRef>
            <a:fontRef idx="minor">
              <a:schemeClr val="dk1"/>
            </a:fontRef>
          </p:style>
          <p:txBody>
            <a:bodyPr wrap="square">
              <a:spAutoFit/>
            </a:bodyPr>
            <a:lstStyle/>
            <a:p>
              <a:r>
                <a:rPr lang="vi-VN" sz="2400" b="1" dirty="0">
                  <a:solidFill>
                    <a:schemeClr val="tx1"/>
                  </a:solidFill>
                  <a:latin typeface="Nunito Black" pitchFamily="2" charset="0"/>
                </a:rPr>
                <a:t>Câu 1</a:t>
              </a:r>
              <a:r>
                <a:rPr lang="en-US" sz="2400" dirty="0">
                  <a:solidFill>
                    <a:schemeClr val="tx1"/>
                  </a:solidFill>
                  <a:latin typeface="Nunito Black" pitchFamily="2" charset="0"/>
                </a:rPr>
                <a:t>: </a:t>
              </a:r>
              <a:r>
                <a:rPr lang="vi-VN" sz="2400" b="1" dirty="0">
                  <a:solidFill>
                    <a:schemeClr val="tx1"/>
                  </a:solidFill>
                  <a:latin typeface="Nunito Black" pitchFamily="2" charset="0"/>
                </a:rPr>
                <a:t>Ba khổ thơ đầu nhắc đến những ai? Công việc </a:t>
              </a:r>
              <a:endParaRPr lang="en-US" sz="2400" b="1" dirty="0">
                <a:solidFill>
                  <a:schemeClr val="tx1"/>
                </a:solidFill>
                <a:latin typeface="Nunito Black" pitchFamily="2" charset="0"/>
              </a:endParaRPr>
            </a:p>
            <a:p>
              <a:r>
                <a:rPr lang="vi-VN" sz="2400" b="1" dirty="0">
                  <a:solidFill>
                    <a:schemeClr val="tx1"/>
                  </a:solidFill>
                  <a:latin typeface="Nunito Black" pitchFamily="2" charset="0"/>
                </a:rPr>
                <a:t>của họ là gì?</a:t>
              </a:r>
              <a:endParaRPr lang="vi-VN" sz="2400" dirty="0">
                <a:solidFill>
                  <a:schemeClr val="tx1"/>
                </a:solidFill>
                <a:latin typeface="Nunito Black" pitchFamily="2" charset="0"/>
              </a:endParaRPr>
            </a:p>
          </p:txBody>
        </p:sp>
      </p:grpSp>
      <p:sp>
        <p:nvSpPr>
          <p:cNvPr id="10" name="Rounded Rectangle 9"/>
          <p:cNvSpPr/>
          <p:nvPr/>
        </p:nvSpPr>
        <p:spPr>
          <a:xfrm>
            <a:off x="1004242" y="1375592"/>
            <a:ext cx="4133325" cy="1465349"/>
          </a:xfrm>
          <a:prstGeom prst="roundRect">
            <a:avLst/>
          </a:prstGeom>
          <a:solidFill>
            <a:srgbClr val="FFFFFF">
              <a:alpha val="80000"/>
            </a:srgbClr>
          </a:solidFill>
          <a:ln w="571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defTabSz="914400">
              <a:lnSpc>
                <a:spcPct val="90000"/>
              </a:lnSpc>
              <a:spcBef>
                <a:spcPct val="0"/>
              </a:spcBef>
              <a:spcAft>
                <a:spcPts val="600"/>
              </a:spcAft>
              <a:defRPr/>
            </a:pPr>
            <a:r>
              <a:rPr lang="en-US" sz="2200" b="1" dirty="0" err="1">
                <a:solidFill>
                  <a:srgbClr val="002060"/>
                </a:solidFill>
                <a:latin typeface="Nunito Black" pitchFamily="2" charset="0"/>
              </a:rPr>
              <a:t>Đường</a:t>
            </a:r>
            <a:r>
              <a:rPr lang="en-US" sz="2200" b="1" dirty="0">
                <a:solidFill>
                  <a:srgbClr val="002060"/>
                </a:solidFill>
                <a:latin typeface="Nunito Black" pitchFamily="2" charset="0"/>
              </a:rPr>
              <a:t> </a:t>
            </a:r>
            <a:r>
              <a:rPr lang="en-US" sz="2200" b="1" dirty="0" err="1">
                <a:solidFill>
                  <a:srgbClr val="002060"/>
                </a:solidFill>
                <a:latin typeface="Nunito Black" pitchFamily="2" charset="0"/>
              </a:rPr>
              <a:t>của</a:t>
            </a:r>
            <a:r>
              <a:rPr lang="en-US" sz="2200" b="1" dirty="0">
                <a:solidFill>
                  <a:srgbClr val="002060"/>
                </a:solidFill>
                <a:latin typeface="Nunito Black" pitchFamily="2" charset="0"/>
              </a:rPr>
              <a:t> </a:t>
            </a:r>
            <a:r>
              <a:rPr lang="en-US" sz="2200" b="1" dirty="0" err="1">
                <a:solidFill>
                  <a:srgbClr val="002060"/>
                </a:solidFill>
                <a:latin typeface="Nunito Black" pitchFamily="2" charset="0"/>
              </a:rPr>
              <a:t>chú</a:t>
            </a:r>
            <a:r>
              <a:rPr lang="en-US" sz="2200" b="1" dirty="0">
                <a:solidFill>
                  <a:srgbClr val="002060"/>
                </a:solidFill>
                <a:latin typeface="Nunito Black" pitchFamily="2" charset="0"/>
              </a:rPr>
              <a:t> phi </a:t>
            </a:r>
            <a:r>
              <a:rPr lang="en-US" sz="2200" b="1" dirty="0" err="1">
                <a:solidFill>
                  <a:srgbClr val="002060"/>
                </a:solidFill>
                <a:latin typeface="Nunito Black" pitchFamily="2" charset="0"/>
              </a:rPr>
              <a:t>công</a:t>
            </a:r>
            <a:endParaRPr lang="en-US" sz="2200" b="1" dirty="0">
              <a:solidFill>
                <a:srgbClr val="002060"/>
              </a:solidFill>
              <a:latin typeface="Nunito Black" pitchFamily="2" charset="0"/>
            </a:endParaRPr>
          </a:p>
          <a:p>
            <a:pPr lvl="0" defTabSz="914400">
              <a:lnSpc>
                <a:spcPct val="90000"/>
              </a:lnSpc>
              <a:spcBef>
                <a:spcPct val="0"/>
              </a:spcBef>
              <a:spcAft>
                <a:spcPts val="600"/>
              </a:spcAft>
              <a:defRPr/>
            </a:pPr>
            <a:r>
              <a:rPr lang="en-US" sz="2200" b="1" dirty="0" err="1">
                <a:solidFill>
                  <a:srgbClr val="002060"/>
                </a:solidFill>
                <a:latin typeface="Nunito Black" pitchFamily="2" charset="0"/>
              </a:rPr>
              <a:t>Lẫn</a:t>
            </a:r>
            <a:r>
              <a:rPr lang="en-US" sz="2200" b="1" dirty="0">
                <a:solidFill>
                  <a:srgbClr val="002060"/>
                </a:solidFill>
                <a:latin typeface="Nunito Black" pitchFamily="2" charset="0"/>
              </a:rPr>
              <a:t> </a:t>
            </a:r>
            <a:r>
              <a:rPr lang="en-US" sz="2200" b="1" dirty="0" err="1">
                <a:solidFill>
                  <a:srgbClr val="002060"/>
                </a:solidFill>
                <a:latin typeface="Nunito Black" pitchFamily="2" charset="0"/>
              </a:rPr>
              <a:t>trong</a:t>
            </a:r>
            <a:r>
              <a:rPr lang="en-US" sz="2200" b="1" dirty="0">
                <a:solidFill>
                  <a:srgbClr val="002060"/>
                </a:solidFill>
                <a:latin typeface="Nunito Black" pitchFamily="2" charset="0"/>
              </a:rPr>
              <a:t> </a:t>
            </a:r>
            <a:r>
              <a:rPr lang="en-US" sz="2200" b="1" dirty="0" err="1">
                <a:solidFill>
                  <a:srgbClr val="002060"/>
                </a:solidFill>
                <a:latin typeface="Nunito Black" pitchFamily="2" charset="0"/>
              </a:rPr>
              <a:t>mây</a:t>
            </a:r>
            <a:r>
              <a:rPr lang="en-US" sz="2200" b="1" dirty="0">
                <a:solidFill>
                  <a:srgbClr val="002060"/>
                </a:solidFill>
                <a:latin typeface="Nunito Black" pitchFamily="2" charset="0"/>
              </a:rPr>
              <a:t> </a:t>
            </a:r>
            <a:r>
              <a:rPr lang="en-US" sz="2200" b="1" dirty="0" err="1">
                <a:solidFill>
                  <a:srgbClr val="002060"/>
                </a:solidFill>
                <a:latin typeface="Nunito Black" pitchFamily="2" charset="0"/>
              </a:rPr>
              <a:t>cao</a:t>
            </a:r>
            <a:r>
              <a:rPr lang="en-US" sz="2200" b="1" dirty="0">
                <a:solidFill>
                  <a:srgbClr val="002060"/>
                </a:solidFill>
                <a:latin typeface="Nunito Black" pitchFamily="2" charset="0"/>
              </a:rPr>
              <a:t> </a:t>
            </a:r>
            <a:r>
              <a:rPr lang="en-US" sz="2200" b="1" dirty="0" err="1">
                <a:solidFill>
                  <a:srgbClr val="002060"/>
                </a:solidFill>
                <a:latin typeface="Nunito Black" pitchFamily="2" charset="0"/>
              </a:rPr>
              <a:t>tít</a:t>
            </a:r>
            <a:endParaRPr lang="en-US" sz="2200" b="1" dirty="0">
              <a:solidFill>
                <a:srgbClr val="002060"/>
              </a:solidFill>
              <a:latin typeface="Nunito Black" pitchFamily="2" charset="0"/>
            </a:endParaRPr>
          </a:p>
          <a:p>
            <a:pPr lvl="0" defTabSz="914400">
              <a:lnSpc>
                <a:spcPct val="90000"/>
              </a:lnSpc>
              <a:spcBef>
                <a:spcPct val="0"/>
              </a:spcBef>
              <a:spcAft>
                <a:spcPts val="600"/>
              </a:spcAft>
              <a:defRPr/>
            </a:pPr>
            <a:r>
              <a:rPr lang="en-US" sz="2200" b="1" dirty="0" err="1">
                <a:solidFill>
                  <a:srgbClr val="002060"/>
                </a:solidFill>
                <a:latin typeface="Nunito Black" pitchFamily="2" charset="0"/>
              </a:rPr>
              <a:t>Khắp</a:t>
            </a:r>
            <a:r>
              <a:rPr lang="en-US" sz="2200" b="1" dirty="0">
                <a:solidFill>
                  <a:srgbClr val="002060"/>
                </a:solidFill>
                <a:latin typeface="Nunito Black" pitchFamily="2" charset="0"/>
              </a:rPr>
              <a:t> </a:t>
            </a:r>
            <a:r>
              <a:rPr lang="en-US" sz="2200" b="1" dirty="0" err="1">
                <a:solidFill>
                  <a:srgbClr val="002060"/>
                </a:solidFill>
                <a:latin typeface="Nunito Black" pitchFamily="2" charset="0"/>
              </a:rPr>
              <a:t>những</a:t>
            </a:r>
            <a:r>
              <a:rPr lang="en-US" sz="2200" b="1" dirty="0">
                <a:solidFill>
                  <a:srgbClr val="002060"/>
                </a:solidFill>
                <a:latin typeface="Nunito Black" pitchFamily="2" charset="0"/>
              </a:rPr>
              <a:t> </a:t>
            </a:r>
            <a:r>
              <a:rPr lang="en-US" sz="2200" b="1" dirty="0" err="1">
                <a:solidFill>
                  <a:srgbClr val="002060"/>
                </a:solidFill>
                <a:latin typeface="Nunito Black" pitchFamily="2" charset="0"/>
              </a:rPr>
              <a:t>vùng</a:t>
            </a:r>
            <a:r>
              <a:rPr lang="en-US" sz="2200" b="1" dirty="0">
                <a:solidFill>
                  <a:srgbClr val="002060"/>
                </a:solidFill>
                <a:latin typeface="Nunito Black" pitchFamily="2" charset="0"/>
              </a:rPr>
              <a:t> </a:t>
            </a:r>
            <a:r>
              <a:rPr lang="en-US" sz="2200" b="1" dirty="0" err="1">
                <a:solidFill>
                  <a:srgbClr val="002060"/>
                </a:solidFill>
                <a:latin typeface="Nunito Black" pitchFamily="2" charset="0"/>
              </a:rPr>
              <a:t>trời</a:t>
            </a:r>
            <a:r>
              <a:rPr lang="en-US" sz="2200" b="1" dirty="0">
                <a:solidFill>
                  <a:srgbClr val="002060"/>
                </a:solidFill>
                <a:latin typeface="Nunito Black" pitchFamily="2" charset="0"/>
              </a:rPr>
              <a:t> </a:t>
            </a:r>
            <a:r>
              <a:rPr lang="en-US" sz="2200" b="1" dirty="0" err="1">
                <a:solidFill>
                  <a:srgbClr val="002060"/>
                </a:solidFill>
                <a:latin typeface="Nunito Black" pitchFamily="2" charset="0"/>
              </a:rPr>
              <a:t>xanh</a:t>
            </a:r>
            <a:endParaRPr lang="en-US" sz="2200" b="1" dirty="0">
              <a:solidFill>
                <a:srgbClr val="002060"/>
              </a:solidFill>
              <a:latin typeface="Nunito Black" pitchFamily="2" charset="0"/>
            </a:endParaRPr>
          </a:p>
          <a:p>
            <a:pPr lvl="0" defTabSz="914400">
              <a:lnSpc>
                <a:spcPct val="90000"/>
              </a:lnSpc>
              <a:spcBef>
                <a:spcPct val="0"/>
              </a:spcBef>
              <a:spcAft>
                <a:spcPts val="600"/>
              </a:spcAft>
              <a:defRPr/>
            </a:pPr>
            <a:r>
              <a:rPr lang="en-US" sz="2200" b="1" dirty="0" err="1">
                <a:solidFill>
                  <a:srgbClr val="002060"/>
                </a:solidFill>
                <a:latin typeface="Nunito Black" pitchFamily="2" charset="0"/>
              </a:rPr>
              <a:t>Những</a:t>
            </a:r>
            <a:r>
              <a:rPr lang="en-US" sz="2200" b="1" dirty="0">
                <a:solidFill>
                  <a:srgbClr val="002060"/>
                </a:solidFill>
                <a:latin typeface="Nunito Black" pitchFamily="2" charset="0"/>
              </a:rPr>
              <a:t> </a:t>
            </a:r>
            <a:r>
              <a:rPr lang="en-US" sz="2200" b="1" dirty="0" err="1">
                <a:solidFill>
                  <a:srgbClr val="002060"/>
                </a:solidFill>
                <a:latin typeface="Nunito Black" pitchFamily="2" charset="0"/>
              </a:rPr>
              <a:t>vì</a:t>
            </a:r>
            <a:r>
              <a:rPr lang="en-US" sz="2200" b="1" dirty="0">
                <a:solidFill>
                  <a:srgbClr val="002060"/>
                </a:solidFill>
                <a:latin typeface="Nunito Black" pitchFamily="2" charset="0"/>
              </a:rPr>
              <a:t> </a:t>
            </a:r>
            <a:r>
              <a:rPr lang="en-US" sz="2200" b="1" dirty="0" err="1">
                <a:solidFill>
                  <a:srgbClr val="002060"/>
                </a:solidFill>
                <a:latin typeface="Nunito Black" pitchFamily="2" charset="0"/>
              </a:rPr>
              <a:t>sao</a:t>
            </a:r>
            <a:r>
              <a:rPr lang="en-US" sz="2200" b="1" dirty="0">
                <a:solidFill>
                  <a:srgbClr val="002060"/>
                </a:solidFill>
                <a:latin typeface="Nunito Black" pitchFamily="2" charset="0"/>
              </a:rPr>
              <a:t> chi </a:t>
            </a:r>
            <a:r>
              <a:rPr lang="en-US" sz="2200" b="1" dirty="0" err="1">
                <a:solidFill>
                  <a:srgbClr val="002060"/>
                </a:solidFill>
                <a:latin typeface="Nunito Black" pitchFamily="2" charset="0"/>
              </a:rPr>
              <a:t>chít</a:t>
            </a:r>
            <a:r>
              <a:rPr lang="en-US" sz="2200" b="1" dirty="0">
                <a:solidFill>
                  <a:srgbClr val="002060"/>
                </a:solidFill>
                <a:latin typeface="Nunito Black" pitchFamily="2" charset="0"/>
              </a:rPr>
              <a:t>.</a:t>
            </a:r>
          </a:p>
        </p:txBody>
      </p:sp>
      <p:sp>
        <p:nvSpPr>
          <p:cNvPr id="11" name="Rounded Rectangle 10"/>
          <p:cNvSpPr/>
          <p:nvPr/>
        </p:nvSpPr>
        <p:spPr>
          <a:xfrm>
            <a:off x="1982616" y="3071546"/>
            <a:ext cx="3732384" cy="1524000"/>
          </a:xfrm>
          <a:prstGeom prst="roundRect">
            <a:avLst/>
          </a:prstGeom>
          <a:solidFill>
            <a:srgbClr val="FFFFFF">
              <a:alpha val="80000"/>
            </a:srgbClr>
          </a:solidFill>
          <a:ln w="57150">
            <a:solidFill>
              <a:srgbClr val="008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defTabSz="914400">
              <a:lnSpc>
                <a:spcPct val="90000"/>
              </a:lnSpc>
              <a:spcBef>
                <a:spcPct val="0"/>
              </a:spcBef>
              <a:spcAft>
                <a:spcPts val="600"/>
              </a:spcAft>
              <a:defRPr/>
            </a:pPr>
            <a:r>
              <a:rPr lang="en-US" sz="2200" dirty="0" err="1">
                <a:solidFill>
                  <a:srgbClr val="008000"/>
                </a:solidFill>
                <a:latin typeface="Nunito Black" pitchFamily="2" charset="0"/>
              </a:rPr>
              <a:t>Đường</a:t>
            </a:r>
            <a:r>
              <a:rPr lang="en-US" sz="2200" dirty="0">
                <a:solidFill>
                  <a:srgbClr val="008000"/>
                </a:solidFill>
                <a:latin typeface="Nunito Black" pitchFamily="2" charset="0"/>
              </a:rPr>
              <a:t> </a:t>
            </a:r>
            <a:r>
              <a:rPr lang="en-US" sz="2200" dirty="0" err="1">
                <a:solidFill>
                  <a:srgbClr val="008000"/>
                </a:solidFill>
                <a:latin typeface="Nunito Black" pitchFamily="2" charset="0"/>
              </a:rPr>
              <a:t>của</a:t>
            </a:r>
            <a:r>
              <a:rPr lang="en-US" sz="2200" dirty="0">
                <a:solidFill>
                  <a:srgbClr val="008000"/>
                </a:solidFill>
                <a:latin typeface="Nunito Black" pitchFamily="2" charset="0"/>
              </a:rPr>
              <a:t> </a:t>
            </a:r>
            <a:r>
              <a:rPr lang="en-US" sz="2200" dirty="0" err="1">
                <a:solidFill>
                  <a:srgbClr val="008000"/>
                </a:solidFill>
                <a:latin typeface="Nunito Black" pitchFamily="2" charset="0"/>
              </a:rPr>
              <a:t>chú</a:t>
            </a:r>
            <a:r>
              <a:rPr lang="en-US" sz="2200" dirty="0">
                <a:solidFill>
                  <a:srgbClr val="008000"/>
                </a:solidFill>
                <a:latin typeface="Nunito Black" pitchFamily="2" charset="0"/>
              </a:rPr>
              <a:t> </a:t>
            </a:r>
            <a:r>
              <a:rPr lang="en-US" sz="2200" dirty="0" err="1">
                <a:solidFill>
                  <a:srgbClr val="008000"/>
                </a:solidFill>
                <a:latin typeface="Nunito Black" pitchFamily="2" charset="0"/>
              </a:rPr>
              <a:t>hải</a:t>
            </a:r>
            <a:r>
              <a:rPr lang="en-US" sz="2200" dirty="0">
                <a:solidFill>
                  <a:srgbClr val="008000"/>
                </a:solidFill>
                <a:latin typeface="Nunito Black" pitchFamily="2" charset="0"/>
              </a:rPr>
              <a:t> </a:t>
            </a:r>
            <a:r>
              <a:rPr lang="en-US" sz="2200" dirty="0" err="1">
                <a:solidFill>
                  <a:srgbClr val="008000"/>
                </a:solidFill>
                <a:latin typeface="Nunito Black" pitchFamily="2" charset="0"/>
              </a:rPr>
              <a:t>quân</a:t>
            </a:r>
            <a:endParaRPr lang="en-US" sz="2200" dirty="0">
              <a:solidFill>
                <a:srgbClr val="008000"/>
              </a:solidFill>
              <a:latin typeface="Nunito Black" pitchFamily="2" charset="0"/>
            </a:endParaRPr>
          </a:p>
          <a:p>
            <a:pPr lvl="0" defTabSz="914400">
              <a:lnSpc>
                <a:spcPct val="90000"/>
              </a:lnSpc>
              <a:spcBef>
                <a:spcPct val="0"/>
              </a:spcBef>
              <a:spcAft>
                <a:spcPts val="600"/>
              </a:spcAft>
              <a:defRPr/>
            </a:pPr>
            <a:r>
              <a:rPr lang="en-US" sz="2200" dirty="0" err="1">
                <a:solidFill>
                  <a:srgbClr val="008000"/>
                </a:solidFill>
                <a:latin typeface="Nunito Black" pitchFamily="2" charset="0"/>
              </a:rPr>
              <a:t>Mênh</a:t>
            </a:r>
            <a:r>
              <a:rPr lang="en-US" sz="2200" dirty="0">
                <a:solidFill>
                  <a:srgbClr val="008000"/>
                </a:solidFill>
                <a:latin typeface="Nunito Black" pitchFamily="2" charset="0"/>
              </a:rPr>
              <a:t> </a:t>
            </a:r>
            <a:r>
              <a:rPr lang="en-US" sz="2200" dirty="0" err="1">
                <a:solidFill>
                  <a:srgbClr val="008000"/>
                </a:solidFill>
                <a:latin typeface="Nunito Black" pitchFamily="2" charset="0"/>
              </a:rPr>
              <a:t>mông</a:t>
            </a:r>
            <a:r>
              <a:rPr lang="en-US" sz="2200" dirty="0">
                <a:solidFill>
                  <a:srgbClr val="008000"/>
                </a:solidFill>
                <a:latin typeface="Nunito Black" pitchFamily="2" charset="0"/>
              </a:rPr>
              <a:t> </a:t>
            </a:r>
            <a:r>
              <a:rPr lang="en-US" sz="2200" dirty="0" err="1">
                <a:solidFill>
                  <a:srgbClr val="008000"/>
                </a:solidFill>
                <a:latin typeface="Nunito Black" pitchFamily="2" charset="0"/>
              </a:rPr>
              <a:t>trên</a:t>
            </a:r>
            <a:r>
              <a:rPr lang="en-US" sz="2200" dirty="0">
                <a:solidFill>
                  <a:srgbClr val="008000"/>
                </a:solidFill>
                <a:latin typeface="Nunito Black" pitchFamily="2" charset="0"/>
              </a:rPr>
              <a:t> </a:t>
            </a:r>
            <a:r>
              <a:rPr lang="en-US" sz="2200" dirty="0" err="1">
                <a:solidFill>
                  <a:srgbClr val="008000"/>
                </a:solidFill>
                <a:latin typeface="Nunito Black" pitchFamily="2" charset="0"/>
              </a:rPr>
              <a:t>biển</a:t>
            </a:r>
            <a:r>
              <a:rPr lang="en-US" sz="2200" dirty="0">
                <a:solidFill>
                  <a:srgbClr val="008000"/>
                </a:solidFill>
                <a:latin typeface="Nunito Black" pitchFamily="2" charset="0"/>
              </a:rPr>
              <a:t> </a:t>
            </a:r>
            <a:r>
              <a:rPr lang="en-US" sz="2200" dirty="0" err="1">
                <a:solidFill>
                  <a:srgbClr val="008000"/>
                </a:solidFill>
                <a:latin typeface="Nunito Black" pitchFamily="2" charset="0"/>
              </a:rPr>
              <a:t>cả</a:t>
            </a:r>
            <a:endParaRPr lang="en-US" sz="2200" dirty="0">
              <a:solidFill>
                <a:srgbClr val="008000"/>
              </a:solidFill>
              <a:latin typeface="Nunito Black" pitchFamily="2" charset="0"/>
            </a:endParaRPr>
          </a:p>
          <a:p>
            <a:pPr lvl="0" defTabSz="914400">
              <a:lnSpc>
                <a:spcPct val="90000"/>
              </a:lnSpc>
              <a:spcBef>
                <a:spcPct val="0"/>
              </a:spcBef>
              <a:spcAft>
                <a:spcPts val="600"/>
              </a:spcAft>
              <a:defRPr/>
            </a:pPr>
            <a:r>
              <a:rPr lang="en-US" sz="2200" dirty="0" err="1">
                <a:solidFill>
                  <a:srgbClr val="008000"/>
                </a:solidFill>
                <a:latin typeface="Nunito Black" pitchFamily="2" charset="0"/>
              </a:rPr>
              <a:t>Tới</a:t>
            </a:r>
            <a:r>
              <a:rPr lang="en-US" sz="2200" dirty="0">
                <a:solidFill>
                  <a:srgbClr val="008000"/>
                </a:solidFill>
                <a:latin typeface="Nunito Black" pitchFamily="2" charset="0"/>
              </a:rPr>
              <a:t> </a:t>
            </a:r>
            <a:r>
              <a:rPr lang="en-US" sz="2200" dirty="0" err="1">
                <a:solidFill>
                  <a:srgbClr val="008000"/>
                </a:solidFill>
                <a:latin typeface="Nunito Black" pitchFamily="2" charset="0"/>
              </a:rPr>
              <a:t>những</a:t>
            </a:r>
            <a:r>
              <a:rPr lang="en-US" sz="2200" dirty="0">
                <a:solidFill>
                  <a:srgbClr val="008000"/>
                </a:solidFill>
                <a:latin typeface="Nunito Black" pitchFamily="2" charset="0"/>
              </a:rPr>
              <a:t> </a:t>
            </a:r>
            <a:r>
              <a:rPr lang="en-US" sz="2200" dirty="0" err="1">
                <a:solidFill>
                  <a:srgbClr val="008000"/>
                </a:solidFill>
                <a:latin typeface="Nunito Black" pitchFamily="2" charset="0"/>
              </a:rPr>
              <a:t>vùng</a:t>
            </a:r>
            <a:r>
              <a:rPr lang="en-US" sz="2200" dirty="0">
                <a:solidFill>
                  <a:srgbClr val="008000"/>
                </a:solidFill>
                <a:latin typeface="Nunito Black" pitchFamily="2" charset="0"/>
              </a:rPr>
              <a:t> </a:t>
            </a:r>
            <a:r>
              <a:rPr lang="en-US" sz="2200" dirty="0" err="1">
                <a:solidFill>
                  <a:srgbClr val="008000"/>
                </a:solidFill>
                <a:latin typeface="Nunito Black" pitchFamily="2" charset="0"/>
              </a:rPr>
              <a:t>đảo</a:t>
            </a:r>
            <a:r>
              <a:rPr lang="en-US" sz="2200" dirty="0">
                <a:solidFill>
                  <a:srgbClr val="008000"/>
                </a:solidFill>
                <a:latin typeface="Nunito Black" pitchFamily="2" charset="0"/>
              </a:rPr>
              <a:t> </a:t>
            </a:r>
            <a:r>
              <a:rPr lang="en-US" sz="2200" dirty="0" err="1">
                <a:solidFill>
                  <a:srgbClr val="008000"/>
                </a:solidFill>
                <a:latin typeface="Nunito Black" pitchFamily="2" charset="0"/>
              </a:rPr>
              <a:t>xa</a:t>
            </a:r>
            <a:endParaRPr lang="en-US" sz="2200" dirty="0">
              <a:solidFill>
                <a:srgbClr val="008000"/>
              </a:solidFill>
              <a:latin typeface="Nunito Black" pitchFamily="2" charset="0"/>
            </a:endParaRPr>
          </a:p>
          <a:p>
            <a:pPr lvl="0" defTabSz="914400">
              <a:lnSpc>
                <a:spcPct val="90000"/>
              </a:lnSpc>
              <a:spcBef>
                <a:spcPct val="0"/>
              </a:spcBef>
              <a:spcAft>
                <a:spcPts val="600"/>
              </a:spcAft>
              <a:defRPr/>
            </a:pPr>
            <a:r>
              <a:rPr lang="en-US" sz="2200" dirty="0" err="1">
                <a:solidFill>
                  <a:srgbClr val="008000"/>
                </a:solidFill>
                <a:latin typeface="Nunito Black" pitchFamily="2" charset="0"/>
              </a:rPr>
              <a:t>Và</a:t>
            </a:r>
            <a:r>
              <a:rPr lang="en-US" sz="2200" dirty="0">
                <a:solidFill>
                  <a:srgbClr val="008000"/>
                </a:solidFill>
                <a:latin typeface="Nunito Black" pitchFamily="2" charset="0"/>
              </a:rPr>
              <a:t> </a:t>
            </a:r>
            <a:r>
              <a:rPr lang="en-US" sz="2200" dirty="0" err="1">
                <a:solidFill>
                  <a:srgbClr val="008000"/>
                </a:solidFill>
                <a:latin typeface="Nunito Black" pitchFamily="2" charset="0"/>
              </a:rPr>
              <a:t>những</a:t>
            </a:r>
            <a:r>
              <a:rPr lang="en-US" sz="2200" dirty="0">
                <a:solidFill>
                  <a:srgbClr val="008000"/>
                </a:solidFill>
                <a:latin typeface="Nunito Black" pitchFamily="2" charset="0"/>
              </a:rPr>
              <a:t> </a:t>
            </a:r>
            <a:r>
              <a:rPr lang="en-US" sz="2200" dirty="0" err="1">
                <a:solidFill>
                  <a:srgbClr val="008000"/>
                </a:solidFill>
                <a:latin typeface="Nunito Black" pitchFamily="2" charset="0"/>
              </a:rPr>
              <a:t>bờ</a:t>
            </a:r>
            <a:r>
              <a:rPr lang="en-US" sz="2200" dirty="0">
                <a:solidFill>
                  <a:srgbClr val="008000"/>
                </a:solidFill>
                <a:latin typeface="Nunito Black" pitchFamily="2" charset="0"/>
              </a:rPr>
              <a:t> </a:t>
            </a:r>
            <a:r>
              <a:rPr lang="en-US" sz="2200" dirty="0" err="1">
                <a:solidFill>
                  <a:srgbClr val="008000"/>
                </a:solidFill>
                <a:latin typeface="Nunito Black" pitchFamily="2" charset="0"/>
              </a:rPr>
              <a:t>bến</a:t>
            </a:r>
            <a:r>
              <a:rPr lang="en-US" sz="2200" dirty="0">
                <a:solidFill>
                  <a:srgbClr val="008000"/>
                </a:solidFill>
                <a:latin typeface="Nunito Black" pitchFamily="2" charset="0"/>
              </a:rPr>
              <a:t> </a:t>
            </a:r>
            <a:r>
              <a:rPr lang="en-US" sz="2200" dirty="0" err="1">
                <a:solidFill>
                  <a:srgbClr val="008000"/>
                </a:solidFill>
                <a:latin typeface="Nunito Black" pitchFamily="2" charset="0"/>
              </a:rPr>
              <a:t>lạ</a:t>
            </a:r>
            <a:r>
              <a:rPr lang="en-US" sz="2200" dirty="0">
                <a:solidFill>
                  <a:srgbClr val="008000"/>
                </a:solidFill>
                <a:latin typeface="Nunito Black" pitchFamily="2" charset="0"/>
              </a:rPr>
              <a:t>.</a:t>
            </a:r>
          </a:p>
        </p:txBody>
      </p:sp>
      <p:sp>
        <p:nvSpPr>
          <p:cNvPr id="12" name="Rounded Rectangle 11"/>
          <p:cNvSpPr/>
          <p:nvPr/>
        </p:nvSpPr>
        <p:spPr>
          <a:xfrm>
            <a:off x="3051615" y="4787493"/>
            <a:ext cx="3806385" cy="1636852"/>
          </a:xfrm>
          <a:prstGeom prst="roundRect">
            <a:avLst/>
          </a:prstGeom>
          <a:solidFill>
            <a:srgbClr val="FFFFFF">
              <a:alpha val="80000"/>
            </a:srgbClr>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defTabSz="914400">
              <a:lnSpc>
                <a:spcPct val="90000"/>
              </a:lnSpc>
              <a:spcBef>
                <a:spcPct val="0"/>
              </a:spcBef>
              <a:spcAft>
                <a:spcPts val="600"/>
              </a:spcAft>
              <a:defRPr/>
            </a:pPr>
            <a:r>
              <a:rPr lang="en-US" sz="2200" dirty="0">
                <a:solidFill>
                  <a:schemeClr val="accent2">
                    <a:lumMod val="50000"/>
                  </a:schemeClr>
                </a:solidFill>
                <a:latin typeface="Nunito Black" pitchFamily="2" charset="0"/>
              </a:rPr>
              <a:t>Con </a:t>
            </a:r>
            <a:r>
              <a:rPr lang="en-US" sz="2200" dirty="0" err="1">
                <a:solidFill>
                  <a:schemeClr val="accent2">
                    <a:lumMod val="50000"/>
                  </a:schemeClr>
                </a:solidFill>
                <a:latin typeface="Nunito Black" pitchFamily="2" charset="0"/>
              </a:rPr>
              <a:t>đường</a:t>
            </a:r>
            <a:r>
              <a:rPr lang="en-US" sz="2200" dirty="0">
                <a:solidFill>
                  <a:schemeClr val="accent2">
                    <a:lumMod val="50000"/>
                  </a:schemeClr>
                </a:solidFill>
                <a:latin typeface="Nunito Black" pitchFamily="2" charset="0"/>
              </a:rPr>
              <a:t> </a:t>
            </a:r>
            <a:r>
              <a:rPr lang="en-US" sz="2200" dirty="0" err="1">
                <a:solidFill>
                  <a:schemeClr val="accent2">
                    <a:lumMod val="50000"/>
                  </a:schemeClr>
                </a:solidFill>
                <a:latin typeface="Nunito Black" pitchFamily="2" charset="0"/>
              </a:rPr>
              <a:t>làm</a:t>
            </a:r>
            <a:r>
              <a:rPr lang="en-US" sz="2200" dirty="0">
                <a:solidFill>
                  <a:schemeClr val="accent2">
                    <a:lumMod val="50000"/>
                  </a:schemeClr>
                </a:solidFill>
                <a:latin typeface="Nunito Black" pitchFamily="2" charset="0"/>
              </a:rPr>
              <a:t> </a:t>
            </a:r>
            <a:r>
              <a:rPr lang="en-US" sz="2200" dirty="0" err="1">
                <a:solidFill>
                  <a:schemeClr val="accent2">
                    <a:lumMod val="50000"/>
                  </a:schemeClr>
                </a:solidFill>
                <a:latin typeface="Nunito Black" pitchFamily="2" charset="0"/>
              </a:rPr>
              <a:t>bằng</a:t>
            </a:r>
            <a:r>
              <a:rPr lang="en-US" sz="2200" dirty="0">
                <a:solidFill>
                  <a:schemeClr val="accent2">
                    <a:lumMod val="50000"/>
                  </a:schemeClr>
                </a:solidFill>
                <a:latin typeface="Nunito Black" pitchFamily="2" charset="0"/>
              </a:rPr>
              <a:t> </a:t>
            </a:r>
            <a:r>
              <a:rPr lang="en-US" sz="2200" dirty="0" err="1">
                <a:solidFill>
                  <a:schemeClr val="accent2">
                    <a:lumMod val="50000"/>
                  </a:schemeClr>
                </a:solidFill>
                <a:latin typeface="Nunito Black" pitchFamily="2" charset="0"/>
              </a:rPr>
              <a:t>sắt</a:t>
            </a:r>
            <a:endParaRPr lang="en-US" sz="2200" dirty="0">
              <a:solidFill>
                <a:schemeClr val="accent2">
                  <a:lumMod val="50000"/>
                </a:schemeClr>
              </a:solidFill>
              <a:latin typeface="Nunito Black" pitchFamily="2" charset="0"/>
            </a:endParaRPr>
          </a:p>
          <a:p>
            <a:pPr lvl="0" defTabSz="914400">
              <a:lnSpc>
                <a:spcPct val="90000"/>
              </a:lnSpc>
              <a:spcBef>
                <a:spcPct val="0"/>
              </a:spcBef>
              <a:spcAft>
                <a:spcPts val="600"/>
              </a:spcAft>
              <a:defRPr/>
            </a:pPr>
            <a:r>
              <a:rPr lang="en-US" sz="2200" dirty="0" err="1">
                <a:solidFill>
                  <a:schemeClr val="accent2">
                    <a:lumMod val="50000"/>
                  </a:schemeClr>
                </a:solidFill>
                <a:latin typeface="Nunito Black" pitchFamily="2" charset="0"/>
              </a:rPr>
              <a:t>Là</a:t>
            </a:r>
            <a:r>
              <a:rPr lang="en-US" sz="2200" dirty="0">
                <a:solidFill>
                  <a:schemeClr val="accent2">
                    <a:lumMod val="50000"/>
                  </a:schemeClr>
                </a:solidFill>
                <a:latin typeface="Nunito Black" pitchFamily="2" charset="0"/>
              </a:rPr>
              <a:t> </a:t>
            </a:r>
            <a:r>
              <a:rPr lang="en-US" sz="2200" dirty="0" err="1">
                <a:solidFill>
                  <a:schemeClr val="accent2">
                    <a:lumMod val="50000"/>
                  </a:schemeClr>
                </a:solidFill>
                <a:latin typeface="Nunito Black" pitchFamily="2" charset="0"/>
              </a:rPr>
              <a:t>của</a:t>
            </a:r>
            <a:r>
              <a:rPr lang="en-US" sz="2200" dirty="0">
                <a:solidFill>
                  <a:schemeClr val="accent2">
                    <a:lumMod val="50000"/>
                  </a:schemeClr>
                </a:solidFill>
                <a:latin typeface="Nunito Black" pitchFamily="2" charset="0"/>
              </a:rPr>
              <a:t> </a:t>
            </a:r>
            <a:r>
              <a:rPr lang="en-US" sz="2200" dirty="0" err="1">
                <a:solidFill>
                  <a:schemeClr val="accent2">
                    <a:lumMod val="50000"/>
                  </a:schemeClr>
                </a:solidFill>
                <a:latin typeface="Nunito Black" pitchFamily="2" charset="0"/>
              </a:rPr>
              <a:t>bác</a:t>
            </a:r>
            <a:r>
              <a:rPr lang="en-US" sz="2200" dirty="0">
                <a:solidFill>
                  <a:schemeClr val="accent2">
                    <a:lumMod val="50000"/>
                  </a:schemeClr>
                </a:solidFill>
                <a:latin typeface="Nunito Black" pitchFamily="2" charset="0"/>
              </a:rPr>
              <a:t> </a:t>
            </a:r>
            <a:r>
              <a:rPr lang="en-US" sz="2200" dirty="0" err="1">
                <a:solidFill>
                  <a:schemeClr val="accent2">
                    <a:lumMod val="50000"/>
                  </a:schemeClr>
                </a:solidFill>
                <a:latin typeface="Nunito Black" pitchFamily="2" charset="0"/>
              </a:rPr>
              <a:t>lái</a:t>
            </a:r>
            <a:r>
              <a:rPr lang="en-US" sz="2200" dirty="0">
                <a:solidFill>
                  <a:schemeClr val="accent2">
                    <a:lumMod val="50000"/>
                  </a:schemeClr>
                </a:solidFill>
                <a:latin typeface="Nunito Black" pitchFamily="2" charset="0"/>
              </a:rPr>
              <a:t> </a:t>
            </a:r>
            <a:r>
              <a:rPr lang="en-US" sz="2200" dirty="0" err="1">
                <a:solidFill>
                  <a:schemeClr val="accent2">
                    <a:lumMod val="50000"/>
                  </a:schemeClr>
                </a:solidFill>
                <a:latin typeface="Nunito Black" pitchFamily="2" charset="0"/>
              </a:rPr>
              <a:t>tàu</a:t>
            </a:r>
            <a:endParaRPr lang="en-US" sz="2200" dirty="0">
              <a:solidFill>
                <a:schemeClr val="accent2">
                  <a:lumMod val="50000"/>
                </a:schemeClr>
              </a:solidFill>
              <a:latin typeface="Nunito Black" pitchFamily="2" charset="0"/>
            </a:endParaRPr>
          </a:p>
          <a:p>
            <a:pPr lvl="0" defTabSz="914400">
              <a:lnSpc>
                <a:spcPct val="90000"/>
              </a:lnSpc>
              <a:spcBef>
                <a:spcPct val="0"/>
              </a:spcBef>
              <a:spcAft>
                <a:spcPts val="600"/>
              </a:spcAft>
              <a:defRPr/>
            </a:pPr>
            <a:r>
              <a:rPr lang="en-US" sz="2200" dirty="0" err="1">
                <a:solidFill>
                  <a:schemeClr val="accent2">
                    <a:lumMod val="50000"/>
                  </a:schemeClr>
                </a:solidFill>
                <a:latin typeface="Nunito Black" pitchFamily="2" charset="0"/>
              </a:rPr>
              <a:t>Chạy</a:t>
            </a:r>
            <a:r>
              <a:rPr lang="en-US" sz="2200" dirty="0">
                <a:solidFill>
                  <a:schemeClr val="accent2">
                    <a:lumMod val="50000"/>
                  </a:schemeClr>
                </a:solidFill>
                <a:latin typeface="Nunito Black" pitchFamily="2" charset="0"/>
              </a:rPr>
              <a:t> </a:t>
            </a:r>
            <a:r>
              <a:rPr lang="en-US" sz="2200" dirty="0" err="1">
                <a:solidFill>
                  <a:schemeClr val="accent2">
                    <a:lumMod val="50000"/>
                  </a:schemeClr>
                </a:solidFill>
                <a:latin typeface="Nunito Black" pitchFamily="2" charset="0"/>
              </a:rPr>
              <a:t>dài</a:t>
            </a:r>
            <a:r>
              <a:rPr lang="en-US" sz="2200" dirty="0">
                <a:solidFill>
                  <a:schemeClr val="accent2">
                    <a:lumMod val="50000"/>
                  </a:schemeClr>
                </a:solidFill>
                <a:latin typeface="Nunito Black" pitchFamily="2" charset="0"/>
              </a:rPr>
              <a:t> </a:t>
            </a:r>
            <a:r>
              <a:rPr lang="en-US" sz="2200" dirty="0" err="1">
                <a:solidFill>
                  <a:schemeClr val="accent2">
                    <a:lumMod val="50000"/>
                  </a:schemeClr>
                </a:solidFill>
                <a:latin typeface="Nunito Black" pitchFamily="2" charset="0"/>
              </a:rPr>
              <a:t>theo</a:t>
            </a:r>
            <a:r>
              <a:rPr lang="en-US" sz="2200" dirty="0">
                <a:solidFill>
                  <a:schemeClr val="accent2">
                    <a:lumMod val="50000"/>
                  </a:schemeClr>
                </a:solidFill>
                <a:latin typeface="Nunito Black" pitchFamily="2" charset="0"/>
              </a:rPr>
              <a:t> </a:t>
            </a:r>
            <a:r>
              <a:rPr lang="en-US" sz="2200" dirty="0" err="1">
                <a:solidFill>
                  <a:schemeClr val="accent2">
                    <a:lumMod val="50000"/>
                  </a:schemeClr>
                </a:solidFill>
                <a:latin typeface="Nunito Black" pitchFamily="2" charset="0"/>
              </a:rPr>
              <a:t>đất</a:t>
            </a:r>
            <a:r>
              <a:rPr lang="en-US" sz="2200" dirty="0">
                <a:solidFill>
                  <a:schemeClr val="accent2">
                    <a:lumMod val="50000"/>
                  </a:schemeClr>
                </a:solidFill>
                <a:latin typeface="Nunito Black" pitchFamily="2" charset="0"/>
              </a:rPr>
              <a:t> </a:t>
            </a:r>
            <a:r>
              <a:rPr lang="en-US" sz="2200" dirty="0" err="1">
                <a:solidFill>
                  <a:schemeClr val="accent2">
                    <a:lumMod val="50000"/>
                  </a:schemeClr>
                </a:solidFill>
                <a:latin typeface="Nunito Black" pitchFamily="2" charset="0"/>
              </a:rPr>
              <a:t>nước</a:t>
            </a:r>
            <a:endParaRPr lang="en-US" sz="2200" dirty="0">
              <a:solidFill>
                <a:schemeClr val="accent2">
                  <a:lumMod val="50000"/>
                </a:schemeClr>
              </a:solidFill>
              <a:latin typeface="Nunito Black" pitchFamily="2" charset="0"/>
            </a:endParaRPr>
          </a:p>
          <a:p>
            <a:pPr lvl="0" defTabSz="914400">
              <a:lnSpc>
                <a:spcPct val="90000"/>
              </a:lnSpc>
              <a:spcBef>
                <a:spcPct val="0"/>
              </a:spcBef>
              <a:spcAft>
                <a:spcPts val="600"/>
              </a:spcAft>
              <a:defRPr/>
            </a:pPr>
            <a:r>
              <a:rPr lang="en-US" sz="2200" dirty="0" err="1">
                <a:solidFill>
                  <a:schemeClr val="accent2">
                    <a:lumMod val="50000"/>
                  </a:schemeClr>
                </a:solidFill>
                <a:latin typeface="Nunito Black" pitchFamily="2" charset="0"/>
              </a:rPr>
              <a:t>Đi</a:t>
            </a:r>
            <a:r>
              <a:rPr lang="en-US" sz="2200" dirty="0">
                <a:solidFill>
                  <a:schemeClr val="accent2">
                    <a:lumMod val="50000"/>
                  </a:schemeClr>
                </a:solidFill>
                <a:latin typeface="Nunito Black" pitchFamily="2" charset="0"/>
              </a:rPr>
              <a:t> song </a:t>
            </a:r>
            <a:r>
              <a:rPr lang="en-US" sz="2200" dirty="0" err="1">
                <a:solidFill>
                  <a:schemeClr val="accent2">
                    <a:lumMod val="50000"/>
                  </a:schemeClr>
                </a:solidFill>
                <a:latin typeface="Nunito Black" pitchFamily="2" charset="0"/>
              </a:rPr>
              <a:t>hành</a:t>
            </a:r>
            <a:r>
              <a:rPr lang="en-US" sz="2200" dirty="0">
                <a:solidFill>
                  <a:schemeClr val="accent2">
                    <a:lumMod val="50000"/>
                  </a:schemeClr>
                </a:solidFill>
                <a:latin typeface="Nunito Black" pitchFamily="2" charset="0"/>
              </a:rPr>
              <a:t> </a:t>
            </a:r>
            <a:r>
              <a:rPr lang="en-US" sz="2200" dirty="0" err="1">
                <a:solidFill>
                  <a:schemeClr val="accent2">
                    <a:lumMod val="50000"/>
                  </a:schemeClr>
                </a:solidFill>
                <a:latin typeface="Nunito Black" pitchFamily="2" charset="0"/>
              </a:rPr>
              <a:t>bên</a:t>
            </a:r>
            <a:r>
              <a:rPr lang="en-US" sz="2200" dirty="0">
                <a:solidFill>
                  <a:schemeClr val="accent2">
                    <a:lumMod val="50000"/>
                  </a:schemeClr>
                </a:solidFill>
                <a:latin typeface="Nunito Black" pitchFamily="2" charset="0"/>
              </a:rPr>
              <a:t> </a:t>
            </a:r>
            <a:r>
              <a:rPr lang="en-US" sz="2200" dirty="0" err="1">
                <a:solidFill>
                  <a:schemeClr val="accent2">
                    <a:lumMod val="50000"/>
                  </a:schemeClr>
                </a:solidFill>
                <a:latin typeface="Nunito Black" pitchFamily="2" charset="0"/>
              </a:rPr>
              <a:t>nhau</a:t>
            </a:r>
            <a:r>
              <a:rPr lang="en-US" sz="2200" dirty="0">
                <a:solidFill>
                  <a:schemeClr val="accent2">
                    <a:lumMod val="50000"/>
                  </a:schemeClr>
                </a:solidFill>
                <a:latin typeface="Nunito Black" pitchFamily="2" charset="0"/>
              </a:rPr>
              <a:t>.</a:t>
            </a:r>
          </a:p>
        </p:txBody>
      </p:sp>
      <p:sp>
        <p:nvSpPr>
          <p:cNvPr id="13" name="Cloud 12"/>
          <p:cNvSpPr/>
          <p:nvPr/>
        </p:nvSpPr>
        <p:spPr>
          <a:xfrm>
            <a:off x="8458200" y="1680493"/>
            <a:ext cx="2769279" cy="1264980"/>
          </a:xfrm>
          <a:prstGeom prst="cloud">
            <a:avLst/>
          </a:prstGeom>
          <a:solidFill>
            <a:srgbClr val="00B0F0"/>
          </a:solidFill>
          <a:ln>
            <a:solidFill>
              <a:srgbClr val="00B0F0"/>
            </a:solidFill>
          </a:ln>
        </p:spPr>
        <p:txBody>
          <a:bodyPr wrap="square">
            <a:spAutoFit/>
          </a:bodyPr>
          <a:lstStyle/>
          <a:p>
            <a:pPr algn="ctr"/>
            <a:r>
              <a:rPr lang="en-US" sz="2400" b="1" dirty="0" err="1">
                <a:solidFill>
                  <a:schemeClr val="bg1"/>
                </a:solidFill>
                <a:latin typeface="Nunito Black" pitchFamily="2" charset="0"/>
              </a:rPr>
              <a:t>Hoạt</a:t>
            </a:r>
            <a:r>
              <a:rPr lang="en-US" sz="2400" b="1" dirty="0">
                <a:solidFill>
                  <a:schemeClr val="bg1"/>
                </a:solidFill>
                <a:latin typeface="Nunito Black" pitchFamily="2" charset="0"/>
              </a:rPr>
              <a:t> </a:t>
            </a:r>
            <a:r>
              <a:rPr lang="en-US" sz="2400" b="1" dirty="0" err="1">
                <a:solidFill>
                  <a:schemeClr val="bg1"/>
                </a:solidFill>
                <a:latin typeface="Nunito Black" pitchFamily="2" charset="0"/>
              </a:rPr>
              <a:t>động</a:t>
            </a:r>
            <a:r>
              <a:rPr lang="en-US" sz="2400" b="1" dirty="0">
                <a:solidFill>
                  <a:schemeClr val="bg1"/>
                </a:solidFill>
                <a:latin typeface="Nunito Black" pitchFamily="2" charset="0"/>
              </a:rPr>
              <a:t> </a:t>
            </a:r>
            <a:r>
              <a:rPr lang="en-US" sz="2400" b="1" dirty="0" err="1">
                <a:solidFill>
                  <a:schemeClr val="bg1"/>
                </a:solidFill>
                <a:latin typeface="Nunito Black" pitchFamily="2" charset="0"/>
              </a:rPr>
              <a:t>nhóm</a:t>
            </a:r>
            <a:endParaRPr lang="vi-VN" sz="2400" dirty="0">
              <a:solidFill>
                <a:schemeClr val="bg1"/>
              </a:solidFill>
              <a:latin typeface="Nunito Black" pitchFamily="2" charset="0"/>
            </a:endParaRPr>
          </a:p>
        </p:txBody>
      </p:sp>
      <p:sp>
        <p:nvSpPr>
          <p:cNvPr id="14" name="Folded Corner 13"/>
          <p:cNvSpPr/>
          <p:nvPr/>
        </p:nvSpPr>
        <p:spPr>
          <a:xfrm>
            <a:off x="9097848" y="3505200"/>
            <a:ext cx="2232932" cy="1946731"/>
          </a:xfrm>
          <a:prstGeom prst="foldedCorner">
            <a:avLst/>
          </a:prstGeom>
          <a:solidFill>
            <a:srgbClr val="FFC000"/>
          </a:solidFill>
          <a:ln w="38100">
            <a:solidFill>
              <a:schemeClr val="accent2">
                <a:lumMod val="50000"/>
              </a:schemeClr>
            </a:solidFill>
          </a:ln>
        </p:spPr>
        <p:txBody>
          <a:bodyPr wrap="square">
            <a:spAutoFit/>
          </a:bodyPr>
          <a:lstStyle/>
          <a:p>
            <a:r>
              <a:rPr lang="en-US" sz="2000" dirty="0" err="1">
                <a:solidFill>
                  <a:schemeClr val="accent2">
                    <a:lumMod val="50000"/>
                  </a:schemeClr>
                </a:solidFill>
                <a:latin typeface="Nunito Black" pitchFamily="2" charset="0"/>
              </a:rPr>
              <a:t>Gợi</a:t>
            </a:r>
            <a:r>
              <a:rPr lang="en-US" sz="2000" dirty="0">
                <a:solidFill>
                  <a:schemeClr val="accent2">
                    <a:lumMod val="50000"/>
                  </a:schemeClr>
                </a:solidFill>
                <a:latin typeface="Nunito Black" pitchFamily="2" charset="0"/>
              </a:rPr>
              <a:t> ý: </a:t>
            </a:r>
            <a:r>
              <a:rPr lang="vi-VN" sz="2000" dirty="0">
                <a:solidFill>
                  <a:schemeClr val="accent2">
                    <a:lumMod val="50000"/>
                  </a:schemeClr>
                </a:solidFill>
                <a:latin typeface="Nunito Black" pitchFamily="2" charset="0"/>
              </a:rPr>
              <a:t>Em đọc kĩ 3 khổ thơ đầu và kết hợp quan sát tranh để trả lời câu hỏi.</a:t>
            </a:r>
            <a:endParaRPr lang="en-US" sz="2000" dirty="0">
              <a:solidFill>
                <a:schemeClr val="accent2">
                  <a:lumMod val="50000"/>
                </a:schemeClr>
              </a:solidFill>
              <a:latin typeface="Nunito Black" pitchFamily="2" charset="0"/>
            </a:endParaRPr>
          </a:p>
        </p:txBody>
      </p:sp>
      <p:pic>
        <p:nvPicPr>
          <p:cNvPr id="15" name="Picture 14">
            <a:extLst>
              <a:ext uri="{FF2B5EF4-FFF2-40B4-BE49-F238E27FC236}">
                <a16:creationId xmlns:a16="http://schemas.microsoft.com/office/drawing/2014/main" id="{9D6D37C3-74AB-08F2-9B01-B89BFEB6AD03}"/>
              </a:ext>
            </a:extLst>
          </p:cNvPr>
          <p:cNvPicPr>
            <a:picLocks noChangeAspect="1"/>
          </p:cNvPicPr>
          <p:nvPr/>
        </p:nvPicPr>
        <p:blipFill rotWithShape="1">
          <a:blip r:embed="rId7"/>
          <a:srcRect t="14694" b="21814"/>
          <a:stretch/>
        </p:blipFill>
        <p:spPr>
          <a:xfrm>
            <a:off x="4997" y="0"/>
            <a:ext cx="1002831" cy="838201"/>
          </a:xfrm>
          <a:prstGeom prst="ellipse">
            <a:avLst/>
          </a:prstGeom>
        </p:spPr>
      </p:pic>
    </p:spTree>
    <p:extLst>
      <p:ext uri="{BB962C8B-B14F-4D97-AF65-F5344CB8AC3E}">
        <p14:creationId xmlns:p14="http://schemas.microsoft.com/office/powerpoint/2010/main" val="1912574684"/>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3"/>
                                        </p:tgtEl>
                                        <p:attrNameLst>
                                          <p:attrName>style.visibility</p:attrName>
                                        </p:attrNameLst>
                                      </p:cBhvr>
                                      <p:to>
                                        <p:strVal val="visible"/>
                                      </p:to>
                                    </p:set>
                                    <p:animEffect transition="in" filter="fade">
                                      <p:cBhvr>
                                        <p:cTn id="14" dur="1000"/>
                                        <p:tgtEl>
                                          <p:spTgt spid="13"/>
                                        </p:tgtEl>
                                      </p:cBhvr>
                                    </p:animEffect>
                                    <p:anim calcmode="lin" valueType="num">
                                      <p:cBhvr>
                                        <p:cTn id="15" dur="1000" fill="hold"/>
                                        <p:tgtEl>
                                          <p:spTgt spid="13"/>
                                        </p:tgtEl>
                                        <p:attrNameLst>
                                          <p:attrName>ppt_x</p:attrName>
                                        </p:attrNameLst>
                                      </p:cBhvr>
                                      <p:tavLst>
                                        <p:tav tm="0">
                                          <p:val>
                                            <p:strVal val="#ppt_x"/>
                                          </p:val>
                                        </p:tav>
                                        <p:tav tm="100000">
                                          <p:val>
                                            <p:strVal val="#ppt_x"/>
                                          </p:val>
                                        </p:tav>
                                      </p:tavLst>
                                    </p:anim>
                                    <p:anim calcmode="lin" valueType="num">
                                      <p:cBhvr>
                                        <p:cTn id="16"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4"/>
                                        </p:tgtEl>
                                        <p:attrNameLst>
                                          <p:attrName>style.visibility</p:attrName>
                                        </p:attrNameLst>
                                      </p:cBhvr>
                                      <p:to>
                                        <p:strVal val="visible"/>
                                      </p:to>
                                    </p:set>
                                    <p:animEffect transition="in" filter="fade">
                                      <p:cBhvr>
                                        <p:cTn id="21" dur="1000"/>
                                        <p:tgtEl>
                                          <p:spTgt spid="14"/>
                                        </p:tgtEl>
                                      </p:cBhvr>
                                    </p:animEffect>
                                    <p:anim calcmode="lin" valueType="num">
                                      <p:cBhvr>
                                        <p:cTn id="22" dur="1000" fill="hold"/>
                                        <p:tgtEl>
                                          <p:spTgt spid="14"/>
                                        </p:tgtEl>
                                        <p:attrNameLst>
                                          <p:attrName>ppt_x</p:attrName>
                                        </p:attrNameLst>
                                      </p:cBhvr>
                                      <p:tavLst>
                                        <p:tav tm="0">
                                          <p:val>
                                            <p:strVal val="#ppt_x"/>
                                          </p:val>
                                        </p:tav>
                                        <p:tav tm="100000">
                                          <p:val>
                                            <p:strVal val="#ppt_x"/>
                                          </p:val>
                                        </p:tav>
                                      </p:tavLst>
                                    </p:anim>
                                    <p:anim calcmode="lin" valueType="num">
                                      <p:cBhvr>
                                        <p:cTn id="23"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fade">
                                      <p:cBhvr>
                                        <p:cTn id="28" dur="1000"/>
                                        <p:tgtEl>
                                          <p:spTgt spid="10"/>
                                        </p:tgtEl>
                                      </p:cBhvr>
                                    </p:animEffect>
                                    <p:anim calcmode="lin" valueType="num">
                                      <p:cBhvr>
                                        <p:cTn id="29" dur="1000" fill="hold"/>
                                        <p:tgtEl>
                                          <p:spTgt spid="10"/>
                                        </p:tgtEl>
                                        <p:attrNameLst>
                                          <p:attrName>ppt_x</p:attrName>
                                        </p:attrNameLst>
                                      </p:cBhvr>
                                      <p:tavLst>
                                        <p:tav tm="0">
                                          <p:val>
                                            <p:strVal val="#ppt_x"/>
                                          </p:val>
                                        </p:tav>
                                        <p:tav tm="100000">
                                          <p:val>
                                            <p:strVal val="#ppt_x"/>
                                          </p:val>
                                        </p:tav>
                                      </p:tavLst>
                                    </p:anim>
                                    <p:anim calcmode="lin" valueType="num">
                                      <p:cBhvr>
                                        <p:cTn id="30" dur="1000" fill="hold"/>
                                        <p:tgtEl>
                                          <p:spTgt spid="10"/>
                                        </p:tgtEl>
                                        <p:attrNameLst>
                                          <p:attrName>ppt_y</p:attrName>
                                        </p:attrNameLst>
                                      </p:cBhvr>
                                      <p:tavLst>
                                        <p:tav tm="0">
                                          <p:val>
                                            <p:strVal val="#ppt_y+.1"/>
                                          </p:val>
                                        </p:tav>
                                        <p:tav tm="100000">
                                          <p:val>
                                            <p:strVal val="#ppt_y"/>
                                          </p:val>
                                        </p:tav>
                                      </p:tavLst>
                                    </p:anim>
                                  </p:childTnLst>
                                </p:cTn>
                              </p:par>
                              <p:par>
                                <p:cTn id="31" presetID="42" presetClass="entr" presetSubtype="0" fill="hold" grpId="0" nodeType="withEffect">
                                  <p:stCondLst>
                                    <p:cond delay="0"/>
                                  </p:stCondLst>
                                  <p:childTnLst>
                                    <p:set>
                                      <p:cBhvr>
                                        <p:cTn id="32" dur="1" fill="hold">
                                          <p:stCondLst>
                                            <p:cond delay="0"/>
                                          </p:stCondLst>
                                        </p:cTn>
                                        <p:tgtEl>
                                          <p:spTgt spid="11"/>
                                        </p:tgtEl>
                                        <p:attrNameLst>
                                          <p:attrName>style.visibility</p:attrName>
                                        </p:attrNameLst>
                                      </p:cBhvr>
                                      <p:to>
                                        <p:strVal val="visible"/>
                                      </p:to>
                                    </p:set>
                                    <p:animEffect transition="in" filter="fade">
                                      <p:cBhvr>
                                        <p:cTn id="33" dur="1000"/>
                                        <p:tgtEl>
                                          <p:spTgt spid="11"/>
                                        </p:tgtEl>
                                      </p:cBhvr>
                                    </p:animEffect>
                                    <p:anim calcmode="lin" valueType="num">
                                      <p:cBhvr>
                                        <p:cTn id="34" dur="1000" fill="hold"/>
                                        <p:tgtEl>
                                          <p:spTgt spid="11"/>
                                        </p:tgtEl>
                                        <p:attrNameLst>
                                          <p:attrName>ppt_x</p:attrName>
                                        </p:attrNameLst>
                                      </p:cBhvr>
                                      <p:tavLst>
                                        <p:tav tm="0">
                                          <p:val>
                                            <p:strVal val="#ppt_x"/>
                                          </p:val>
                                        </p:tav>
                                        <p:tav tm="100000">
                                          <p:val>
                                            <p:strVal val="#ppt_x"/>
                                          </p:val>
                                        </p:tav>
                                      </p:tavLst>
                                    </p:anim>
                                    <p:anim calcmode="lin" valueType="num">
                                      <p:cBhvr>
                                        <p:cTn id="35" dur="1000" fill="hold"/>
                                        <p:tgtEl>
                                          <p:spTgt spid="11"/>
                                        </p:tgtEl>
                                        <p:attrNameLst>
                                          <p:attrName>ppt_y</p:attrName>
                                        </p:attrNameLst>
                                      </p:cBhvr>
                                      <p:tavLst>
                                        <p:tav tm="0">
                                          <p:val>
                                            <p:strVal val="#ppt_y+.1"/>
                                          </p:val>
                                        </p:tav>
                                        <p:tav tm="100000">
                                          <p:val>
                                            <p:strVal val="#ppt_y"/>
                                          </p:val>
                                        </p:tav>
                                      </p:tavLst>
                                    </p:anim>
                                  </p:childTnLst>
                                </p:cTn>
                              </p:par>
                              <p:par>
                                <p:cTn id="36" presetID="42" presetClass="entr" presetSubtype="0" fill="hold" grpId="0" nodeType="withEffect">
                                  <p:stCondLst>
                                    <p:cond delay="0"/>
                                  </p:stCondLst>
                                  <p:childTnLst>
                                    <p:set>
                                      <p:cBhvr>
                                        <p:cTn id="37" dur="1" fill="hold">
                                          <p:stCondLst>
                                            <p:cond delay="0"/>
                                          </p:stCondLst>
                                        </p:cTn>
                                        <p:tgtEl>
                                          <p:spTgt spid="12"/>
                                        </p:tgtEl>
                                        <p:attrNameLst>
                                          <p:attrName>style.visibility</p:attrName>
                                        </p:attrNameLst>
                                      </p:cBhvr>
                                      <p:to>
                                        <p:strVal val="visible"/>
                                      </p:to>
                                    </p:set>
                                    <p:animEffect transition="in" filter="fade">
                                      <p:cBhvr>
                                        <p:cTn id="38" dur="1000"/>
                                        <p:tgtEl>
                                          <p:spTgt spid="12"/>
                                        </p:tgtEl>
                                      </p:cBhvr>
                                    </p:animEffect>
                                    <p:anim calcmode="lin" valueType="num">
                                      <p:cBhvr>
                                        <p:cTn id="39" dur="1000" fill="hold"/>
                                        <p:tgtEl>
                                          <p:spTgt spid="12"/>
                                        </p:tgtEl>
                                        <p:attrNameLst>
                                          <p:attrName>ppt_x</p:attrName>
                                        </p:attrNameLst>
                                      </p:cBhvr>
                                      <p:tavLst>
                                        <p:tav tm="0">
                                          <p:val>
                                            <p:strVal val="#ppt_x"/>
                                          </p:val>
                                        </p:tav>
                                        <p:tav tm="100000">
                                          <p:val>
                                            <p:strVal val="#ppt_x"/>
                                          </p:val>
                                        </p:tav>
                                      </p:tavLst>
                                    </p:anim>
                                    <p:anim calcmode="lin" valueType="num">
                                      <p:cBhvr>
                                        <p:cTn id="40" dur="1000" fill="hold"/>
                                        <p:tgtEl>
                                          <p:spTgt spid="12"/>
                                        </p:tgtEl>
                                        <p:attrNameLst>
                                          <p:attrName>ppt_y</p:attrName>
                                        </p:attrNameLst>
                                      </p:cBhvr>
                                      <p:tavLst>
                                        <p:tav tm="0">
                                          <p:val>
                                            <p:strVal val="#ppt_y+.1"/>
                                          </p:val>
                                        </p:tav>
                                        <p:tav tm="100000">
                                          <p:val>
                                            <p:strVal val="#ppt_y"/>
                                          </p:val>
                                        </p:tav>
                                      </p:tavLst>
                                    </p:anim>
                                  </p:childTnLst>
                                </p:cTn>
                              </p:par>
                              <p:par>
                                <p:cTn id="41" presetID="42" presetClass="entr" presetSubtype="0" fill="hold" nodeType="withEffect">
                                  <p:stCondLst>
                                    <p:cond delay="0"/>
                                  </p:stCondLst>
                                  <p:childTnLst>
                                    <p:set>
                                      <p:cBhvr>
                                        <p:cTn id="42" dur="1" fill="hold">
                                          <p:stCondLst>
                                            <p:cond delay="0"/>
                                          </p:stCondLst>
                                        </p:cTn>
                                        <p:tgtEl>
                                          <p:spTgt spid="4"/>
                                        </p:tgtEl>
                                        <p:attrNameLst>
                                          <p:attrName>style.visibility</p:attrName>
                                        </p:attrNameLst>
                                      </p:cBhvr>
                                      <p:to>
                                        <p:strVal val="visible"/>
                                      </p:to>
                                    </p:set>
                                    <p:animEffect transition="in" filter="fade">
                                      <p:cBhvr>
                                        <p:cTn id="43" dur="1000"/>
                                        <p:tgtEl>
                                          <p:spTgt spid="4"/>
                                        </p:tgtEl>
                                      </p:cBhvr>
                                    </p:animEffect>
                                    <p:anim calcmode="lin" valueType="num">
                                      <p:cBhvr>
                                        <p:cTn id="44" dur="1000" fill="hold"/>
                                        <p:tgtEl>
                                          <p:spTgt spid="4"/>
                                        </p:tgtEl>
                                        <p:attrNameLst>
                                          <p:attrName>ppt_x</p:attrName>
                                        </p:attrNameLst>
                                      </p:cBhvr>
                                      <p:tavLst>
                                        <p:tav tm="0">
                                          <p:val>
                                            <p:strVal val="#ppt_x"/>
                                          </p:val>
                                        </p:tav>
                                        <p:tav tm="100000">
                                          <p:val>
                                            <p:strVal val="#ppt_x"/>
                                          </p:val>
                                        </p:tav>
                                      </p:tavLst>
                                    </p:anim>
                                    <p:anim calcmode="lin" valueType="num">
                                      <p:cBhvr>
                                        <p:cTn id="45" dur="1000" fill="hold"/>
                                        <p:tgtEl>
                                          <p:spTgt spid="4"/>
                                        </p:tgtEl>
                                        <p:attrNameLst>
                                          <p:attrName>ppt_y</p:attrName>
                                        </p:attrNameLst>
                                      </p:cBhvr>
                                      <p:tavLst>
                                        <p:tav tm="0">
                                          <p:val>
                                            <p:strVal val="#ppt_y+.1"/>
                                          </p:val>
                                        </p:tav>
                                        <p:tav tm="100000">
                                          <p:val>
                                            <p:strVal val="#ppt_y"/>
                                          </p:val>
                                        </p:tav>
                                      </p:tavLst>
                                    </p:anim>
                                  </p:childTnLst>
                                </p:cTn>
                              </p:par>
                              <p:par>
                                <p:cTn id="46" presetID="42" presetClass="entr" presetSubtype="0" fill="hold" nodeType="withEffect">
                                  <p:stCondLst>
                                    <p:cond delay="0"/>
                                  </p:stCondLst>
                                  <p:childTnLst>
                                    <p:set>
                                      <p:cBhvr>
                                        <p:cTn id="47" dur="1" fill="hold">
                                          <p:stCondLst>
                                            <p:cond delay="0"/>
                                          </p:stCondLst>
                                        </p:cTn>
                                        <p:tgtEl>
                                          <p:spTgt spid="5"/>
                                        </p:tgtEl>
                                        <p:attrNameLst>
                                          <p:attrName>style.visibility</p:attrName>
                                        </p:attrNameLst>
                                      </p:cBhvr>
                                      <p:to>
                                        <p:strVal val="visible"/>
                                      </p:to>
                                    </p:set>
                                    <p:animEffect transition="in" filter="fade">
                                      <p:cBhvr>
                                        <p:cTn id="48" dur="1000"/>
                                        <p:tgtEl>
                                          <p:spTgt spid="5"/>
                                        </p:tgtEl>
                                      </p:cBhvr>
                                    </p:animEffect>
                                    <p:anim calcmode="lin" valueType="num">
                                      <p:cBhvr>
                                        <p:cTn id="49" dur="1000" fill="hold"/>
                                        <p:tgtEl>
                                          <p:spTgt spid="5"/>
                                        </p:tgtEl>
                                        <p:attrNameLst>
                                          <p:attrName>ppt_x</p:attrName>
                                        </p:attrNameLst>
                                      </p:cBhvr>
                                      <p:tavLst>
                                        <p:tav tm="0">
                                          <p:val>
                                            <p:strVal val="#ppt_x"/>
                                          </p:val>
                                        </p:tav>
                                        <p:tav tm="100000">
                                          <p:val>
                                            <p:strVal val="#ppt_x"/>
                                          </p:val>
                                        </p:tav>
                                      </p:tavLst>
                                    </p:anim>
                                    <p:anim calcmode="lin" valueType="num">
                                      <p:cBhvr>
                                        <p:cTn id="50" dur="1000" fill="hold"/>
                                        <p:tgtEl>
                                          <p:spTgt spid="5"/>
                                        </p:tgtEl>
                                        <p:attrNameLst>
                                          <p:attrName>ppt_y</p:attrName>
                                        </p:attrNameLst>
                                      </p:cBhvr>
                                      <p:tavLst>
                                        <p:tav tm="0">
                                          <p:val>
                                            <p:strVal val="#ppt_y+.1"/>
                                          </p:val>
                                        </p:tav>
                                        <p:tav tm="100000">
                                          <p:val>
                                            <p:strVal val="#ppt_y"/>
                                          </p:val>
                                        </p:tav>
                                      </p:tavLst>
                                    </p:anim>
                                  </p:childTnLst>
                                </p:cTn>
                              </p:par>
                              <p:par>
                                <p:cTn id="51" presetID="42" presetClass="entr" presetSubtype="0" fill="hold" nodeType="withEffect">
                                  <p:stCondLst>
                                    <p:cond delay="0"/>
                                  </p:stCondLst>
                                  <p:childTnLst>
                                    <p:set>
                                      <p:cBhvr>
                                        <p:cTn id="52" dur="1" fill="hold">
                                          <p:stCondLst>
                                            <p:cond delay="0"/>
                                          </p:stCondLst>
                                        </p:cTn>
                                        <p:tgtEl>
                                          <p:spTgt spid="6"/>
                                        </p:tgtEl>
                                        <p:attrNameLst>
                                          <p:attrName>style.visibility</p:attrName>
                                        </p:attrNameLst>
                                      </p:cBhvr>
                                      <p:to>
                                        <p:strVal val="visible"/>
                                      </p:to>
                                    </p:set>
                                    <p:animEffect transition="in" filter="fade">
                                      <p:cBhvr>
                                        <p:cTn id="53" dur="1000"/>
                                        <p:tgtEl>
                                          <p:spTgt spid="6"/>
                                        </p:tgtEl>
                                      </p:cBhvr>
                                    </p:animEffect>
                                    <p:anim calcmode="lin" valueType="num">
                                      <p:cBhvr>
                                        <p:cTn id="54" dur="1000" fill="hold"/>
                                        <p:tgtEl>
                                          <p:spTgt spid="6"/>
                                        </p:tgtEl>
                                        <p:attrNameLst>
                                          <p:attrName>ppt_x</p:attrName>
                                        </p:attrNameLst>
                                      </p:cBhvr>
                                      <p:tavLst>
                                        <p:tav tm="0">
                                          <p:val>
                                            <p:strVal val="#ppt_x"/>
                                          </p:val>
                                        </p:tav>
                                        <p:tav tm="100000">
                                          <p:val>
                                            <p:strVal val="#ppt_x"/>
                                          </p:val>
                                        </p:tav>
                                      </p:tavLst>
                                    </p:anim>
                                    <p:anim calcmode="lin" valueType="num">
                                      <p:cBhvr>
                                        <p:cTn id="55"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2" grpId="0" animBg="1"/>
      <p:bldP spid="13" grpId="0" animBg="1"/>
      <p:bldP spid="14"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4413739" y="1128567"/>
            <a:ext cx="2156203" cy="1917429"/>
          </a:xfrm>
          <a:prstGeom prst="ellipse">
            <a:avLst/>
          </a:prstGeom>
          <a:ln>
            <a:noFill/>
          </a:ln>
          <a:effectLst>
            <a:softEdge rad="112500"/>
          </a:effectLst>
        </p:spPr>
      </p:pic>
      <p:pic>
        <p:nvPicPr>
          <p:cNvPr id="5" name="Picture 4"/>
          <p:cNvPicPr>
            <a:picLocks noChangeAspect="1"/>
          </p:cNvPicPr>
          <p:nvPr/>
        </p:nvPicPr>
        <p:blipFill>
          <a:blip r:embed="rId3"/>
          <a:stretch>
            <a:fillRect/>
          </a:stretch>
        </p:blipFill>
        <p:spPr>
          <a:xfrm>
            <a:off x="4413739" y="2968870"/>
            <a:ext cx="2503511" cy="1982549"/>
          </a:xfrm>
          <a:prstGeom prst="ellipse">
            <a:avLst/>
          </a:prstGeom>
          <a:ln>
            <a:noFill/>
          </a:ln>
          <a:effectLst>
            <a:softEdge rad="112500"/>
          </a:effectLst>
        </p:spPr>
      </p:pic>
      <p:pic>
        <p:nvPicPr>
          <p:cNvPr id="6" name="Picture 5"/>
          <p:cNvPicPr>
            <a:picLocks noChangeAspect="1"/>
          </p:cNvPicPr>
          <p:nvPr/>
        </p:nvPicPr>
        <p:blipFill>
          <a:blip r:embed="rId4"/>
          <a:stretch>
            <a:fillRect/>
          </a:stretch>
        </p:blipFill>
        <p:spPr>
          <a:xfrm>
            <a:off x="4764780" y="4789742"/>
            <a:ext cx="2120026" cy="2062141"/>
          </a:xfrm>
          <a:prstGeom prst="ellipse">
            <a:avLst/>
          </a:prstGeom>
          <a:ln>
            <a:noFill/>
          </a:ln>
          <a:effectLst>
            <a:softEdge rad="112500"/>
          </a:effectLst>
        </p:spPr>
      </p:pic>
      <p:grpSp>
        <p:nvGrpSpPr>
          <p:cNvPr id="7" name="Group 6"/>
          <p:cNvGrpSpPr/>
          <p:nvPr/>
        </p:nvGrpSpPr>
        <p:grpSpPr>
          <a:xfrm>
            <a:off x="1004243" y="181266"/>
            <a:ext cx="9511357" cy="1037934"/>
            <a:chOff x="1004243" y="152400"/>
            <a:chExt cx="9511357" cy="1037934"/>
          </a:xfrm>
        </p:grpSpPr>
        <p:pic>
          <p:nvPicPr>
            <p:cNvPr id="8" name="Picture 7"/>
            <p:cNvPicPr>
              <a:picLocks noChangeAspect="1"/>
            </p:cNvPicPr>
            <p:nvPr/>
          </p:nvPicPr>
          <p:blipFill rotWithShape="1">
            <a:blip r:embed="rId5">
              <a:extLst>
                <a:ext uri="{BEBA8EAE-BF5A-486C-A8C5-ECC9F3942E4B}">
                  <a14:imgProps xmlns:a14="http://schemas.microsoft.com/office/drawing/2010/main">
                    <a14:imgLayer r:embed="rId6">
                      <a14:imgEffect>
                        <a14:backgroundRemoval t="8602" b="88172" l="0" r="99120"/>
                      </a14:imgEffect>
                    </a14:imgLayer>
                  </a14:imgProps>
                </a:ext>
              </a:extLst>
            </a:blip>
            <a:srcRect l="1506" t="6980" r="12750" b="21023"/>
            <a:stretch/>
          </p:blipFill>
          <p:spPr>
            <a:xfrm>
              <a:off x="1004243" y="152400"/>
              <a:ext cx="9435158" cy="976167"/>
            </a:xfrm>
            <a:prstGeom prst="rect">
              <a:avLst/>
            </a:prstGeom>
          </p:spPr>
        </p:pic>
        <p:sp>
          <p:nvSpPr>
            <p:cNvPr id="9" name="Rounded Rectangle 8"/>
            <p:cNvSpPr/>
            <p:nvPr/>
          </p:nvSpPr>
          <p:spPr>
            <a:xfrm>
              <a:off x="1508578" y="270933"/>
              <a:ext cx="9007022" cy="919401"/>
            </a:xfrm>
            <a:prstGeom prst="roundRect">
              <a:avLst/>
            </a:prstGeom>
            <a:noFill/>
            <a:ln>
              <a:noFill/>
            </a:ln>
          </p:spPr>
          <p:style>
            <a:lnRef idx="0">
              <a:scrgbClr r="0" g="0" b="0"/>
            </a:lnRef>
            <a:fillRef idx="0">
              <a:scrgbClr r="0" g="0" b="0"/>
            </a:fillRef>
            <a:effectRef idx="0">
              <a:scrgbClr r="0" g="0" b="0"/>
            </a:effectRef>
            <a:fontRef idx="minor">
              <a:schemeClr val="dk1"/>
            </a:fontRef>
          </p:style>
          <p:txBody>
            <a:bodyPr wrap="square">
              <a:spAutoFit/>
            </a:bodyPr>
            <a:lstStyle/>
            <a:p>
              <a:pPr marL="0" marR="0" lvl="0" indent="0" algn="l" defTabSz="609539"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prstClr val="black"/>
                  </a:solidFill>
                  <a:effectLst/>
                  <a:uLnTx/>
                  <a:uFillTx/>
                  <a:latin typeface="Nunito Black" pitchFamily="2" charset="0"/>
                  <a:ea typeface="+mn-ea"/>
                  <a:cs typeface="+mn-cs"/>
                </a:rPr>
                <a:t>Câu 1</a:t>
              </a:r>
              <a:r>
                <a:rPr kumimoji="0" lang="en-US" sz="2400" b="0" i="0" u="none" strike="noStrike" kern="1200" cap="none" spc="0" normalizeH="0" baseline="0" noProof="0" dirty="0">
                  <a:ln>
                    <a:noFill/>
                  </a:ln>
                  <a:solidFill>
                    <a:prstClr val="black"/>
                  </a:solidFill>
                  <a:effectLst/>
                  <a:uLnTx/>
                  <a:uFillTx/>
                  <a:latin typeface="Nunito Black" pitchFamily="2" charset="0"/>
                  <a:ea typeface="+mn-ea"/>
                  <a:cs typeface="+mn-cs"/>
                </a:rPr>
                <a:t>: </a:t>
              </a:r>
              <a:r>
                <a:rPr kumimoji="0" lang="vi-VN" sz="2400" b="1" i="0" u="none" strike="noStrike" kern="1200" cap="none" spc="0" normalizeH="0" baseline="0" noProof="0" dirty="0">
                  <a:ln>
                    <a:noFill/>
                  </a:ln>
                  <a:solidFill>
                    <a:prstClr val="black"/>
                  </a:solidFill>
                  <a:effectLst/>
                  <a:uLnTx/>
                  <a:uFillTx/>
                  <a:latin typeface="Nunito Black" pitchFamily="2" charset="0"/>
                  <a:ea typeface="+mn-ea"/>
                  <a:cs typeface="+mn-cs"/>
                </a:rPr>
                <a:t>Ba khổ thơ đầu nhắc đến những ai? Công việc </a:t>
              </a:r>
              <a:endParaRPr kumimoji="0" lang="en-US" sz="2400" b="1" i="0" u="none" strike="noStrike" kern="1200" cap="none" spc="0" normalizeH="0" baseline="0" noProof="0" dirty="0">
                <a:ln>
                  <a:noFill/>
                </a:ln>
                <a:solidFill>
                  <a:prstClr val="black"/>
                </a:solidFill>
                <a:effectLst/>
                <a:uLnTx/>
                <a:uFillTx/>
                <a:latin typeface="Nunito Black" pitchFamily="2" charset="0"/>
                <a:ea typeface="+mn-ea"/>
                <a:cs typeface="+mn-cs"/>
              </a:endParaRPr>
            </a:p>
            <a:p>
              <a:pPr marL="0" marR="0" lvl="0" indent="0" algn="l" defTabSz="609539"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prstClr val="black"/>
                  </a:solidFill>
                  <a:effectLst/>
                  <a:uLnTx/>
                  <a:uFillTx/>
                  <a:latin typeface="Nunito Black" pitchFamily="2" charset="0"/>
                  <a:ea typeface="+mn-ea"/>
                  <a:cs typeface="+mn-cs"/>
                </a:rPr>
                <a:t>của họ là gì?</a:t>
              </a:r>
              <a:endParaRPr kumimoji="0" lang="vi-VN" sz="2400" b="0" i="0" u="none" strike="noStrike" kern="1200" cap="none" spc="0" normalizeH="0" baseline="0" noProof="0" dirty="0">
                <a:ln>
                  <a:noFill/>
                </a:ln>
                <a:solidFill>
                  <a:prstClr val="black"/>
                </a:solidFill>
                <a:effectLst/>
                <a:uLnTx/>
                <a:uFillTx/>
                <a:latin typeface="Nunito Black" pitchFamily="2" charset="0"/>
                <a:ea typeface="+mn-ea"/>
                <a:cs typeface="+mn-cs"/>
              </a:endParaRPr>
            </a:p>
          </p:txBody>
        </p:sp>
      </p:grpSp>
      <p:sp>
        <p:nvSpPr>
          <p:cNvPr id="10" name="Rounded Rectangle 9"/>
          <p:cNvSpPr/>
          <p:nvPr/>
        </p:nvSpPr>
        <p:spPr>
          <a:xfrm>
            <a:off x="486344" y="1358324"/>
            <a:ext cx="3704656" cy="1465349"/>
          </a:xfrm>
          <a:prstGeom prst="roundRect">
            <a:avLst/>
          </a:prstGeom>
          <a:solidFill>
            <a:srgbClr val="FFFFFF">
              <a:alpha val="80000"/>
            </a:srgbClr>
          </a:solidFill>
          <a:ln w="571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90000"/>
              </a:lnSpc>
              <a:spcBef>
                <a:spcPct val="0"/>
              </a:spcBef>
              <a:spcAft>
                <a:spcPts val="600"/>
              </a:spcAft>
              <a:buClrTx/>
              <a:buSzTx/>
              <a:buFontTx/>
              <a:buNone/>
              <a:tabLst/>
              <a:defRPr/>
            </a:pPr>
            <a:r>
              <a:rPr kumimoji="0" lang="en-US" sz="2000" b="1" i="0" u="none" strike="noStrike" kern="1200" cap="none" spc="0" normalizeH="0" baseline="0" noProof="0" dirty="0" err="1">
                <a:ln>
                  <a:noFill/>
                </a:ln>
                <a:solidFill>
                  <a:srgbClr val="002060"/>
                </a:solidFill>
                <a:effectLst/>
                <a:uLnTx/>
                <a:uFillTx/>
                <a:latin typeface="Nunito Black" pitchFamily="2" charset="0"/>
                <a:ea typeface="+mn-ea"/>
                <a:cs typeface="+mn-cs"/>
              </a:rPr>
              <a:t>Đường</a:t>
            </a:r>
            <a:r>
              <a:rPr kumimoji="0" lang="en-US" sz="2000" b="1" i="0" u="none" strike="noStrike" kern="1200" cap="none" spc="0" normalizeH="0" baseline="0" noProof="0" dirty="0">
                <a:ln>
                  <a:noFill/>
                </a:ln>
                <a:solidFill>
                  <a:srgbClr val="002060"/>
                </a:solidFill>
                <a:effectLst/>
                <a:uLnTx/>
                <a:uFillTx/>
                <a:latin typeface="Nunito Black" pitchFamily="2" charset="0"/>
                <a:ea typeface="+mn-ea"/>
                <a:cs typeface="+mn-cs"/>
              </a:rPr>
              <a:t> </a:t>
            </a:r>
            <a:r>
              <a:rPr kumimoji="0" lang="en-US" sz="2000" b="1" i="0" u="none" strike="noStrike" kern="1200" cap="none" spc="0" normalizeH="0" baseline="0" noProof="0" dirty="0" err="1">
                <a:ln>
                  <a:noFill/>
                </a:ln>
                <a:solidFill>
                  <a:srgbClr val="002060"/>
                </a:solidFill>
                <a:effectLst/>
                <a:uLnTx/>
                <a:uFillTx/>
                <a:latin typeface="Nunito Black" pitchFamily="2" charset="0"/>
                <a:ea typeface="+mn-ea"/>
                <a:cs typeface="+mn-cs"/>
              </a:rPr>
              <a:t>của</a:t>
            </a:r>
            <a:r>
              <a:rPr kumimoji="0" lang="en-US" sz="2000" b="1" i="0" u="none" strike="noStrike" kern="1200" cap="none" spc="0" normalizeH="0" baseline="0" noProof="0" dirty="0">
                <a:ln>
                  <a:noFill/>
                </a:ln>
                <a:solidFill>
                  <a:srgbClr val="002060"/>
                </a:solidFill>
                <a:effectLst/>
                <a:uLnTx/>
                <a:uFillTx/>
                <a:latin typeface="Nunito Black" pitchFamily="2" charset="0"/>
                <a:ea typeface="+mn-ea"/>
                <a:cs typeface="+mn-cs"/>
              </a:rPr>
              <a:t> </a:t>
            </a:r>
            <a:r>
              <a:rPr kumimoji="0" lang="en-US" sz="2000" b="1" i="0" u="none" strike="noStrike" kern="1200" cap="none" spc="0" normalizeH="0" baseline="0" noProof="0" dirty="0" err="1">
                <a:ln>
                  <a:noFill/>
                </a:ln>
                <a:solidFill>
                  <a:srgbClr val="002060"/>
                </a:solidFill>
                <a:effectLst/>
                <a:uLnTx/>
                <a:uFillTx/>
                <a:latin typeface="Nunito Black" pitchFamily="2" charset="0"/>
                <a:ea typeface="+mn-ea"/>
                <a:cs typeface="+mn-cs"/>
              </a:rPr>
              <a:t>chú</a:t>
            </a:r>
            <a:r>
              <a:rPr kumimoji="0" lang="en-US" sz="2000" b="1" i="0" u="none" strike="noStrike" kern="1200" cap="none" spc="0" normalizeH="0" baseline="0" noProof="0" dirty="0">
                <a:ln>
                  <a:noFill/>
                </a:ln>
                <a:solidFill>
                  <a:srgbClr val="002060"/>
                </a:solidFill>
                <a:effectLst/>
                <a:uLnTx/>
                <a:uFillTx/>
                <a:latin typeface="Nunito Black" pitchFamily="2" charset="0"/>
                <a:ea typeface="+mn-ea"/>
                <a:cs typeface="+mn-cs"/>
              </a:rPr>
              <a:t> phi </a:t>
            </a:r>
            <a:r>
              <a:rPr kumimoji="0" lang="en-US" sz="2000" b="1" i="0" u="none" strike="noStrike" kern="1200" cap="none" spc="0" normalizeH="0" baseline="0" noProof="0" dirty="0" err="1">
                <a:ln>
                  <a:noFill/>
                </a:ln>
                <a:solidFill>
                  <a:srgbClr val="002060"/>
                </a:solidFill>
                <a:effectLst/>
                <a:uLnTx/>
                <a:uFillTx/>
                <a:latin typeface="Nunito Black" pitchFamily="2" charset="0"/>
                <a:ea typeface="+mn-ea"/>
                <a:cs typeface="+mn-cs"/>
              </a:rPr>
              <a:t>công</a:t>
            </a:r>
            <a:endParaRPr kumimoji="0" lang="en-US" sz="2000" b="1" i="0" u="none" strike="noStrike" kern="1200" cap="none" spc="0" normalizeH="0" baseline="0" noProof="0" dirty="0">
              <a:ln>
                <a:noFill/>
              </a:ln>
              <a:solidFill>
                <a:srgbClr val="002060"/>
              </a:solidFill>
              <a:effectLst/>
              <a:uLnTx/>
              <a:uFillTx/>
              <a:latin typeface="Nunito Black" pitchFamily="2" charset="0"/>
              <a:ea typeface="+mn-ea"/>
              <a:cs typeface="+mn-cs"/>
            </a:endParaRPr>
          </a:p>
          <a:p>
            <a:pPr marL="0" marR="0" lvl="0" indent="0" algn="l" defTabSz="914400" rtl="0" eaLnBrk="1" fontAlgn="auto" latinLnBrk="0" hangingPunct="1">
              <a:lnSpc>
                <a:spcPct val="90000"/>
              </a:lnSpc>
              <a:spcBef>
                <a:spcPct val="0"/>
              </a:spcBef>
              <a:spcAft>
                <a:spcPts val="600"/>
              </a:spcAft>
              <a:buClrTx/>
              <a:buSzTx/>
              <a:buFontTx/>
              <a:buNone/>
              <a:tabLst/>
              <a:defRPr/>
            </a:pPr>
            <a:r>
              <a:rPr kumimoji="0" lang="en-US" sz="2000" b="1" i="0" u="none" strike="noStrike" kern="1200" cap="none" spc="0" normalizeH="0" baseline="0" noProof="0" dirty="0" err="1">
                <a:ln>
                  <a:noFill/>
                </a:ln>
                <a:solidFill>
                  <a:srgbClr val="002060"/>
                </a:solidFill>
                <a:effectLst/>
                <a:uLnTx/>
                <a:uFillTx/>
                <a:latin typeface="Nunito Black" pitchFamily="2" charset="0"/>
                <a:ea typeface="+mn-ea"/>
                <a:cs typeface="+mn-cs"/>
              </a:rPr>
              <a:t>Lẫn</a:t>
            </a:r>
            <a:r>
              <a:rPr kumimoji="0" lang="en-US" sz="2000" b="1" i="0" u="none" strike="noStrike" kern="1200" cap="none" spc="0" normalizeH="0" baseline="0" noProof="0" dirty="0">
                <a:ln>
                  <a:noFill/>
                </a:ln>
                <a:solidFill>
                  <a:srgbClr val="002060"/>
                </a:solidFill>
                <a:effectLst/>
                <a:uLnTx/>
                <a:uFillTx/>
                <a:latin typeface="Nunito Black" pitchFamily="2" charset="0"/>
                <a:ea typeface="+mn-ea"/>
                <a:cs typeface="+mn-cs"/>
              </a:rPr>
              <a:t> </a:t>
            </a:r>
            <a:r>
              <a:rPr kumimoji="0" lang="en-US" sz="2000" b="1" i="0" u="none" strike="noStrike" kern="1200" cap="none" spc="0" normalizeH="0" baseline="0" noProof="0" dirty="0" err="1">
                <a:ln>
                  <a:noFill/>
                </a:ln>
                <a:solidFill>
                  <a:srgbClr val="002060"/>
                </a:solidFill>
                <a:effectLst/>
                <a:uLnTx/>
                <a:uFillTx/>
                <a:latin typeface="Nunito Black" pitchFamily="2" charset="0"/>
                <a:ea typeface="+mn-ea"/>
                <a:cs typeface="+mn-cs"/>
              </a:rPr>
              <a:t>trong</a:t>
            </a:r>
            <a:r>
              <a:rPr kumimoji="0" lang="en-US" sz="2000" b="1" i="0" u="none" strike="noStrike" kern="1200" cap="none" spc="0" normalizeH="0" baseline="0" noProof="0" dirty="0">
                <a:ln>
                  <a:noFill/>
                </a:ln>
                <a:solidFill>
                  <a:srgbClr val="002060"/>
                </a:solidFill>
                <a:effectLst/>
                <a:uLnTx/>
                <a:uFillTx/>
                <a:latin typeface="Nunito Black" pitchFamily="2" charset="0"/>
                <a:ea typeface="+mn-ea"/>
                <a:cs typeface="+mn-cs"/>
              </a:rPr>
              <a:t> </a:t>
            </a:r>
            <a:r>
              <a:rPr kumimoji="0" lang="en-US" sz="2000" b="1" i="0" u="none" strike="noStrike" kern="1200" cap="none" spc="0" normalizeH="0" baseline="0" noProof="0" dirty="0" err="1">
                <a:ln>
                  <a:noFill/>
                </a:ln>
                <a:solidFill>
                  <a:srgbClr val="002060"/>
                </a:solidFill>
                <a:effectLst/>
                <a:uLnTx/>
                <a:uFillTx/>
                <a:latin typeface="Nunito Black" pitchFamily="2" charset="0"/>
                <a:ea typeface="+mn-ea"/>
                <a:cs typeface="+mn-cs"/>
              </a:rPr>
              <a:t>mây</a:t>
            </a:r>
            <a:r>
              <a:rPr kumimoji="0" lang="en-US" sz="2000" b="1" i="0" u="none" strike="noStrike" kern="1200" cap="none" spc="0" normalizeH="0" baseline="0" noProof="0" dirty="0">
                <a:ln>
                  <a:noFill/>
                </a:ln>
                <a:solidFill>
                  <a:srgbClr val="002060"/>
                </a:solidFill>
                <a:effectLst/>
                <a:uLnTx/>
                <a:uFillTx/>
                <a:latin typeface="Nunito Black" pitchFamily="2" charset="0"/>
                <a:ea typeface="+mn-ea"/>
                <a:cs typeface="+mn-cs"/>
              </a:rPr>
              <a:t> </a:t>
            </a:r>
            <a:r>
              <a:rPr kumimoji="0" lang="en-US" sz="2000" b="1" i="0" u="none" strike="noStrike" kern="1200" cap="none" spc="0" normalizeH="0" baseline="0" noProof="0" dirty="0" err="1">
                <a:ln>
                  <a:noFill/>
                </a:ln>
                <a:solidFill>
                  <a:srgbClr val="002060"/>
                </a:solidFill>
                <a:effectLst/>
                <a:uLnTx/>
                <a:uFillTx/>
                <a:latin typeface="Nunito Black" pitchFamily="2" charset="0"/>
                <a:ea typeface="+mn-ea"/>
                <a:cs typeface="+mn-cs"/>
              </a:rPr>
              <a:t>cao</a:t>
            </a:r>
            <a:r>
              <a:rPr kumimoji="0" lang="en-US" sz="2000" b="1" i="0" u="none" strike="noStrike" kern="1200" cap="none" spc="0" normalizeH="0" baseline="0" noProof="0" dirty="0">
                <a:ln>
                  <a:noFill/>
                </a:ln>
                <a:solidFill>
                  <a:srgbClr val="002060"/>
                </a:solidFill>
                <a:effectLst/>
                <a:uLnTx/>
                <a:uFillTx/>
                <a:latin typeface="Nunito Black" pitchFamily="2" charset="0"/>
                <a:ea typeface="+mn-ea"/>
                <a:cs typeface="+mn-cs"/>
              </a:rPr>
              <a:t> </a:t>
            </a:r>
            <a:r>
              <a:rPr kumimoji="0" lang="en-US" sz="2000" b="1" i="0" u="none" strike="noStrike" kern="1200" cap="none" spc="0" normalizeH="0" baseline="0" noProof="0" dirty="0" err="1">
                <a:ln>
                  <a:noFill/>
                </a:ln>
                <a:solidFill>
                  <a:srgbClr val="002060"/>
                </a:solidFill>
                <a:effectLst/>
                <a:uLnTx/>
                <a:uFillTx/>
                <a:latin typeface="Nunito Black" pitchFamily="2" charset="0"/>
                <a:ea typeface="+mn-ea"/>
                <a:cs typeface="+mn-cs"/>
              </a:rPr>
              <a:t>tít</a:t>
            </a:r>
            <a:endParaRPr kumimoji="0" lang="en-US" sz="2000" b="1" i="0" u="none" strike="noStrike" kern="1200" cap="none" spc="0" normalizeH="0" baseline="0" noProof="0" dirty="0">
              <a:ln>
                <a:noFill/>
              </a:ln>
              <a:solidFill>
                <a:srgbClr val="002060"/>
              </a:solidFill>
              <a:effectLst/>
              <a:uLnTx/>
              <a:uFillTx/>
              <a:latin typeface="Nunito Black" pitchFamily="2" charset="0"/>
              <a:ea typeface="+mn-ea"/>
              <a:cs typeface="+mn-cs"/>
            </a:endParaRPr>
          </a:p>
          <a:p>
            <a:pPr marL="0" marR="0" lvl="0" indent="0" algn="l" defTabSz="914400" rtl="0" eaLnBrk="1" fontAlgn="auto" latinLnBrk="0" hangingPunct="1">
              <a:lnSpc>
                <a:spcPct val="90000"/>
              </a:lnSpc>
              <a:spcBef>
                <a:spcPct val="0"/>
              </a:spcBef>
              <a:spcAft>
                <a:spcPts val="600"/>
              </a:spcAft>
              <a:buClrTx/>
              <a:buSzTx/>
              <a:buFontTx/>
              <a:buNone/>
              <a:tabLst/>
              <a:defRPr/>
            </a:pPr>
            <a:r>
              <a:rPr kumimoji="0" lang="en-US" sz="2000" b="1" i="0" u="none" strike="noStrike" kern="1200" cap="none" spc="0" normalizeH="0" baseline="0" noProof="0" dirty="0" err="1">
                <a:ln>
                  <a:noFill/>
                </a:ln>
                <a:solidFill>
                  <a:srgbClr val="002060"/>
                </a:solidFill>
                <a:effectLst/>
                <a:uLnTx/>
                <a:uFillTx/>
                <a:latin typeface="Nunito Black" pitchFamily="2" charset="0"/>
                <a:ea typeface="+mn-ea"/>
                <a:cs typeface="+mn-cs"/>
              </a:rPr>
              <a:t>Khắp</a:t>
            </a:r>
            <a:r>
              <a:rPr kumimoji="0" lang="en-US" sz="2000" b="1" i="0" u="none" strike="noStrike" kern="1200" cap="none" spc="0" normalizeH="0" baseline="0" noProof="0" dirty="0">
                <a:ln>
                  <a:noFill/>
                </a:ln>
                <a:solidFill>
                  <a:srgbClr val="002060"/>
                </a:solidFill>
                <a:effectLst/>
                <a:uLnTx/>
                <a:uFillTx/>
                <a:latin typeface="Nunito Black" pitchFamily="2" charset="0"/>
                <a:ea typeface="+mn-ea"/>
                <a:cs typeface="+mn-cs"/>
              </a:rPr>
              <a:t> </a:t>
            </a:r>
            <a:r>
              <a:rPr kumimoji="0" lang="en-US" sz="2000" b="1" i="0" u="none" strike="noStrike" kern="1200" cap="none" spc="0" normalizeH="0" baseline="0" noProof="0" dirty="0" err="1">
                <a:ln>
                  <a:noFill/>
                </a:ln>
                <a:solidFill>
                  <a:srgbClr val="002060"/>
                </a:solidFill>
                <a:effectLst/>
                <a:uLnTx/>
                <a:uFillTx/>
                <a:latin typeface="Nunito Black" pitchFamily="2" charset="0"/>
                <a:ea typeface="+mn-ea"/>
                <a:cs typeface="+mn-cs"/>
              </a:rPr>
              <a:t>những</a:t>
            </a:r>
            <a:r>
              <a:rPr kumimoji="0" lang="en-US" sz="2000" b="1" i="0" u="none" strike="noStrike" kern="1200" cap="none" spc="0" normalizeH="0" baseline="0" noProof="0" dirty="0">
                <a:ln>
                  <a:noFill/>
                </a:ln>
                <a:solidFill>
                  <a:srgbClr val="002060"/>
                </a:solidFill>
                <a:effectLst/>
                <a:uLnTx/>
                <a:uFillTx/>
                <a:latin typeface="Nunito Black" pitchFamily="2" charset="0"/>
                <a:ea typeface="+mn-ea"/>
                <a:cs typeface="+mn-cs"/>
              </a:rPr>
              <a:t> </a:t>
            </a:r>
            <a:r>
              <a:rPr kumimoji="0" lang="en-US" sz="2000" b="1" i="0" u="none" strike="noStrike" kern="1200" cap="none" spc="0" normalizeH="0" baseline="0" noProof="0" dirty="0" err="1">
                <a:ln>
                  <a:noFill/>
                </a:ln>
                <a:solidFill>
                  <a:srgbClr val="002060"/>
                </a:solidFill>
                <a:effectLst/>
                <a:uLnTx/>
                <a:uFillTx/>
                <a:latin typeface="Nunito Black" pitchFamily="2" charset="0"/>
                <a:ea typeface="+mn-ea"/>
                <a:cs typeface="+mn-cs"/>
              </a:rPr>
              <a:t>vùng</a:t>
            </a:r>
            <a:r>
              <a:rPr kumimoji="0" lang="en-US" sz="2000" b="1" i="0" u="none" strike="noStrike" kern="1200" cap="none" spc="0" normalizeH="0" baseline="0" noProof="0" dirty="0">
                <a:ln>
                  <a:noFill/>
                </a:ln>
                <a:solidFill>
                  <a:srgbClr val="002060"/>
                </a:solidFill>
                <a:effectLst/>
                <a:uLnTx/>
                <a:uFillTx/>
                <a:latin typeface="Nunito Black" pitchFamily="2" charset="0"/>
                <a:ea typeface="+mn-ea"/>
                <a:cs typeface="+mn-cs"/>
              </a:rPr>
              <a:t> </a:t>
            </a:r>
            <a:r>
              <a:rPr kumimoji="0" lang="en-US" sz="2000" b="1" i="0" u="none" strike="noStrike" kern="1200" cap="none" spc="0" normalizeH="0" baseline="0" noProof="0" dirty="0" err="1">
                <a:ln>
                  <a:noFill/>
                </a:ln>
                <a:solidFill>
                  <a:srgbClr val="002060"/>
                </a:solidFill>
                <a:effectLst/>
                <a:uLnTx/>
                <a:uFillTx/>
                <a:latin typeface="Nunito Black" pitchFamily="2" charset="0"/>
                <a:ea typeface="+mn-ea"/>
                <a:cs typeface="+mn-cs"/>
              </a:rPr>
              <a:t>trời</a:t>
            </a:r>
            <a:r>
              <a:rPr kumimoji="0" lang="en-US" sz="2000" b="1" i="0" u="none" strike="noStrike" kern="1200" cap="none" spc="0" normalizeH="0" baseline="0" noProof="0" dirty="0">
                <a:ln>
                  <a:noFill/>
                </a:ln>
                <a:solidFill>
                  <a:srgbClr val="002060"/>
                </a:solidFill>
                <a:effectLst/>
                <a:uLnTx/>
                <a:uFillTx/>
                <a:latin typeface="Nunito Black" pitchFamily="2" charset="0"/>
                <a:ea typeface="+mn-ea"/>
                <a:cs typeface="+mn-cs"/>
              </a:rPr>
              <a:t> </a:t>
            </a:r>
            <a:r>
              <a:rPr kumimoji="0" lang="en-US" sz="2000" b="1" i="0" u="none" strike="noStrike" kern="1200" cap="none" spc="0" normalizeH="0" baseline="0" noProof="0" dirty="0" err="1">
                <a:ln>
                  <a:noFill/>
                </a:ln>
                <a:solidFill>
                  <a:srgbClr val="002060"/>
                </a:solidFill>
                <a:effectLst/>
                <a:uLnTx/>
                <a:uFillTx/>
                <a:latin typeface="Nunito Black" pitchFamily="2" charset="0"/>
                <a:ea typeface="+mn-ea"/>
                <a:cs typeface="+mn-cs"/>
              </a:rPr>
              <a:t>xanh</a:t>
            </a:r>
            <a:endParaRPr kumimoji="0" lang="en-US" sz="2000" b="1" i="0" u="none" strike="noStrike" kern="1200" cap="none" spc="0" normalizeH="0" baseline="0" noProof="0" dirty="0">
              <a:ln>
                <a:noFill/>
              </a:ln>
              <a:solidFill>
                <a:srgbClr val="002060"/>
              </a:solidFill>
              <a:effectLst/>
              <a:uLnTx/>
              <a:uFillTx/>
              <a:latin typeface="Nunito Black" pitchFamily="2" charset="0"/>
              <a:ea typeface="+mn-ea"/>
              <a:cs typeface="+mn-cs"/>
            </a:endParaRPr>
          </a:p>
          <a:p>
            <a:pPr marL="0" marR="0" lvl="0" indent="0" algn="l" defTabSz="914400" rtl="0" eaLnBrk="1" fontAlgn="auto" latinLnBrk="0" hangingPunct="1">
              <a:lnSpc>
                <a:spcPct val="90000"/>
              </a:lnSpc>
              <a:spcBef>
                <a:spcPct val="0"/>
              </a:spcBef>
              <a:spcAft>
                <a:spcPts val="600"/>
              </a:spcAft>
              <a:buClrTx/>
              <a:buSzTx/>
              <a:buFontTx/>
              <a:buNone/>
              <a:tabLst/>
              <a:defRPr/>
            </a:pPr>
            <a:r>
              <a:rPr kumimoji="0" lang="en-US" sz="2000" b="1" i="0" u="none" strike="noStrike" kern="1200" cap="none" spc="0" normalizeH="0" baseline="0" noProof="0" dirty="0" err="1">
                <a:ln>
                  <a:noFill/>
                </a:ln>
                <a:solidFill>
                  <a:srgbClr val="002060"/>
                </a:solidFill>
                <a:effectLst/>
                <a:uLnTx/>
                <a:uFillTx/>
                <a:latin typeface="Nunito Black" pitchFamily="2" charset="0"/>
                <a:ea typeface="+mn-ea"/>
                <a:cs typeface="+mn-cs"/>
              </a:rPr>
              <a:t>Những</a:t>
            </a:r>
            <a:r>
              <a:rPr kumimoji="0" lang="en-US" sz="2000" b="1" i="0" u="none" strike="noStrike" kern="1200" cap="none" spc="0" normalizeH="0" baseline="0" noProof="0" dirty="0">
                <a:ln>
                  <a:noFill/>
                </a:ln>
                <a:solidFill>
                  <a:srgbClr val="002060"/>
                </a:solidFill>
                <a:effectLst/>
                <a:uLnTx/>
                <a:uFillTx/>
                <a:latin typeface="Nunito Black" pitchFamily="2" charset="0"/>
                <a:ea typeface="+mn-ea"/>
                <a:cs typeface="+mn-cs"/>
              </a:rPr>
              <a:t> </a:t>
            </a:r>
            <a:r>
              <a:rPr kumimoji="0" lang="en-US" sz="2000" b="1" i="0" u="none" strike="noStrike" kern="1200" cap="none" spc="0" normalizeH="0" baseline="0" noProof="0" dirty="0" err="1">
                <a:ln>
                  <a:noFill/>
                </a:ln>
                <a:solidFill>
                  <a:srgbClr val="002060"/>
                </a:solidFill>
                <a:effectLst/>
                <a:uLnTx/>
                <a:uFillTx/>
                <a:latin typeface="Nunito Black" pitchFamily="2" charset="0"/>
                <a:ea typeface="+mn-ea"/>
                <a:cs typeface="+mn-cs"/>
              </a:rPr>
              <a:t>vì</a:t>
            </a:r>
            <a:r>
              <a:rPr kumimoji="0" lang="en-US" sz="2000" b="1" i="0" u="none" strike="noStrike" kern="1200" cap="none" spc="0" normalizeH="0" baseline="0" noProof="0" dirty="0">
                <a:ln>
                  <a:noFill/>
                </a:ln>
                <a:solidFill>
                  <a:srgbClr val="002060"/>
                </a:solidFill>
                <a:effectLst/>
                <a:uLnTx/>
                <a:uFillTx/>
                <a:latin typeface="Nunito Black" pitchFamily="2" charset="0"/>
                <a:ea typeface="+mn-ea"/>
                <a:cs typeface="+mn-cs"/>
              </a:rPr>
              <a:t> </a:t>
            </a:r>
            <a:r>
              <a:rPr kumimoji="0" lang="en-US" sz="2000" b="1" i="0" u="none" strike="noStrike" kern="1200" cap="none" spc="0" normalizeH="0" baseline="0" noProof="0" dirty="0" err="1">
                <a:ln>
                  <a:noFill/>
                </a:ln>
                <a:solidFill>
                  <a:srgbClr val="002060"/>
                </a:solidFill>
                <a:effectLst/>
                <a:uLnTx/>
                <a:uFillTx/>
                <a:latin typeface="Nunito Black" pitchFamily="2" charset="0"/>
                <a:ea typeface="+mn-ea"/>
                <a:cs typeface="+mn-cs"/>
              </a:rPr>
              <a:t>sao</a:t>
            </a:r>
            <a:r>
              <a:rPr kumimoji="0" lang="en-US" sz="2000" b="1" i="0" u="none" strike="noStrike" kern="1200" cap="none" spc="0" normalizeH="0" baseline="0" noProof="0" dirty="0">
                <a:ln>
                  <a:noFill/>
                </a:ln>
                <a:solidFill>
                  <a:srgbClr val="002060"/>
                </a:solidFill>
                <a:effectLst/>
                <a:uLnTx/>
                <a:uFillTx/>
                <a:latin typeface="Nunito Black" pitchFamily="2" charset="0"/>
                <a:ea typeface="+mn-ea"/>
                <a:cs typeface="+mn-cs"/>
              </a:rPr>
              <a:t> chi </a:t>
            </a:r>
            <a:r>
              <a:rPr kumimoji="0" lang="en-US" sz="2000" b="1" i="0" u="none" strike="noStrike" kern="1200" cap="none" spc="0" normalizeH="0" baseline="0" noProof="0" dirty="0" err="1">
                <a:ln>
                  <a:noFill/>
                </a:ln>
                <a:solidFill>
                  <a:srgbClr val="002060"/>
                </a:solidFill>
                <a:effectLst/>
                <a:uLnTx/>
                <a:uFillTx/>
                <a:latin typeface="Nunito Black" pitchFamily="2" charset="0"/>
                <a:ea typeface="+mn-ea"/>
                <a:cs typeface="+mn-cs"/>
              </a:rPr>
              <a:t>chít</a:t>
            </a:r>
            <a:r>
              <a:rPr kumimoji="0" lang="en-US" sz="2000" b="1" i="0" u="none" strike="noStrike" kern="1200" cap="none" spc="0" normalizeH="0" baseline="0" noProof="0" dirty="0">
                <a:ln>
                  <a:noFill/>
                </a:ln>
                <a:solidFill>
                  <a:srgbClr val="002060"/>
                </a:solidFill>
                <a:effectLst/>
                <a:uLnTx/>
                <a:uFillTx/>
                <a:latin typeface="Nunito Black" pitchFamily="2" charset="0"/>
                <a:ea typeface="+mn-ea"/>
                <a:cs typeface="+mn-cs"/>
              </a:rPr>
              <a:t>.</a:t>
            </a:r>
          </a:p>
        </p:txBody>
      </p:sp>
      <p:sp>
        <p:nvSpPr>
          <p:cNvPr id="11" name="Rounded Rectangle 10"/>
          <p:cNvSpPr/>
          <p:nvPr/>
        </p:nvSpPr>
        <p:spPr>
          <a:xfrm>
            <a:off x="788415" y="3028813"/>
            <a:ext cx="3402585" cy="1524000"/>
          </a:xfrm>
          <a:prstGeom prst="roundRect">
            <a:avLst/>
          </a:prstGeom>
          <a:solidFill>
            <a:srgbClr val="FFFFFF">
              <a:alpha val="80000"/>
            </a:srgbClr>
          </a:solidFill>
          <a:ln w="57150">
            <a:solidFill>
              <a:srgbClr val="008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90000"/>
              </a:lnSpc>
              <a:spcBef>
                <a:spcPct val="0"/>
              </a:spcBef>
              <a:spcAft>
                <a:spcPts val="600"/>
              </a:spcAft>
              <a:buClrTx/>
              <a:buSzTx/>
              <a:buFontTx/>
              <a:buNone/>
              <a:tabLst/>
              <a:defRPr/>
            </a:pPr>
            <a:r>
              <a:rPr kumimoji="0" lang="en-US" sz="2000" b="0" i="0" u="none" strike="noStrike" kern="1200" cap="none" spc="0" normalizeH="0" baseline="0" noProof="0" dirty="0" err="1">
                <a:ln>
                  <a:noFill/>
                </a:ln>
                <a:solidFill>
                  <a:srgbClr val="008000"/>
                </a:solidFill>
                <a:effectLst/>
                <a:uLnTx/>
                <a:uFillTx/>
                <a:latin typeface="Nunito Black" pitchFamily="2" charset="0"/>
                <a:ea typeface="+mn-ea"/>
                <a:cs typeface="+mn-cs"/>
              </a:rPr>
              <a:t>Đường</a:t>
            </a:r>
            <a:r>
              <a:rPr kumimoji="0" lang="en-US" sz="2000" b="0" i="0" u="none" strike="noStrike" kern="1200" cap="none" spc="0" normalizeH="0" baseline="0" noProof="0" dirty="0">
                <a:ln>
                  <a:noFill/>
                </a:ln>
                <a:solidFill>
                  <a:srgbClr val="008000"/>
                </a:solidFill>
                <a:effectLst/>
                <a:uLnTx/>
                <a:uFillTx/>
                <a:latin typeface="Nunito Black" pitchFamily="2" charset="0"/>
                <a:ea typeface="+mn-ea"/>
                <a:cs typeface="+mn-cs"/>
              </a:rPr>
              <a:t> </a:t>
            </a:r>
            <a:r>
              <a:rPr kumimoji="0" lang="en-US" sz="2000" b="0" i="0" u="none" strike="noStrike" kern="1200" cap="none" spc="0" normalizeH="0" baseline="0" noProof="0" dirty="0" err="1">
                <a:ln>
                  <a:noFill/>
                </a:ln>
                <a:solidFill>
                  <a:srgbClr val="008000"/>
                </a:solidFill>
                <a:effectLst/>
                <a:uLnTx/>
                <a:uFillTx/>
                <a:latin typeface="Nunito Black" pitchFamily="2" charset="0"/>
                <a:ea typeface="+mn-ea"/>
                <a:cs typeface="+mn-cs"/>
              </a:rPr>
              <a:t>của</a:t>
            </a:r>
            <a:r>
              <a:rPr kumimoji="0" lang="en-US" sz="2000" b="0" i="0" u="none" strike="noStrike" kern="1200" cap="none" spc="0" normalizeH="0" baseline="0" noProof="0" dirty="0">
                <a:ln>
                  <a:noFill/>
                </a:ln>
                <a:solidFill>
                  <a:srgbClr val="008000"/>
                </a:solidFill>
                <a:effectLst/>
                <a:uLnTx/>
                <a:uFillTx/>
                <a:latin typeface="Nunito Black" pitchFamily="2" charset="0"/>
                <a:ea typeface="+mn-ea"/>
                <a:cs typeface="+mn-cs"/>
              </a:rPr>
              <a:t> </a:t>
            </a:r>
            <a:r>
              <a:rPr kumimoji="0" lang="en-US" sz="2000" b="0" i="0" u="none" strike="noStrike" kern="1200" cap="none" spc="0" normalizeH="0" baseline="0" noProof="0" dirty="0" err="1">
                <a:ln>
                  <a:noFill/>
                </a:ln>
                <a:solidFill>
                  <a:srgbClr val="008000"/>
                </a:solidFill>
                <a:effectLst/>
                <a:uLnTx/>
                <a:uFillTx/>
                <a:latin typeface="Nunito Black" pitchFamily="2" charset="0"/>
                <a:ea typeface="+mn-ea"/>
                <a:cs typeface="+mn-cs"/>
              </a:rPr>
              <a:t>chú</a:t>
            </a:r>
            <a:r>
              <a:rPr kumimoji="0" lang="en-US" sz="2000" b="0" i="0" u="none" strike="noStrike" kern="1200" cap="none" spc="0" normalizeH="0" baseline="0" noProof="0" dirty="0">
                <a:ln>
                  <a:noFill/>
                </a:ln>
                <a:solidFill>
                  <a:srgbClr val="008000"/>
                </a:solidFill>
                <a:effectLst/>
                <a:uLnTx/>
                <a:uFillTx/>
                <a:latin typeface="Nunito Black" pitchFamily="2" charset="0"/>
                <a:ea typeface="+mn-ea"/>
                <a:cs typeface="+mn-cs"/>
              </a:rPr>
              <a:t> </a:t>
            </a:r>
            <a:r>
              <a:rPr kumimoji="0" lang="en-US" sz="2000" b="0" i="0" u="none" strike="noStrike" kern="1200" cap="none" spc="0" normalizeH="0" baseline="0" noProof="0" dirty="0" err="1">
                <a:ln>
                  <a:noFill/>
                </a:ln>
                <a:solidFill>
                  <a:srgbClr val="008000"/>
                </a:solidFill>
                <a:effectLst/>
                <a:uLnTx/>
                <a:uFillTx/>
                <a:latin typeface="Nunito Black" pitchFamily="2" charset="0"/>
                <a:ea typeface="+mn-ea"/>
                <a:cs typeface="+mn-cs"/>
              </a:rPr>
              <a:t>hải</a:t>
            </a:r>
            <a:r>
              <a:rPr kumimoji="0" lang="en-US" sz="2000" b="0" i="0" u="none" strike="noStrike" kern="1200" cap="none" spc="0" normalizeH="0" baseline="0" noProof="0" dirty="0">
                <a:ln>
                  <a:noFill/>
                </a:ln>
                <a:solidFill>
                  <a:srgbClr val="008000"/>
                </a:solidFill>
                <a:effectLst/>
                <a:uLnTx/>
                <a:uFillTx/>
                <a:latin typeface="Nunito Black" pitchFamily="2" charset="0"/>
                <a:ea typeface="+mn-ea"/>
                <a:cs typeface="+mn-cs"/>
              </a:rPr>
              <a:t> </a:t>
            </a:r>
            <a:r>
              <a:rPr kumimoji="0" lang="en-US" sz="2000" b="0" i="0" u="none" strike="noStrike" kern="1200" cap="none" spc="0" normalizeH="0" baseline="0" noProof="0" dirty="0" err="1">
                <a:ln>
                  <a:noFill/>
                </a:ln>
                <a:solidFill>
                  <a:srgbClr val="008000"/>
                </a:solidFill>
                <a:effectLst/>
                <a:uLnTx/>
                <a:uFillTx/>
                <a:latin typeface="Nunito Black" pitchFamily="2" charset="0"/>
                <a:ea typeface="+mn-ea"/>
                <a:cs typeface="+mn-cs"/>
              </a:rPr>
              <a:t>quân</a:t>
            </a:r>
            <a:endParaRPr kumimoji="0" lang="en-US" sz="2000" b="0" i="0" u="none" strike="noStrike" kern="1200" cap="none" spc="0" normalizeH="0" baseline="0" noProof="0" dirty="0">
              <a:ln>
                <a:noFill/>
              </a:ln>
              <a:solidFill>
                <a:srgbClr val="008000"/>
              </a:solidFill>
              <a:effectLst/>
              <a:uLnTx/>
              <a:uFillTx/>
              <a:latin typeface="Nunito Black" pitchFamily="2" charset="0"/>
              <a:ea typeface="+mn-ea"/>
              <a:cs typeface="+mn-cs"/>
            </a:endParaRPr>
          </a:p>
          <a:p>
            <a:pPr marL="0" marR="0" lvl="0" indent="0" algn="l" defTabSz="914400" rtl="0" eaLnBrk="1" fontAlgn="auto" latinLnBrk="0" hangingPunct="1">
              <a:lnSpc>
                <a:spcPct val="90000"/>
              </a:lnSpc>
              <a:spcBef>
                <a:spcPct val="0"/>
              </a:spcBef>
              <a:spcAft>
                <a:spcPts val="600"/>
              </a:spcAft>
              <a:buClrTx/>
              <a:buSzTx/>
              <a:buFontTx/>
              <a:buNone/>
              <a:tabLst/>
              <a:defRPr/>
            </a:pPr>
            <a:r>
              <a:rPr kumimoji="0" lang="en-US" sz="2000" b="0" i="0" u="none" strike="noStrike" kern="1200" cap="none" spc="0" normalizeH="0" baseline="0" noProof="0" dirty="0" err="1">
                <a:ln>
                  <a:noFill/>
                </a:ln>
                <a:solidFill>
                  <a:srgbClr val="008000"/>
                </a:solidFill>
                <a:effectLst/>
                <a:uLnTx/>
                <a:uFillTx/>
                <a:latin typeface="Nunito Black" pitchFamily="2" charset="0"/>
                <a:ea typeface="+mn-ea"/>
                <a:cs typeface="+mn-cs"/>
              </a:rPr>
              <a:t>Mênh</a:t>
            </a:r>
            <a:r>
              <a:rPr kumimoji="0" lang="en-US" sz="2000" b="0" i="0" u="none" strike="noStrike" kern="1200" cap="none" spc="0" normalizeH="0" baseline="0" noProof="0" dirty="0">
                <a:ln>
                  <a:noFill/>
                </a:ln>
                <a:solidFill>
                  <a:srgbClr val="008000"/>
                </a:solidFill>
                <a:effectLst/>
                <a:uLnTx/>
                <a:uFillTx/>
                <a:latin typeface="Nunito Black" pitchFamily="2" charset="0"/>
                <a:ea typeface="+mn-ea"/>
                <a:cs typeface="+mn-cs"/>
              </a:rPr>
              <a:t> </a:t>
            </a:r>
            <a:r>
              <a:rPr kumimoji="0" lang="en-US" sz="2000" b="0" i="0" u="none" strike="noStrike" kern="1200" cap="none" spc="0" normalizeH="0" baseline="0" noProof="0" dirty="0" err="1">
                <a:ln>
                  <a:noFill/>
                </a:ln>
                <a:solidFill>
                  <a:srgbClr val="008000"/>
                </a:solidFill>
                <a:effectLst/>
                <a:uLnTx/>
                <a:uFillTx/>
                <a:latin typeface="Nunito Black" pitchFamily="2" charset="0"/>
                <a:ea typeface="+mn-ea"/>
                <a:cs typeface="+mn-cs"/>
              </a:rPr>
              <a:t>mông</a:t>
            </a:r>
            <a:r>
              <a:rPr kumimoji="0" lang="en-US" sz="2000" b="0" i="0" u="none" strike="noStrike" kern="1200" cap="none" spc="0" normalizeH="0" baseline="0" noProof="0" dirty="0">
                <a:ln>
                  <a:noFill/>
                </a:ln>
                <a:solidFill>
                  <a:srgbClr val="008000"/>
                </a:solidFill>
                <a:effectLst/>
                <a:uLnTx/>
                <a:uFillTx/>
                <a:latin typeface="Nunito Black" pitchFamily="2" charset="0"/>
                <a:ea typeface="+mn-ea"/>
                <a:cs typeface="+mn-cs"/>
              </a:rPr>
              <a:t> </a:t>
            </a:r>
            <a:r>
              <a:rPr kumimoji="0" lang="en-US" sz="2000" b="0" i="0" u="none" strike="noStrike" kern="1200" cap="none" spc="0" normalizeH="0" baseline="0" noProof="0" dirty="0" err="1">
                <a:ln>
                  <a:noFill/>
                </a:ln>
                <a:solidFill>
                  <a:srgbClr val="008000"/>
                </a:solidFill>
                <a:effectLst/>
                <a:uLnTx/>
                <a:uFillTx/>
                <a:latin typeface="Nunito Black" pitchFamily="2" charset="0"/>
                <a:ea typeface="+mn-ea"/>
                <a:cs typeface="+mn-cs"/>
              </a:rPr>
              <a:t>trên</a:t>
            </a:r>
            <a:r>
              <a:rPr kumimoji="0" lang="en-US" sz="2000" b="0" i="0" u="none" strike="noStrike" kern="1200" cap="none" spc="0" normalizeH="0" baseline="0" noProof="0" dirty="0">
                <a:ln>
                  <a:noFill/>
                </a:ln>
                <a:solidFill>
                  <a:srgbClr val="008000"/>
                </a:solidFill>
                <a:effectLst/>
                <a:uLnTx/>
                <a:uFillTx/>
                <a:latin typeface="Nunito Black" pitchFamily="2" charset="0"/>
                <a:ea typeface="+mn-ea"/>
                <a:cs typeface="+mn-cs"/>
              </a:rPr>
              <a:t> </a:t>
            </a:r>
            <a:r>
              <a:rPr kumimoji="0" lang="en-US" sz="2000" b="0" i="0" u="none" strike="noStrike" kern="1200" cap="none" spc="0" normalizeH="0" baseline="0" noProof="0" dirty="0" err="1">
                <a:ln>
                  <a:noFill/>
                </a:ln>
                <a:solidFill>
                  <a:srgbClr val="008000"/>
                </a:solidFill>
                <a:effectLst/>
                <a:uLnTx/>
                <a:uFillTx/>
                <a:latin typeface="Nunito Black" pitchFamily="2" charset="0"/>
                <a:ea typeface="+mn-ea"/>
                <a:cs typeface="+mn-cs"/>
              </a:rPr>
              <a:t>biển</a:t>
            </a:r>
            <a:r>
              <a:rPr kumimoji="0" lang="en-US" sz="2000" b="0" i="0" u="none" strike="noStrike" kern="1200" cap="none" spc="0" normalizeH="0" baseline="0" noProof="0" dirty="0">
                <a:ln>
                  <a:noFill/>
                </a:ln>
                <a:solidFill>
                  <a:srgbClr val="008000"/>
                </a:solidFill>
                <a:effectLst/>
                <a:uLnTx/>
                <a:uFillTx/>
                <a:latin typeface="Nunito Black" pitchFamily="2" charset="0"/>
                <a:ea typeface="+mn-ea"/>
                <a:cs typeface="+mn-cs"/>
              </a:rPr>
              <a:t> </a:t>
            </a:r>
            <a:r>
              <a:rPr kumimoji="0" lang="en-US" sz="2000" b="0" i="0" u="none" strike="noStrike" kern="1200" cap="none" spc="0" normalizeH="0" baseline="0" noProof="0" dirty="0" err="1">
                <a:ln>
                  <a:noFill/>
                </a:ln>
                <a:solidFill>
                  <a:srgbClr val="008000"/>
                </a:solidFill>
                <a:effectLst/>
                <a:uLnTx/>
                <a:uFillTx/>
                <a:latin typeface="Nunito Black" pitchFamily="2" charset="0"/>
                <a:ea typeface="+mn-ea"/>
                <a:cs typeface="+mn-cs"/>
              </a:rPr>
              <a:t>cả</a:t>
            </a:r>
            <a:endParaRPr kumimoji="0" lang="en-US" sz="2000" b="0" i="0" u="none" strike="noStrike" kern="1200" cap="none" spc="0" normalizeH="0" baseline="0" noProof="0" dirty="0">
              <a:ln>
                <a:noFill/>
              </a:ln>
              <a:solidFill>
                <a:srgbClr val="008000"/>
              </a:solidFill>
              <a:effectLst/>
              <a:uLnTx/>
              <a:uFillTx/>
              <a:latin typeface="Nunito Black" pitchFamily="2" charset="0"/>
              <a:ea typeface="+mn-ea"/>
              <a:cs typeface="+mn-cs"/>
            </a:endParaRPr>
          </a:p>
          <a:p>
            <a:pPr marL="0" marR="0" lvl="0" indent="0" algn="l" defTabSz="914400" rtl="0" eaLnBrk="1" fontAlgn="auto" latinLnBrk="0" hangingPunct="1">
              <a:lnSpc>
                <a:spcPct val="90000"/>
              </a:lnSpc>
              <a:spcBef>
                <a:spcPct val="0"/>
              </a:spcBef>
              <a:spcAft>
                <a:spcPts val="600"/>
              </a:spcAft>
              <a:buClrTx/>
              <a:buSzTx/>
              <a:buFontTx/>
              <a:buNone/>
              <a:tabLst/>
              <a:defRPr/>
            </a:pPr>
            <a:r>
              <a:rPr kumimoji="0" lang="en-US" sz="2000" b="0" i="0" u="none" strike="noStrike" kern="1200" cap="none" spc="0" normalizeH="0" baseline="0" noProof="0" dirty="0" err="1">
                <a:ln>
                  <a:noFill/>
                </a:ln>
                <a:solidFill>
                  <a:srgbClr val="008000"/>
                </a:solidFill>
                <a:effectLst/>
                <a:uLnTx/>
                <a:uFillTx/>
                <a:latin typeface="Nunito Black" pitchFamily="2" charset="0"/>
                <a:ea typeface="+mn-ea"/>
                <a:cs typeface="+mn-cs"/>
              </a:rPr>
              <a:t>Tới</a:t>
            </a:r>
            <a:r>
              <a:rPr kumimoji="0" lang="en-US" sz="2000" b="0" i="0" u="none" strike="noStrike" kern="1200" cap="none" spc="0" normalizeH="0" baseline="0" noProof="0" dirty="0">
                <a:ln>
                  <a:noFill/>
                </a:ln>
                <a:solidFill>
                  <a:srgbClr val="008000"/>
                </a:solidFill>
                <a:effectLst/>
                <a:uLnTx/>
                <a:uFillTx/>
                <a:latin typeface="Nunito Black" pitchFamily="2" charset="0"/>
                <a:ea typeface="+mn-ea"/>
                <a:cs typeface="+mn-cs"/>
              </a:rPr>
              <a:t> </a:t>
            </a:r>
            <a:r>
              <a:rPr kumimoji="0" lang="en-US" sz="2000" b="0" i="0" u="none" strike="noStrike" kern="1200" cap="none" spc="0" normalizeH="0" baseline="0" noProof="0" dirty="0" err="1">
                <a:ln>
                  <a:noFill/>
                </a:ln>
                <a:solidFill>
                  <a:srgbClr val="008000"/>
                </a:solidFill>
                <a:effectLst/>
                <a:uLnTx/>
                <a:uFillTx/>
                <a:latin typeface="Nunito Black" pitchFamily="2" charset="0"/>
                <a:ea typeface="+mn-ea"/>
                <a:cs typeface="+mn-cs"/>
              </a:rPr>
              <a:t>những</a:t>
            </a:r>
            <a:r>
              <a:rPr kumimoji="0" lang="en-US" sz="2000" b="0" i="0" u="none" strike="noStrike" kern="1200" cap="none" spc="0" normalizeH="0" baseline="0" noProof="0" dirty="0">
                <a:ln>
                  <a:noFill/>
                </a:ln>
                <a:solidFill>
                  <a:srgbClr val="008000"/>
                </a:solidFill>
                <a:effectLst/>
                <a:uLnTx/>
                <a:uFillTx/>
                <a:latin typeface="Nunito Black" pitchFamily="2" charset="0"/>
                <a:ea typeface="+mn-ea"/>
                <a:cs typeface="+mn-cs"/>
              </a:rPr>
              <a:t> </a:t>
            </a:r>
            <a:r>
              <a:rPr kumimoji="0" lang="en-US" sz="2000" b="0" i="0" u="none" strike="noStrike" kern="1200" cap="none" spc="0" normalizeH="0" baseline="0" noProof="0" dirty="0" err="1">
                <a:ln>
                  <a:noFill/>
                </a:ln>
                <a:solidFill>
                  <a:srgbClr val="008000"/>
                </a:solidFill>
                <a:effectLst/>
                <a:uLnTx/>
                <a:uFillTx/>
                <a:latin typeface="Nunito Black" pitchFamily="2" charset="0"/>
                <a:ea typeface="+mn-ea"/>
                <a:cs typeface="+mn-cs"/>
              </a:rPr>
              <a:t>vùng</a:t>
            </a:r>
            <a:r>
              <a:rPr kumimoji="0" lang="en-US" sz="2000" b="0" i="0" u="none" strike="noStrike" kern="1200" cap="none" spc="0" normalizeH="0" baseline="0" noProof="0" dirty="0">
                <a:ln>
                  <a:noFill/>
                </a:ln>
                <a:solidFill>
                  <a:srgbClr val="008000"/>
                </a:solidFill>
                <a:effectLst/>
                <a:uLnTx/>
                <a:uFillTx/>
                <a:latin typeface="Nunito Black" pitchFamily="2" charset="0"/>
                <a:ea typeface="+mn-ea"/>
                <a:cs typeface="+mn-cs"/>
              </a:rPr>
              <a:t> </a:t>
            </a:r>
            <a:r>
              <a:rPr kumimoji="0" lang="en-US" sz="2000" b="0" i="0" u="none" strike="noStrike" kern="1200" cap="none" spc="0" normalizeH="0" baseline="0" noProof="0" dirty="0" err="1">
                <a:ln>
                  <a:noFill/>
                </a:ln>
                <a:solidFill>
                  <a:srgbClr val="008000"/>
                </a:solidFill>
                <a:effectLst/>
                <a:uLnTx/>
                <a:uFillTx/>
                <a:latin typeface="Nunito Black" pitchFamily="2" charset="0"/>
                <a:ea typeface="+mn-ea"/>
                <a:cs typeface="+mn-cs"/>
              </a:rPr>
              <a:t>đảo</a:t>
            </a:r>
            <a:r>
              <a:rPr kumimoji="0" lang="en-US" sz="2000" b="0" i="0" u="none" strike="noStrike" kern="1200" cap="none" spc="0" normalizeH="0" baseline="0" noProof="0" dirty="0">
                <a:ln>
                  <a:noFill/>
                </a:ln>
                <a:solidFill>
                  <a:srgbClr val="008000"/>
                </a:solidFill>
                <a:effectLst/>
                <a:uLnTx/>
                <a:uFillTx/>
                <a:latin typeface="Nunito Black" pitchFamily="2" charset="0"/>
                <a:ea typeface="+mn-ea"/>
                <a:cs typeface="+mn-cs"/>
              </a:rPr>
              <a:t> </a:t>
            </a:r>
            <a:r>
              <a:rPr kumimoji="0" lang="en-US" sz="2000" b="0" i="0" u="none" strike="noStrike" kern="1200" cap="none" spc="0" normalizeH="0" baseline="0" noProof="0" dirty="0" err="1">
                <a:ln>
                  <a:noFill/>
                </a:ln>
                <a:solidFill>
                  <a:srgbClr val="008000"/>
                </a:solidFill>
                <a:effectLst/>
                <a:uLnTx/>
                <a:uFillTx/>
                <a:latin typeface="Nunito Black" pitchFamily="2" charset="0"/>
                <a:ea typeface="+mn-ea"/>
                <a:cs typeface="+mn-cs"/>
              </a:rPr>
              <a:t>xa</a:t>
            </a:r>
            <a:endParaRPr kumimoji="0" lang="en-US" sz="2000" b="0" i="0" u="none" strike="noStrike" kern="1200" cap="none" spc="0" normalizeH="0" baseline="0" noProof="0" dirty="0">
              <a:ln>
                <a:noFill/>
              </a:ln>
              <a:solidFill>
                <a:srgbClr val="008000"/>
              </a:solidFill>
              <a:effectLst/>
              <a:uLnTx/>
              <a:uFillTx/>
              <a:latin typeface="Nunito Black" pitchFamily="2" charset="0"/>
              <a:ea typeface="+mn-ea"/>
              <a:cs typeface="+mn-cs"/>
            </a:endParaRPr>
          </a:p>
          <a:p>
            <a:pPr marL="0" marR="0" lvl="0" indent="0" algn="l" defTabSz="914400" rtl="0" eaLnBrk="1" fontAlgn="auto" latinLnBrk="0" hangingPunct="1">
              <a:lnSpc>
                <a:spcPct val="90000"/>
              </a:lnSpc>
              <a:spcBef>
                <a:spcPct val="0"/>
              </a:spcBef>
              <a:spcAft>
                <a:spcPts val="600"/>
              </a:spcAft>
              <a:buClrTx/>
              <a:buSzTx/>
              <a:buFontTx/>
              <a:buNone/>
              <a:tabLst/>
              <a:defRPr/>
            </a:pPr>
            <a:r>
              <a:rPr kumimoji="0" lang="en-US" sz="2000" b="0" i="0" u="none" strike="noStrike" kern="1200" cap="none" spc="0" normalizeH="0" baseline="0" noProof="0" dirty="0" err="1">
                <a:ln>
                  <a:noFill/>
                </a:ln>
                <a:solidFill>
                  <a:srgbClr val="008000"/>
                </a:solidFill>
                <a:effectLst/>
                <a:uLnTx/>
                <a:uFillTx/>
                <a:latin typeface="Nunito Black" pitchFamily="2" charset="0"/>
                <a:ea typeface="+mn-ea"/>
                <a:cs typeface="+mn-cs"/>
              </a:rPr>
              <a:t>Và</a:t>
            </a:r>
            <a:r>
              <a:rPr kumimoji="0" lang="en-US" sz="2000" b="0" i="0" u="none" strike="noStrike" kern="1200" cap="none" spc="0" normalizeH="0" baseline="0" noProof="0" dirty="0">
                <a:ln>
                  <a:noFill/>
                </a:ln>
                <a:solidFill>
                  <a:srgbClr val="008000"/>
                </a:solidFill>
                <a:effectLst/>
                <a:uLnTx/>
                <a:uFillTx/>
                <a:latin typeface="Nunito Black" pitchFamily="2" charset="0"/>
                <a:ea typeface="+mn-ea"/>
                <a:cs typeface="+mn-cs"/>
              </a:rPr>
              <a:t> </a:t>
            </a:r>
            <a:r>
              <a:rPr kumimoji="0" lang="en-US" sz="2000" b="0" i="0" u="none" strike="noStrike" kern="1200" cap="none" spc="0" normalizeH="0" baseline="0" noProof="0" dirty="0" err="1">
                <a:ln>
                  <a:noFill/>
                </a:ln>
                <a:solidFill>
                  <a:srgbClr val="008000"/>
                </a:solidFill>
                <a:effectLst/>
                <a:uLnTx/>
                <a:uFillTx/>
                <a:latin typeface="Nunito Black" pitchFamily="2" charset="0"/>
                <a:ea typeface="+mn-ea"/>
                <a:cs typeface="+mn-cs"/>
              </a:rPr>
              <a:t>những</a:t>
            </a:r>
            <a:r>
              <a:rPr kumimoji="0" lang="en-US" sz="2000" b="0" i="0" u="none" strike="noStrike" kern="1200" cap="none" spc="0" normalizeH="0" baseline="0" noProof="0" dirty="0">
                <a:ln>
                  <a:noFill/>
                </a:ln>
                <a:solidFill>
                  <a:srgbClr val="008000"/>
                </a:solidFill>
                <a:effectLst/>
                <a:uLnTx/>
                <a:uFillTx/>
                <a:latin typeface="Nunito Black" pitchFamily="2" charset="0"/>
                <a:ea typeface="+mn-ea"/>
                <a:cs typeface="+mn-cs"/>
              </a:rPr>
              <a:t> </a:t>
            </a:r>
            <a:r>
              <a:rPr kumimoji="0" lang="en-US" sz="2000" b="0" i="0" u="none" strike="noStrike" kern="1200" cap="none" spc="0" normalizeH="0" baseline="0" noProof="0" dirty="0" err="1">
                <a:ln>
                  <a:noFill/>
                </a:ln>
                <a:solidFill>
                  <a:srgbClr val="008000"/>
                </a:solidFill>
                <a:effectLst/>
                <a:uLnTx/>
                <a:uFillTx/>
                <a:latin typeface="Nunito Black" pitchFamily="2" charset="0"/>
                <a:ea typeface="+mn-ea"/>
                <a:cs typeface="+mn-cs"/>
              </a:rPr>
              <a:t>bờ</a:t>
            </a:r>
            <a:r>
              <a:rPr kumimoji="0" lang="en-US" sz="2000" b="0" i="0" u="none" strike="noStrike" kern="1200" cap="none" spc="0" normalizeH="0" baseline="0" noProof="0" dirty="0">
                <a:ln>
                  <a:noFill/>
                </a:ln>
                <a:solidFill>
                  <a:srgbClr val="008000"/>
                </a:solidFill>
                <a:effectLst/>
                <a:uLnTx/>
                <a:uFillTx/>
                <a:latin typeface="Nunito Black" pitchFamily="2" charset="0"/>
                <a:ea typeface="+mn-ea"/>
                <a:cs typeface="+mn-cs"/>
              </a:rPr>
              <a:t> </a:t>
            </a:r>
            <a:r>
              <a:rPr kumimoji="0" lang="en-US" sz="2000" b="0" i="0" u="none" strike="noStrike" kern="1200" cap="none" spc="0" normalizeH="0" baseline="0" noProof="0" dirty="0" err="1">
                <a:ln>
                  <a:noFill/>
                </a:ln>
                <a:solidFill>
                  <a:srgbClr val="008000"/>
                </a:solidFill>
                <a:effectLst/>
                <a:uLnTx/>
                <a:uFillTx/>
                <a:latin typeface="Nunito Black" pitchFamily="2" charset="0"/>
                <a:ea typeface="+mn-ea"/>
                <a:cs typeface="+mn-cs"/>
              </a:rPr>
              <a:t>bến</a:t>
            </a:r>
            <a:r>
              <a:rPr kumimoji="0" lang="en-US" sz="2000" b="0" i="0" u="none" strike="noStrike" kern="1200" cap="none" spc="0" normalizeH="0" baseline="0" noProof="0" dirty="0">
                <a:ln>
                  <a:noFill/>
                </a:ln>
                <a:solidFill>
                  <a:srgbClr val="008000"/>
                </a:solidFill>
                <a:effectLst/>
                <a:uLnTx/>
                <a:uFillTx/>
                <a:latin typeface="Nunito Black" pitchFamily="2" charset="0"/>
                <a:ea typeface="+mn-ea"/>
                <a:cs typeface="+mn-cs"/>
              </a:rPr>
              <a:t> </a:t>
            </a:r>
            <a:r>
              <a:rPr kumimoji="0" lang="en-US" sz="2000" b="0" i="0" u="none" strike="noStrike" kern="1200" cap="none" spc="0" normalizeH="0" baseline="0" noProof="0" dirty="0" err="1">
                <a:ln>
                  <a:noFill/>
                </a:ln>
                <a:solidFill>
                  <a:srgbClr val="008000"/>
                </a:solidFill>
                <a:effectLst/>
                <a:uLnTx/>
                <a:uFillTx/>
                <a:latin typeface="Nunito Black" pitchFamily="2" charset="0"/>
                <a:ea typeface="+mn-ea"/>
                <a:cs typeface="+mn-cs"/>
              </a:rPr>
              <a:t>lạ</a:t>
            </a:r>
            <a:r>
              <a:rPr kumimoji="0" lang="en-US" sz="2000" b="0" i="0" u="none" strike="noStrike" kern="1200" cap="none" spc="0" normalizeH="0" baseline="0" noProof="0" dirty="0">
                <a:ln>
                  <a:noFill/>
                </a:ln>
                <a:solidFill>
                  <a:srgbClr val="008000"/>
                </a:solidFill>
                <a:effectLst/>
                <a:uLnTx/>
                <a:uFillTx/>
                <a:latin typeface="Nunito Black" pitchFamily="2" charset="0"/>
                <a:ea typeface="+mn-ea"/>
                <a:cs typeface="+mn-cs"/>
              </a:rPr>
              <a:t>.</a:t>
            </a:r>
          </a:p>
        </p:txBody>
      </p:sp>
      <p:sp>
        <p:nvSpPr>
          <p:cNvPr id="12" name="Rounded Rectangle 11"/>
          <p:cNvSpPr/>
          <p:nvPr/>
        </p:nvSpPr>
        <p:spPr>
          <a:xfrm>
            <a:off x="1066800" y="4808190"/>
            <a:ext cx="3429000" cy="1636852"/>
          </a:xfrm>
          <a:prstGeom prst="roundRect">
            <a:avLst/>
          </a:prstGeom>
          <a:solidFill>
            <a:srgbClr val="FFFFFF">
              <a:alpha val="80000"/>
            </a:srgbClr>
          </a:solidFill>
          <a:ln w="5715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90000"/>
              </a:lnSpc>
              <a:spcBef>
                <a:spcPct val="0"/>
              </a:spcBef>
              <a:spcAft>
                <a:spcPts val="600"/>
              </a:spcAft>
              <a:buClrTx/>
              <a:buSzTx/>
              <a:buFontTx/>
              <a:buNone/>
              <a:tabLst/>
              <a:defRPr/>
            </a:pPr>
            <a:r>
              <a:rPr kumimoji="0" lang="en-US" sz="2000" b="0" i="0" u="none" strike="noStrike" kern="1200" cap="none" spc="0" normalizeH="0" baseline="0" noProof="0" dirty="0">
                <a:ln>
                  <a:noFill/>
                </a:ln>
                <a:solidFill>
                  <a:srgbClr val="ED7D31">
                    <a:lumMod val="50000"/>
                  </a:srgbClr>
                </a:solidFill>
                <a:effectLst/>
                <a:uLnTx/>
                <a:uFillTx/>
                <a:latin typeface="Nunito Black" pitchFamily="2" charset="0"/>
                <a:ea typeface="+mn-ea"/>
                <a:cs typeface="+mn-cs"/>
              </a:rPr>
              <a:t>Con </a:t>
            </a:r>
            <a:r>
              <a:rPr kumimoji="0" lang="en-US" sz="2000" b="0" i="0" u="none" strike="noStrike" kern="1200" cap="none" spc="0" normalizeH="0" baseline="0" noProof="0" dirty="0" err="1">
                <a:ln>
                  <a:noFill/>
                </a:ln>
                <a:solidFill>
                  <a:srgbClr val="ED7D31">
                    <a:lumMod val="50000"/>
                  </a:srgbClr>
                </a:solidFill>
                <a:effectLst/>
                <a:uLnTx/>
                <a:uFillTx/>
                <a:latin typeface="Nunito Black" pitchFamily="2" charset="0"/>
                <a:ea typeface="+mn-ea"/>
                <a:cs typeface="+mn-cs"/>
              </a:rPr>
              <a:t>đường</a:t>
            </a:r>
            <a:r>
              <a:rPr kumimoji="0" lang="en-US" sz="2000" b="0" i="0" u="none" strike="noStrike" kern="1200" cap="none" spc="0" normalizeH="0" baseline="0" noProof="0" dirty="0">
                <a:ln>
                  <a:noFill/>
                </a:ln>
                <a:solidFill>
                  <a:srgbClr val="ED7D31">
                    <a:lumMod val="50000"/>
                  </a:srgbClr>
                </a:solidFill>
                <a:effectLst/>
                <a:uLnTx/>
                <a:uFillTx/>
                <a:latin typeface="Nunito Black" pitchFamily="2" charset="0"/>
                <a:ea typeface="+mn-ea"/>
                <a:cs typeface="+mn-cs"/>
              </a:rPr>
              <a:t> </a:t>
            </a:r>
            <a:r>
              <a:rPr kumimoji="0" lang="en-US" sz="2000" b="0" i="0" u="none" strike="noStrike" kern="1200" cap="none" spc="0" normalizeH="0" baseline="0" noProof="0" dirty="0" err="1">
                <a:ln>
                  <a:noFill/>
                </a:ln>
                <a:solidFill>
                  <a:srgbClr val="ED7D31">
                    <a:lumMod val="50000"/>
                  </a:srgbClr>
                </a:solidFill>
                <a:effectLst/>
                <a:uLnTx/>
                <a:uFillTx/>
                <a:latin typeface="Nunito Black" pitchFamily="2" charset="0"/>
                <a:ea typeface="+mn-ea"/>
                <a:cs typeface="+mn-cs"/>
              </a:rPr>
              <a:t>làm</a:t>
            </a:r>
            <a:r>
              <a:rPr kumimoji="0" lang="en-US" sz="2000" b="0" i="0" u="none" strike="noStrike" kern="1200" cap="none" spc="0" normalizeH="0" baseline="0" noProof="0" dirty="0">
                <a:ln>
                  <a:noFill/>
                </a:ln>
                <a:solidFill>
                  <a:srgbClr val="ED7D31">
                    <a:lumMod val="50000"/>
                  </a:srgbClr>
                </a:solidFill>
                <a:effectLst/>
                <a:uLnTx/>
                <a:uFillTx/>
                <a:latin typeface="Nunito Black" pitchFamily="2" charset="0"/>
                <a:ea typeface="+mn-ea"/>
                <a:cs typeface="+mn-cs"/>
              </a:rPr>
              <a:t> </a:t>
            </a:r>
            <a:r>
              <a:rPr kumimoji="0" lang="en-US" sz="2000" b="0" i="0" u="none" strike="noStrike" kern="1200" cap="none" spc="0" normalizeH="0" baseline="0" noProof="0" dirty="0" err="1">
                <a:ln>
                  <a:noFill/>
                </a:ln>
                <a:solidFill>
                  <a:srgbClr val="ED7D31">
                    <a:lumMod val="50000"/>
                  </a:srgbClr>
                </a:solidFill>
                <a:effectLst/>
                <a:uLnTx/>
                <a:uFillTx/>
                <a:latin typeface="Nunito Black" pitchFamily="2" charset="0"/>
                <a:ea typeface="+mn-ea"/>
                <a:cs typeface="+mn-cs"/>
              </a:rPr>
              <a:t>bằng</a:t>
            </a:r>
            <a:r>
              <a:rPr kumimoji="0" lang="en-US" sz="2000" b="0" i="0" u="none" strike="noStrike" kern="1200" cap="none" spc="0" normalizeH="0" baseline="0" noProof="0" dirty="0">
                <a:ln>
                  <a:noFill/>
                </a:ln>
                <a:solidFill>
                  <a:srgbClr val="ED7D31">
                    <a:lumMod val="50000"/>
                  </a:srgbClr>
                </a:solidFill>
                <a:effectLst/>
                <a:uLnTx/>
                <a:uFillTx/>
                <a:latin typeface="Nunito Black" pitchFamily="2" charset="0"/>
                <a:ea typeface="+mn-ea"/>
                <a:cs typeface="+mn-cs"/>
              </a:rPr>
              <a:t> </a:t>
            </a:r>
            <a:r>
              <a:rPr kumimoji="0" lang="en-US" sz="2000" b="0" i="0" u="none" strike="noStrike" kern="1200" cap="none" spc="0" normalizeH="0" baseline="0" noProof="0" dirty="0" err="1">
                <a:ln>
                  <a:noFill/>
                </a:ln>
                <a:solidFill>
                  <a:srgbClr val="ED7D31">
                    <a:lumMod val="50000"/>
                  </a:srgbClr>
                </a:solidFill>
                <a:effectLst/>
                <a:uLnTx/>
                <a:uFillTx/>
                <a:latin typeface="Nunito Black" pitchFamily="2" charset="0"/>
                <a:ea typeface="+mn-ea"/>
                <a:cs typeface="+mn-cs"/>
              </a:rPr>
              <a:t>sắt</a:t>
            </a:r>
            <a:endParaRPr kumimoji="0" lang="en-US" sz="2000" b="0" i="0" u="none" strike="noStrike" kern="1200" cap="none" spc="0" normalizeH="0" baseline="0" noProof="0" dirty="0">
              <a:ln>
                <a:noFill/>
              </a:ln>
              <a:solidFill>
                <a:srgbClr val="ED7D31">
                  <a:lumMod val="50000"/>
                </a:srgbClr>
              </a:solidFill>
              <a:effectLst/>
              <a:uLnTx/>
              <a:uFillTx/>
              <a:latin typeface="Nunito Black" pitchFamily="2" charset="0"/>
              <a:ea typeface="+mn-ea"/>
              <a:cs typeface="+mn-cs"/>
            </a:endParaRPr>
          </a:p>
          <a:p>
            <a:pPr marL="0" marR="0" lvl="0" indent="0" algn="l" defTabSz="914400" rtl="0" eaLnBrk="1" fontAlgn="auto" latinLnBrk="0" hangingPunct="1">
              <a:lnSpc>
                <a:spcPct val="90000"/>
              </a:lnSpc>
              <a:spcBef>
                <a:spcPct val="0"/>
              </a:spcBef>
              <a:spcAft>
                <a:spcPts val="600"/>
              </a:spcAft>
              <a:buClrTx/>
              <a:buSzTx/>
              <a:buFontTx/>
              <a:buNone/>
              <a:tabLst/>
              <a:defRPr/>
            </a:pPr>
            <a:r>
              <a:rPr kumimoji="0" lang="en-US" sz="2000" b="0" i="0" u="none" strike="noStrike" kern="1200" cap="none" spc="0" normalizeH="0" baseline="0" noProof="0" dirty="0" err="1">
                <a:ln>
                  <a:noFill/>
                </a:ln>
                <a:solidFill>
                  <a:srgbClr val="ED7D31">
                    <a:lumMod val="50000"/>
                  </a:srgbClr>
                </a:solidFill>
                <a:effectLst/>
                <a:uLnTx/>
                <a:uFillTx/>
                <a:latin typeface="Nunito Black" pitchFamily="2" charset="0"/>
                <a:ea typeface="+mn-ea"/>
                <a:cs typeface="+mn-cs"/>
              </a:rPr>
              <a:t>Là</a:t>
            </a:r>
            <a:r>
              <a:rPr kumimoji="0" lang="en-US" sz="2000" b="0" i="0" u="none" strike="noStrike" kern="1200" cap="none" spc="0" normalizeH="0" baseline="0" noProof="0" dirty="0">
                <a:ln>
                  <a:noFill/>
                </a:ln>
                <a:solidFill>
                  <a:srgbClr val="ED7D31">
                    <a:lumMod val="50000"/>
                  </a:srgbClr>
                </a:solidFill>
                <a:effectLst/>
                <a:uLnTx/>
                <a:uFillTx/>
                <a:latin typeface="Nunito Black" pitchFamily="2" charset="0"/>
                <a:ea typeface="+mn-ea"/>
                <a:cs typeface="+mn-cs"/>
              </a:rPr>
              <a:t> </a:t>
            </a:r>
            <a:r>
              <a:rPr kumimoji="0" lang="en-US" sz="2000" b="0" i="0" u="none" strike="noStrike" kern="1200" cap="none" spc="0" normalizeH="0" baseline="0" noProof="0" dirty="0" err="1">
                <a:ln>
                  <a:noFill/>
                </a:ln>
                <a:solidFill>
                  <a:srgbClr val="ED7D31">
                    <a:lumMod val="50000"/>
                  </a:srgbClr>
                </a:solidFill>
                <a:effectLst/>
                <a:uLnTx/>
                <a:uFillTx/>
                <a:latin typeface="Nunito Black" pitchFamily="2" charset="0"/>
                <a:ea typeface="+mn-ea"/>
                <a:cs typeface="+mn-cs"/>
              </a:rPr>
              <a:t>của</a:t>
            </a:r>
            <a:r>
              <a:rPr kumimoji="0" lang="en-US" sz="2000" b="0" i="0" u="none" strike="noStrike" kern="1200" cap="none" spc="0" normalizeH="0" baseline="0" noProof="0" dirty="0">
                <a:ln>
                  <a:noFill/>
                </a:ln>
                <a:solidFill>
                  <a:srgbClr val="ED7D31">
                    <a:lumMod val="50000"/>
                  </a:srgbClr>
                </a:solidFill>
                <a:effectLst/>
                <a:uLnTx/>
                <a:uFillTx/>
                <a:latin typeface="Nunito Black" pitchFamily="2" charset="0"/>
                <a:ea typeface="+mn-ea"/>
                <a:cs typeface="+mn-cs"/>
              </a:rPr>
              <a:t> </a:t>
            </a:r>
            <a:r>
              <a:rPr kumimoji="0" lang="en-US" sz="2000" b="0" i="0" u="none" strike="noStrike" kern="1200" cap="none" spc="0" normalizeH="0" baseline="0" noProof="0" dirty="0" err="1">
                <a:ln>
                  <a:noFill/>
                </a:ln>
                <a:solidFill>
                  <a:srgbClr val="ED7D31">
                    <a:lumMod val="50000"/>
                  </a:srgbClr>
                </a:solidFill>
                <a:effectLst/>
                <a:uLnTx/>
                <a:uFillTx/>
                <a:latin typeface="Nunito Black" pitchFamily="2" charset="0"/>
                <a:ea typeface="+mn-ea"/>
                <a:cs typeface="+mn-cs"/>
              </a:rPr>
              <a:t>bác</a:t>
            </a:r>
            <a:r>
              <a:rPr kumimoji="0" lang="en-US" sz="2000" b="0" i="0" u="none" strike="noStrike" kern="1200" cap="none" spc="0" normalizeH="0" baseline="0" noProof="0" dirty="0">
                <a:ln>
                  <a:noFill/>
                </a:ln>
                <a:solidFill>
                  <a:srgbClr val="ED7D31">
                    <a:lumMod val="50000"/>
                  </a:srgbClr>
                </a:solidFill>
                <a:effectLst/>
                <a:uLnTx/>
                <a:uFillTx/>
                <a:latin typeface="Nunito Black" pitchFamily="2" charset="0"/>
                <a:ea typeface="+mn-ea"/>
                <a:cs typeface="+mn-cs"/>
              </a:rPr>
              <a:t> </a:t>
            </a:r>
            <a:r>
              <a:rPr kumimoji="0" lang="en-US" sz="2000" b="0" i="0" u="none" strike="noStrike" kern="1200" cap="none" spc="0" normalizeH="0" baseline="0" noProof="0" dirty="0" err="1">
                <a:ln>
                  <a:noFill/>
                </a:ln>
                <a:solidFill>
                  <a:srgbClr val="ED7D31">
                    <a:lumMod val="50000"/>
                  </a:srgbClr>
                </a:solidFill>
                <a:effectLst/>
                <a:uLnTx/>
                <a:uFillTx/>
                <a:latin typeface="Nunito Black" pitchFamily="2" charset="0"/>
                <a:ea typeface="+mn-ea"/>
                <a:cs typeface="+mn-cs"/>
              </a:rPr>
              <a:t>lái</a:t>
            </a:r>
            <a:r>
              <a:rPr kumimoji="0" lang="en-US" sz="2000" b="0" i="0" u="none" strike="noStrike" kern="1200" cap="none" spc="0" normalizeH="0" baseline="0" noProof="0" dirty="0">
                <a:ln>
                  <a:noFill/>
                </a:ln>
                <a:solidFill>
                  <a:srgbClr val="ED7D31">
                    <a:lumMod val="50000"/>
                  </a:srgbClr>
                </a:solidFill>
                <a:effectLst/>
                <a:uLnTx/>
                <a:uFillTx/>
                <a:latin typeface="Nunito Black" pitchFamily="2" charset="0"/>
                <a:ea typeface="+mn-ea"/>
                <a:cs typeface="+mn-cs"/>
              </a:rPr>
              <a:t> </a:t>
            </a:r>
            <a:r>
              <a:rPr kumimoji="0" lang="en-US" sz="2000" b="0" i="0" u="none" strike="noStrike" kern="1200" cap="none" spc="0" normalizeH="0" baseline="0" noProof="0" dirty="0" err="1">
                <a:ln>
                  <a:noFill/>
                </a:ln>
                <a:solidFill>
                  <a:srgbClr val="ED7D31">
                    <a:lumMod val="50000"/>
                  </a:srgbClr>
                </a:solidFill>
                <a:effectLst/>
                <a:uLnTx/>
                <a:uFillTx/>
                <a:latin typeface="Nunito Black" pitchFamily="2" charset="0"/>
                <a:ea typeface="+mn-ea"/>
                <a:cs typeface="+mn-cs"/>
              </a:rPr>
              <a:t>tàu</a:t>
            </a:r>
            <a:endParaRPr kumimoji="0" lang="en-US" sz="2000" b="0" i="0" u="none" strike="noStrike" kern="1200" cap="none" spc="0" normalizeH="0" baseline="0" noProof="0" dirty="0">
              <a:ln>
                <a:noFill/>
              </a:ln>
              <a:solidFill>
                <a:srgbClr val="ED7D31">
                  <a:lumMod val="50000"/>
                </a:srgbClr>
              </a:solidFill>
              <a:effectLst/>
              <a:uLnTx/>
              <a:uFillTx/>
              <a:latin typeface="Nunito Black" pitchFamily="2" charset="0"/>
              <a:ea typeface="+mn-ea"/>
              <a:cs typeface="+mn-cs"/>
            </a:endParaRPr>
          </a:p>
          <a:p>
            <a:pPr marL="0" marR="0" lvl="0" indent="0" algn="l" defTabSz="914400" rtl="0" eaLnBrk="1" fontAlgn="auto" latinLnBrk="0" hangingPunct="1">
              <a:lnSpc>
                <a:spcPct val="90000"/>
              </a:lnSpc>
              <a:spcBef>
                <a:spcPct val="0"/>
              </a:spcBef>
              <a:spcAft>
                <a:spcPts val="600"/>
              </a:spcAft>
              <a:buClrTx/>
              <a:buSzTx/>
              <a:buFontTx/>
              <a:buNone/>
              <a:tabLst/>
              <a:defRPr/>
            </a:pPr>
            <a:r>
              <a:rPr kumimoji="0" lang="en-US" sz="2000" b="0" i="0" u="none" strike="noStrike" kern="1200" cap="none" spc="0" normalizeH="0" baseline="0" noProof="0" dirty="0" err="1">
                <a:ln>
                  <a:noFill/>
                </a:ln>
                <a:solidFill>
                  <a:srgbClr val="ED7D31">
                    <a:lumMod val="50000"/>
                  </a:srgbClr>
                </a:solidFill>
                <a:effectLst/>
                <a:uLnTx/>
                <a:uFillTx/>
                <a:latin typeface="Nunito Black" pitchFamily="2" charset="0"/>
                <a:ea typeface="+mn-ea"/>
                <a:cs typeface="+mn-cs"/>
              </a:rPr>
              <a:t>Chạy</a:t>
            </a:r>
            <a:r>
              <a:rPr kumimoji="0" lang="en-US" sz="2000" b="0" i="0" u="none" strike="noStrike" kern="1200" cap="none" spc="0" normalizeH="0" baseline="0" noProof="0" dirty="0">
                <a:ln>
                  <a:noFill/>
                </a:ln>
                <a:solidFill>
                  <a:srgbClr val="ED7D31">
                    <a:lumMod val="50000"/>
                  </a:srgbClr>
                </a:solidFill>
                <a:effectLst/>
                <a:uLnTx/>
                <a:uFillTx/>
                <a:latin typeface="Nunito Black" pitchFamily="2" charset="0"/>
                <a:ea typeface="+mn-ea"/>
                <a:cs typeface="+mn-cs"/>
              </a:rPr>
              <a:t> </a:t>
            </a:r>
            <a:r>
              <a:rPr kumimoji="0" lang="en-US" sz="2000" b="0" i="0" u="none" strike="noStrike" kern="1200" cap="none" spc="0" normalizeH="0" baseline="0" noProof="0" dirty="0" err="1">
                <a:ln>
                  <a:noFill/>
                </a:ln>
                <a:solidFill>
                  <a:srgbClr val="ED7D31">
                    <a:lumMod val="50000"/>
                  </a:srgbClr>
                </a:solidFill>
                <a:effectLst/>
                <a:uLnTx/>
                <a:uFillTx/>
                <a:latin typeface="Nunito Black" pitchFamily="2" charset="0"/>
                <a:ea typeface="+mn-ea"/>
                <a:cs typeface="+mn-cs"/>
              </a:rPr>
              <a:t>dài</a:t>
            </a:r>
            <a:r>
              <a:rPr kumimoji="0" lang="en-US" sz="2000" b="0" i="0" u="none" strike="noStrike" kern="1200" cap="none" spc="0" normalizeH="0" baseline="0" noProof="0" dirty="0">
                <a:ln>
                  <a:noFill/>
                </a:ln>
                <a:solidFill>
                  <a:srgbClr val="ED7D31">
                    <a:lumMod val="50000"/>
                  </a:srgbClr>
                </a:solidFill>
                <a:effectLst/>
                <a:uLnTx/>
                <a:uFillTx/>
                <a:latin typeface="Nunito Black" pitchFamily="2" charset="0"/>
                <a:ea typeface="+mn-ea"/>
                <a:cs typeface="+mn-cs"/>
              </a:rPr>
              <a:t> </a:t>
            </a:r>
            <a:r>
              <a:rPr kumimoji="0" lang="en-US" sz="2000" b="0" i="0" u="none" strike="noStrike" kern="1200" cap="none" spc="0" normalizeH="0" baseline="0" noProof="0" dirty="0" err="1">
                <a:ln>
                  <a:noFill/>
                </a:ln>
                <a:solidFill>
                  <a:srgbClr val="ED7D31">
                    <a:lumMod val="50000"/>
                  </a:srgbClr>
                </a:solidFill>
                <a:effectLst/>
                <a:uLnTx/>
                <a:uFillTx/>
                <a:latin typeface="Nunito Black" pitchFamily="2" charset="0"/>
                <a:ea typeface="+mn-ea"/>
                <a:cs typeface="+mn-cs"/>
              </a:rPr>
              <a:t>theo</a:t>
            </a:r>
            <a:r>
              <a:rPr kumimoji="0" lang="en-US" sz="2000" b="0" i="0" u="none" strike="noStrike" kern="1200" cap="none" spc="0" normalizeH="0" baseline="0" noProof="0" dirty="0">
                <a:ln>
                  <a:noFill/>
                </a:ln>
                <a:solidFill>
                  <a:srgbClr val="ED7D31">
                    <a:lumMod val="50000"/>
                  </a:srgbClr>
                </a:solidFill>
                <a:effectLst/>
                <a:uLnTx/>
                <a:uFillTx/>
                <a:latin typeface="Nunito Black" pitchFamily="2" charset="0"/>
                <a:ea typeface="+mn-ea"/>
                <a:cs typeface="+mn-cs"/>
              </a:rPr>
              <a:t> </a:t>
            </a:r>
            <a:r>
              <a:rPr kumimoji="0" lang="en-US" sz="2000" b="0" i="0" u="none" strike="noStrike" kern="1200" cap="none" spc="0" normalizeH="0" baseline="0" noProof="0" dirty="0" err="1">
                <a:ln>
                  <a:noFill/>
                </a:ln>
                <a:solidFill>
                  <a:srgbClr val="ED7D31">
                    <a:lumMod val="50000"/>
                  </a:srgbClr>
                </a:solidFill>
                <a:effectLst/>
                <a:uLnTx/>
                <a:uFillTx/>
                <a:latin typeface="Nunito Black" pitchFamily="2" charset="0"/>
                <a:ea typeface="+mn-ea"/>
                <a:cs typeface="+mn-cs"/>
              </a:rPr>
              <a:t>đất</a:t>
            </a:r>
            <a:r>
              <a:rPr kumimoji="0" lang="en-US" sz="2000" b="0" i="0" u="none" strike="noStrike" kern="1200" cap="none" spc="0" normalizeH="0" baseline="0" noProof="0" dirty="0">
                <a:ln>
                  <a:noFill/>
                </a:ln>
                <a:solidFill>
                  <a:srgbClr val="ED7D31">
                    <a:lumMod val="50000"/>
                  </a:srgbClr>
                </a:solidFill>
                <a:effectLst/>
                <a:uLnTx/>
                <a:uFillTx/>
                <a:latin typeface="Nunito Black" pitchFamily="2" charset="0"/>
                <a:ea typeface="+mn-ea"/>
                <a:cs typeface="+mn-cs"/>
              </a:rPr>
              <a:t> </a:t>
            </a:r>
            <a:r>
              <a:rPr kumimoji="0" lang="en-US" sz="2000" b="0" i="0" u="none" strike="noStrike" kern="1200" cap="none" spc="0" normalizeH="0" baseline="0" noProof="0" dirty="0" err="1">
                <a:ln>
                  <a:noFill/>
                </a:ln>
                <a:solidFill>
                  <a:srgbClr val="ED7D31">
                    <a:lumMod val="50000"/>
                  </a:srgbClr>
                </a:solidFill>
                <a:effectLst/>
                <a:uLnTx/>
                <a:uFillTx/>
                <a:latin typeface="Nunito Black" pitchFamily="2" charset="0"/>
                <a:ea typeface="+mn-ea"/>
                <a:cs typeface="+mn-cs"/>
              </a:rPr>
              <a:t>nước</a:t>
            </a:r>
            <a:endParaRPr kumimoji="0" lang="en-US" sz="2000" b="0" i="0" u="none" strike="noStrike" kern="1200" cap="none" spc="0" normalizeH="0" baseline="0" noProof="0" dirty="0">
              <a:ln>
                <a:noFill/>
              </a:ln>
              <a:solidFill>
                <a:srgbClr val="ED7D31">
                  <a:lumMod val="50000"/>
                </a:srgbClr>
              </a:solidFill>
              <a:effectLst/>
              <a:uLnTx/>
              <a:uFillTx/>
              <a:latin typeface="Nunito Black" pitchFamily="2" charset="0"/>
              <a:ea typeface="+mn-ea"/>
              <a:cs typeface="+mn-cs"/>
            </a:endParaRPr>
          </a:p>
          <a:p>
            <a:pPr marL="0" marR="0" lvl="0" indent="0" algn="l" defTabSz="914400" rtl="0" eaLnBrk="1" fontAlgn="auto" latinLnBrk="0" hangingPunct="1">
              <a:lnSpc>
                <a:spcPct val="90000"/>
              </a:lnSpc>
              <a:spcBef>
                <a:spcPct val="0"/>
              </a:spcBef>
              <a:spcAft>
                <a:spcPts val="600"/>
              </a:spcAft>
              <a:buClrTx/>
              <a:buSzTx/>
              <a:buFontTx/>
              <a:buNone/>
              <a:tabLst/>
              <a:defRPr/>
            </a:pPr>
            <a:r>
              <a:rPr kumimoji="0" lang="en-US" sz="2000" b="0" i="0" u="none" strike="noStrike" kern="1200" cap="none" spc="0" normalizeH="0" baseline="0" noProof="0" dirty="0" err="1">
                <a:ln>
                  <a:noFill/>
                </a:ln>
                <a:solidFill>
                  <a:srgbClr val="ED7D31">
                    <a:lumMod val="50000"/>
                  </a:srgbClr>
                </a:solidFill>
                <a:effectLst/>
                <a:uLnTx/>
                <a:uFillTx/>
                <a:latin typeface="Nunito Black" pitchFamily="2" charset="0"/>
                <a:ea typeface="+mn-ea"/>
                <a:cs typeface="+mn-cs"/>
              </a:rPr>
              <a:t>Đi</a:t>
            </a:r>
            <a:r>
              <a:rPr kumimoji="0" lang="en-US" sz="2000" b="0" i="0" u="none" strike="noStrike" kern="1200" cap="none" spc="0" normalizeH="0" baseline="0" noProof="0" dirty="0">
                <a:ln>
                  <a:noFill/>
                </a:ln>
                <a:solidFill>
                  <a:srgbClr val="ED7D31">
                    <a:lumMod val="50000"/>
                  </a:srgbClr>
                </a:solidFill>
                <a:effectLst/>
                <a:uLnTx/>
                <a:uFillTx/>
                <a:latin typeface="Nunito Black" pitchFamily="2" charset="0"/>
                <a:ea typeface="+mn-ea"/>
                <a:cs typeface="+mn-cs"/>
              </a:rPr>
              <a:t> song </a:t>
            </a:r>
            <a:r>
              <a:rPr kumimoji="0" lang="en-US" sz="2000" b="0" i="0" u="none" strike="noStrike" kern="1200" cap="none" spc="0" normalizeH="0" baseline="0" noProof="0" dirty="0" err="1">
                <a:ln>
                  <a:noFill/>
                </a:ln>
                <a:solidFill>
                  <a:srgbClr val="ED7D31">
                    <a:lumMod val="50000"/>
                  </a:srgbClr>
                </a:solidFill>
                <a:effectLst/>
                <a:uLnTx/>
                <a:uFillTx/>
                <a:latin typeface="Nunito Black" pitchFamily="2" charset="0"/>
                <a:ea typeface="+mn-ea"/>
                <a:cs typeface="+mn-cs"/>
              </a:rPr>
              <a:t>hành</a:t>
            </a:r>
            <a:r>
              <a:rPr kumimoji="0" lang="en-US" sz="2000" b="0" i="0" u="none" strike="noStrike" kern="1200" cap="none" spc="0" normalizeH="0" baseline="0" noProof="0" dirty="0">
                <a:ln>
                  <a:noFill/>
                </a:ln>
                <a:solidFill>
                  <a:srgbClr val="ED7D31">
                    <a:lumMod val="50000"/>
                  </a:srgbClr>
                </a:solidFill>
                <a:effectLst/>
                <a:uLnTx/>
                <a:uFillTx/>
                <a:latin typeface="Nunito Black" pitchFamily="2" charset="0"/>
                <a:ea typeface="+mn-ea"/>
                <a:cs typeface="+mn-cs"/>
              </a:rPr>
              <a:t> </a:t>
            </a:r>
            <a:r>
              <a:rPr kumimoji="0" lang="en-US" sz="2000" b="0" i="0" u="none" strike="noStrike" kern="1200" cap="none" spc="0" normalizeH="0" baseline="0" noProof="0" dirty="0" err="1">
                <a:ln>
                  <a:noFill/>
                </a:ln>
                <a:solidFill>
                  <a:srgbClr val="ED7D31">
                    <a:lumMod val="50000"/>
                  </a:srgbClr>
                </a:solidFill>
                <a:effectLst/>
                <a:uLnTx/>
                <a:uFillTx/>
                <a:latin typeface="Nunito Black" pitchFamily="2" charset="0"/>
                <a:ea typeface="+mn-ea"/>
                <a:cs typeface="+mn-cs"/>
              </a:rPr>
              <a:t>bên</a:t>
            </a:r>
            <a:r>
              <a:rPr kumimoji="0" lang="en-US" sz="2000" b="0" i="0" u="none" strike="noStrike" kern="1200" cap="none" spc="0" normalizeH="0" baseline="0" noProof="0" dirty="0">
                <a:ln>
                  <a:noFill/>
                </a:ln>
                <a:solidFill>
                  <a:srgbClr val="ED7D31">
                    <a:lumMod val="50000"/>
                  </a:srgbClr>
                </a:solidFill>
                <a:effectLst/>
                <a:uLnTx/>
                <a:uFillTx/>
                <a:latin typeface="Nunito Black" pitchFamily="2" charset="0"/>
                <a:ea typeface="+mn-ea"/>
                <a:cs typeface="+mn-cs"/>
              </a:rPr>
              <a:t> </a:t>
            </a:r>
            <a:r>
              <a:rPr kumimoji="0" lang="en-US" sz="2000" b="0" i="0" u="none" strike="noStrike" kern="1200" cap="none" spc="0" normalizeH="0" baseline="0" noProof="0" dirty="0" err="1">
                <a:ln>
                  <a:noFill/>
                </a:ln>
                <a:solidFill>
                  <a:srgbClr val="ED7D31">
                    <a:lumMod val="50000"/>
                  </a:srgbClr>
                </a:solidFill>
                <a:effectLst/>
                <a:uLnTx/>
                <a:uFillTx/>
                <a:latin typeface="Nunito Black" pitchFamily="2" charset="0"/>
                <a:ea typeface="+mn-ea"/>
                <a:cs typeface="+mn-cs"/>
              </a:rPr>
              <a:t>nhau</a:t>
            </a:r>
            <a:r>
              <a:rPr kumimoji="0" lang="en-US" sz="2000" b="0" i="0" u="none" strike="noStrike" kern="1200" cap="none" spc="0" normalizeH="0" baseline="0" noProof="0" dirty="0">
                <a:ln>
                  <a:noFill/>
                </a:ln>
                <a:solidFill>
                  <a:srgbClr val="ED7D31">
                    <a:lumMod val="50000"/>
                  </a:srgbClr>
                </a:solidFill>
                <a:effectLst/>
                <a:uLnTx/>
                <a:uFillTx/>
                <a:latin typeface="Nunito Black" pitchFamily="2" charset="0"/>
                <a:ea typeface="+mn-ea"/>
                <a:cs typeface="+mn-cs"/>
              </a:rPr>
              <a:t>.</a:t>
            </a:r>
          </a:p>
        </p:txBody>
      </p:sp>
      <p:pic>
        <p:nvPicPr>
          <p:cNvPr id="15" name="Picture 14">
            <a:extLst>
              <a:ext uri="{FF2B5EF4-FFF2-40B4-BE49-F238E27FC236}">
                <a16:creationId xmlns:a16="http://schemas.microsoft.com/office/drawing/2014/main" id="{9D6D37C3-74AB-08F2-9B01-B89BFEB6AD03}"/>
              </a:ext>
            </a:extLst>
          </p:cNvPr>
          <p:cNvPicPr>
            <a:picLocks noChangeAspect="1"/>
          </p:cNvPicPr>
          <p:nvPr/>
        </p:nvPicPr>
        <p:blipFill rotWithShape="1">
          <a:blip r:embed="rId7"/>
          <a:srcRect t="14694" b="21814"/>
          <a:stretch/>
        </p:blipFill>
        <p:spPr>
          <a:xfrm>
            <a:off x="4997" y="0"/>
            <a:ext cx="1002831" cy="838201"/>
          </a:xfrm>
          <a:prstGeom prst="ellipse">
            <a:avLst/>
          </a:prstGeom>
        </p:spPr>
      </p:pic>
      <p:sp>
        <p:nvSpPr>
          <p:cNvPr id="2" name="Rounded Rectangular Callout 1"/>
          <p:cNvSpPr/>
          <p:nvPr/>
        </p:nvSpPr>
        <p:spPr>
          <a:xfrm>
            <a:off x="6627861" y="1523434"/>
            <a:ext cx="4876800" cy="1123712"/>
          </a:xfrm>
          <a:prstGeom prst="wedgeRoundRectCallout">
            <a:avLst>
              <a:gd name="adj1" fmla="val -54640"/>
              <a:gd name="adj2" fmla="val 60034"/>
              <a:gd name="adj3" fmla="val 16667"/>
            </a:avLst>
          </a:prstGeom>
          <a:ln w="57150">
            <a:solidFill>
              <a:srgbClr val="0070C0"/>
            </a:solidFill>
          </a:ln>
        </p:spPr>
        <p:txBody>
          <a:bodyPr wrap="square">
            <a:spAutoFit/>
          </a:bodyPr>
          <a:lstStyle/>
          <a:p>
            <a:pPr algn="just"/>
            <a:r>
              <a:rPr lang="vi-VN" sz="2000" dirty="0">
                <a:solidFill>
                  <a:srgbClr val="FF0000"/>
                </a:solidFill>
                <a:latin typeface="Nunito Black" pitchFamily="2" charset="0"/>
              </a:rPr>
              <a:t>Khổ thơ 1 nhắc đến phi công. Công việc của họ là lái máy bay, đưa mọi người đi khắp nơi.</a:t>
            </a:r>
          </a:p>
        </p:txBody>
      </p:sp>
      <p:sp>
        <p:nvSpPr>
          <p:cNvPr id="3" name="Rounded Rectangular Callout 2"/>
          <p:cNvSpPr/>
          <p:nvPr/>
        </p:nvSpPr>
        <p:spPr>
          <a:xfrm>
            <a:off x="6953894" y="3329904"/>
            <a:ext cx="4762501" cy="1123712"/>
          </a:xfrm>
          <a:prstGeom prst="wedgeRoundRectCallout">
            <a:avLst>
              <a:gd name="adj1" fmla="val -61994"/>
              <a:gd name="adj2" fmla="val 67432"/>
              <a:gd name="adj3" fmla="val 16667"/>
            </a:avLst>
          </a:prstGeom>
          <a:ln w="57150">
            <a:solidFill>
              <a:srgbClr val="008000"/>
            </a:solidFill>
          </a:ln>
        </p:spPr>
        <p:txBody>
          <a:bodyPr wrap="square">
            <a:spAutoFit/>
          </a:bodyPr>
          <a:lstStyle/>
          <a:p>
            <a:pPr algn="just"/>
            <a:r>
              <a:rPr lang="vi-VN" sz="2000" dirty="0">
                <a:solidFill>
                  <a:srgbClr val="FF0000"/>
                </a:solidFill>
                <a:latin typeface="Nunito Black" pitchFamily="2" charset="0"/>
              </a:rPr>
              <a:t>Khổ thơ thứ 2 nhắc đến người lính hải quân. Công việc của họ là bảo vệ vùng biển của đất nước.</a:t>
            </a:r>
          </a:p>
        </p:txBody>
      </p:sp>
      <p:sp>
        <p:nvSpPr>
          <p:cNvPr id="16" name="Rounded Rectangular Callout 15"/>
          <p:cNvSpPr/>
          <p:nvPr/>
        </p:nvSpPr>
        <p:spPr>
          <a:xfrm>
            <a:off x="6850170" y="5136374"/>
            <a:ext cx="4969950" cy="1123712"/>
          </a:xfrm>
          <a:prstGeom prst="wedgeRoundRectCallout">
            <a:avLst>
              <a:gd name="adj1" fmla="val -57347"/>
              <a:gd name="adj2" fmla="val 68063"/>
              <a:gd name="adj3" fmla="val 16667"/>
            </a:avLst>
          </a:prstGeom>
          <a:ln w="57150">
            <a:solidFill>
              <a:schemeClr val="accent2">
                <a:lumMod val="50000"/>
              </a:schemeClr>
            </a:solidFill>
          </a:ln>
        </p:spPr>
        <p:txBody>
          <a:bodyPr wrap="square">
            <a:spAutoFit/>
          </a:bodyPr>
          <a:lstStyle/>
          <a:p>
            <a:pPr algn="just"/>
            <a:r>
              <a:rPr lang="vi-VN" sz="2000" dirty="0">
                <a:solidFill>
                  <a:srgbClr val="FF0000"/>
                </a:solidFill>
                <a:latin typeface="Nunito Black" pitchFamily="2" charset="0"/>
              </a:rPr>
              <a:t>Khổ thơ thứ 3 nhắc đến người lái tàu. Công việc của họ là lái những chuyến tàu chạy dài </a:t>
            </a:r>
            <a:r>
              <a:rPr lang="en-US" sz="2000" dirty="0" err="1">
                <a:solidFill>
                  <a:srgbClr val="FF0000"/>
                </a:solidFill>
                <a:latin typeface="Nunito Black" pitchFamily="2" charset="0"/>
              </a:rPr>
              <a:t>theo</a:t>
            </a:r>
            <a:r>
              <a:rPr lang="en-US" sz="2000" dirty="0">
                <a:solidFill>
                  <a:srgbClr val="FF0000"/>
                </a:solidFill>
                <a:latin typeface="Nunito Black" pitchFamily="2" charset="0"/>
              </a:rPr>
              <a:t> </a:t>
            </a:r>
            <a:r>
              <a:rPr lang="vi-VN" sz="2000" dirty="0">
                <a:solidFill>
                  <a:srgbClr val="FF0000"/>
                </a:solidFill>
                <a:latin typeface="Nunito Black" pitchFamily="2" charset="0"/>
              </a:rPr>
              <a:t>đất nước.</a:t>
            </a:r>
          </a:p>
        </p:txBody>
      </p:sp>
    </p:spTree>
    <p:extLst>
      <p:ext uri="{BB962C8B-B14F-4D97-AF65-F5344CB8AC3E}">
        <p14:creationId xmlns:p14="http://schemas.microsoft.com/office/powerpoint/2010/main" val="34140668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1"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p:cTn id="12" dur="1000" fill="hold"/>
                                        <p:tgtEl>
                                          <p:spTgt spid="3"/>
                                        </p:tgtEl>
                                        <p:attrNameLst>
                                          <p:attrName>ppt_w</p:attrName>
                                        </p:attrNameLst>
                                      </p:cBhvr>
                                      <p:tavLst>
                                        <p:tav tm="0">
                                          <p:val>
                                            <p:fltVal val="0"/>
                                          </p:val>
                                        </p:tav>
                                        <p:tav tm="100000">
                                          <p:val>
                                            <p:strVal val="#ppt_w"/>
                                          </p:val>
                                        </p:tav>
                                      </p:tavLst>
                                    </p:anim>
                                    <p:anim calcmode="lin" valueType="num">
                                      <p:cBhvr>
                                        <p:cTn id="13" dur="1000" fill="hold"/>
                                        <p:tgtEl>
                                          <p:spTgt spid="3"/>
                                        </p:tgtEl>
                                        <p:attrNameLst>
                                          <p:attrName>ppt_h</p:attrName>
                                        </p:attrNameLst>
                                      </p:cBhvr>
                                      <p:tavLst>
                                        <p:tav tm="0">
                                          <p:val>
                                            <p:fltVal val="0"/>
                                          </p:val>
                                        </p:tav>
                                        <p:tav tm="100000">
                                          <p:val>
                                            <p:strVal val="#ppt_h"/>
                                          </p:val>
                                        </p:tav>
                                      </p:tavLst>
                                    </p:anim>
                                    <p:anim calcmode="lin" valueType="num">
                                      <p:cBhvr>
                                        <p:cTn id="14" dur="1000" fill="hold"/>
                                        <p:tgtEl>
                                          <p:spTgt spid="3"/>
                                        </p:tgtEl>
                                        <p:attrNameLst>
                                          <p:attrName>style.rotation</p:attrName>
                                        </p:attrNameLst>
                                      </p:cBhvr>
                                      <p:tavLst>
                                        <p:tav tm="0">
                                          <p:val>
                                            <p:fltVal val="90"/>
                                          </p:val>
                                        </p:tav>
                                        <p:tav tm="100000">
                                          <p:val>
                                            <p:fltVal val="0"/>
                                          </p:val>
                                        </p:tav>
                                      </p:tavLst>
                                    </p:anim>
                                    <p:animEffect transition="in" filter="fade">
                                      <p:cBhvr>
                                        <p:cTn id="15" dur="1000"/>
                                        <p:tgtEl>
                                          <p:spTgt spid="3"/>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grpId="0" nodeType="clickEffect">
                                  <p:stCondLst>
                                    <p:cond delay="0"/>
                                  </p:stCondLst>
                                  <p:childTnLst>
                                    <p:set>
                                      <p:cBhvr>
                                        <p:cTn id="19" dur="1" fill="hold">
                                          <p:stCondLst>
                                            <p:cond delay="0"/>
                                          </p:stCondLst>
                                        </p:cTn>
                                        <p:tgtEl>
                                          <p:spTgt spid="16"/>
                                        </p:tgtEl>
                                        <p:attrNameLst>
                                          <p:attrName>style.visibility</p:attrName>
                                        </p:attrNameLst>
                                      </p:cBhvr>
                                      <p:to>
                                        <p:strVal val="visible"/>
                                      </p:to>
                                    </p:set>
                                    <p:animEffect transition="in" filter="randombar(horizontal)">
                                      <p:cBhvr>
                                        <p:cTn id="20"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16"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537571" y="1074050"/>
            <a:ext cx="4225914" cy="3718031"/>
          </a:xfrm>
          <a:prstGeom prst="ellipse">
            <a:avLst/>
          </a:prstGeom>
          <a:ln>
            <a:noFill/>
          </a:ln>
          <a:effectLst>
            <a:softEdge rad="112500"/>
          </a:effectLst>
        </p:spPr>
      </p:pic>
      <p:pic>
        <p:nvPicPr>
          <p:cNvPr id="3" name="Picture 2"/>
          <p:cNvPicPr>
            <a:picLocks noChangeAspect="1"/>
          </p:cNvPicPr>
          <p:nvPr/>
        </p:nvPicPr>
        <p:blipFill>
          <a:blip r:embed="rId3"/>
          <a:stretch>
            <a:fillRect/>
          </a:stretch>
        </p:blipFill>
        <p:spPr>
          <a:xfrm>
            <a:off x="7323155" y="1348328"/>
            <a:ext cx="4158470" cy="3557188"/>
          </a:xfrm>
          <a:prstGeom prst="ellipse">
            <a:avLst/>
          </a:prstGeom>
          <a:ln>
            <a:noFill/>
          </a:ln>
          <a:effectLst>
            <a:softEdge rad="112500"/>
          </a:effectLst>
        </p:spPr>
      </p:pic>
      <p:sp>
        <p:nvSpPr>
          <p:cNvPr id="4" name="Horizontal Scroll 3"/>
          <p:cNvSpPr/>
          <p:nvPr/>
        </p:nvSpPr>
        <p:spPr>
          <a:xfrm>
            <a:off x="1219200" y="224730"/>
            <a:ext cx="8763000" cy="613470"/>
          </a:xfrm>
          <a:prstGeom prst="horizontalScroll">
            <a:avLst/>
          </a:prstGeom>
          <a:solidFill>
            <a:schemeClr val="accent6">
              <a:lumMod val="20000"/>
              <a:lumOff val="80000"/>
            </a:schemeClr>
          </a:solidFill>
          <a:ln w="57150">
            <a:solidFill>
              <a:srgbClr val="0070C0"/>
            </a:solidFill>
          </a:ln>
        </p:spPr>
        <p:txBody>
          <a:bodyPr wrap="square">
            <a:spAutoFit/>
          </a:bodyPr>
          <a:lstStyle/>
          <a:p>
            <a:r>
              <a:rPr lang="en-US" sz="2400" b="1" dirty="0" err="1">
                <a:solidFill>
                  <a:schemeClr val="tx2">
                    <a:lumMod val="50000"/>
                  </a:schemeClr>
                </a:solidFill>
                <a:latin typeface="Nunito Black" pitchFamily="2" charset="0"/>
              </a:rPr>
              <a:t>Câu</a:t>
            </a:r>
            <a:r>
              <a:rPr lang="en-US" sz="2400" b="1" dirty="0">
                <a:solidFill>
                  <a:schemeClr val="tx2">
                    <a:lumMod val="50000"/>
                  </a:schemeClr>
                </a:solidFill>
                <a:latin typeface="Nunito Black" pitchFamily="2" charset="0"/>
              </a:rPr>
              <a:t> 2 </a:t>
            </a:r>
            <a:r>
              <a:rPr lang="en-US" sz="2400" b="1" dirty="0" err="1">
                <a:solidFill>
                  <a:schemeClr val="tx2">
                    <a:lumMod val="50000"/>
                  </a:schemeClr>
                </a:solidFill>
                <a:latin typeface="Nunito Black" pitchFamily="2" charset="0"/>
              </a:rPr>
              <a:t>Bạn</a:t>
            </a:r>
            <a:r>
              <a:rPr lang="en-US" sz="2400" b="1" dirty="0">
                <a:solidFill>
                  <a:schemeClr val="tx2">
                    <a:lumMod val="50000"/>
                  </a:schemeClr>
                </a:solidFill>
                <a:latin typeface="Nunito Black" pitchFamily="2" charset="0"/>
              </a:rPr>
              <a:t> </a:t>
            </a:r>
            <a:r>
              <a:rPr lang="en-US" sz="2400" b="1" dirty="0" err="1">
                <a:solidFill>
                  <a:schemeClr val="tx2">
                    <a:lumMod val="50000"/>
                  </a:schemeClr>
                </a:solidFill>
                <a:latin typeface="Nunito Black" pitchFamily="2" charset="0"/>
              </a:rPr>
              <a:t>nhỏ</a:t>
            </a:r>
            <a:r>
              <a:rPr lang="en-US" sz="2400" b="1" dirty="0">
                <a:solidFill>
                  <a:schemeClr val="tx2">
                    <a:lumMod val="50000"/>
                  </a:schemeClr>
                </a:solidFill>
                <a:latin typeface="Nunito Black" pitchFamily="2" charset="0"/>
              </a:rPr>
              <a:t> </a:t>
            </a:r>
            <a:r>
              <a:rPr lang="en-US" sz="2400" b="1" dirty="0" err="1">
                <a:solidFill>
                  <a:schemeClr val="tx2">
                    <a:lumMod val="50000"/>
                  </a:schemeClr>
                </a:solidFill>
                <a:latin typeface="Nunito Black" pitchFamily="2" charset="0"/>
              </a:rPr>
              <a:t>kể</a:t>
            </a:r>
            <a:r>
              <a:rPr lang="en-US" sz="2400" b="1" dirty="0">
                <a:solidFill>
                  <a:schemeClr val="tx2">
                    <a:lumMod val="50000"/>
                  </a:schemeClr>
                </a:solidFill>
                <a:latin typeface="Nunito Black" pitchFamily="2" charset="0"/>
              </a:rPr>
              <a:t> </a:t>
            </a:r>
            <a:r>
              <a:rPr lang="en-US" sz="2400" b="1" dirty="0" err="1">
                <a:solidFill>
                  <a:schemeClr val="tx2">
                    <a:lumMod val="50000"/>
                  </a:schemeClr>
                </a:solidFill>
                <a:latin typeface="Nunito Black" pitchFamily="2" charset="0"/>
              </a:rPr>
              <a:t>những</a:t>
            </a:r>
            <a:r>
              <a:rPr lang="en-US" sz="2400" b="1" dirty="0">
                <a:solidFill>
                  <a:schemeClr val="tx2">
                    <a:lumMod val="50000"/>
                  </a:schemeClr>
                </a:solidFill>
                <a:latin typeface="Nunito Black" pitchFamily="2" charset="0"/>
              </a:rPr>
              <a:t> </a:t>
            </a:r>
            <a:r>
              <a:rPr lang="en-US" sz="2400" b="1" dirty="0" err="1">
                <a:solidFill>
                  <a:schemeClr val="tx2">
                    <a:lumMod val="50000"/>
                  </a:schemeClr>
                </a:solidFill>
                <a:latin typeface="Nunito Black" pitchFamily="2" charset="0"/>
              </a:rPr>
              <a:t>gì</a:t>
            </a:r>
            <a:r>
              <a:rPr lang="en-US" sz="2400" b="1" dirty="0">
                <a:solidFill>
                  <a:schemeClr val="tx2">
                    <a:lumMod val="50000"/>
                  </a:schemeClr>
                </a:solidFill>
                <a:latin typeface="Nunito Black" pitchFamily="2" charset="0"/>
              </a:rPr>
              <a:t> </a:t>
            </a:r>
            <a:r>
              <a:rPr lang="en-US" sz="2400" b="1" dirty="0" err="1">
                <a:solidFill>
                  <a:schemeClr val="tx2">
                    <a:lumMod val="50000"/>
                  </a:schemeClr>
                </a:solidFill>
                <a:latin typeface="Nunito Black" pitchFamily="2" charset="0"/>
              </a:rPr>
              <a:t>về</a:t>
            </a:r>
            <a:r>
              <a:rPr lang="en-US" sz="2400" b="1" dirty="0">
                <a:solidFill>
                  <a:schemeClr val="tx2">
                    <a:lumMod val="50000"/>
                  </a:schemeClr>
                </a:solidFill>
                <a:latin typeface="Nunito Black" pitchFamily="2" charset="0"/>
              </a:rPr>
              <a:t> </a:t>
            </a:r>
            <a:r>
              <a:rPr lang="en-US" sz="2400" b="1" dirty="0" err="1">
                <a:solidFill>
                  <a:schemeClr val="tx2">
                    <a:lumMod val="50000"/>
                  </a:schemeClr>
                </a:solidFill>
                <a:latin typeface="Nunito Black" pitchFamily="2" charset="0"/>
              </a:rPr>
              <a:t>công</a:t>
            </a:r>
            <a:r>
              <a:rPr lang="en-US" sz="2400" b="1" dirty="0">
                <a:solidFill>
                  <a:schemeClr val="tx2">
                    <a:lumMod val="50000"/>
                  </a:schemeClr>
                </a:solidFill>
                <a:latin typeface="Nunito Black" pitchFamily="2" charset="0"/>
              </a:rPr>
              <a:t> </a:t>
            </a:r>
            <a:r>
              <a:rPr lang="en-US" sz="2400" b="1" dirty="0" err="1">
                <a:solidFill>
                  <a:schemeClr val="tx2">
                    <a:lumMod val="50000"/>
                  </a:schemeClr>
                </a:solidFill>
                <a:latin typeface="Nunito Black" pitchFamily="2" charset="0"/>
              </a:rPr>
              <a:t>việc</a:t>
            </a:r>
            <a:r>
              <a:rPr lang="en-US" sz="2400" b="1" dirty="0">
                <a:solidFill>
                  <a:schemeClr val="tx2">
                    <a:lumMod val="50000"/>
                  </a:schemeClr>
                </a:solidFill>
                <a:latin typeface="Nunito Black" pitchFamily="2" charset="0"/>
              </a:rPr>
              <a:t> </a:t>
            </a:r>
            <a:r>
              <a:rPr lang="en-US" sz="2400" b="1" dirty="0" err="1">
                <a:solidFill>
                  <a:schemeClr val="tx2">
                    <a:lumMod val="50000"/>
                  </a:schemeClr>
                </a:solidFill>
                <a:latin typeface="Nunito Black" pitchFamily="2" charset="0"/>
              </a:rPr>
              <a:t>của</a:t>
            </a:r>
            <a:r>
              <a:rPr lang="en-US" sz="2400" b="1" dirty="0">
                <a:solidFill>
                  <a:schemeClr val="tx2">
                    <a:lumMod val="50000"/>
                  </a:schemeClr>
                </a:solidFill>
                <a:latin typeface="Nunito Black" pitchFamily="2" charset="0"/>
              </a:rPr>
              <a:t> </a:t>
            </a:r>
            <a:r>
              <a:rPr lang="en-US" sz="2400" b="1" dirty="0" err="1">
                <a:solidFill>
                  <a:schemeClr val="tx2">
                    <a:lumMod val="50000"/>
                  </a:schemeClr>
                </a:solidFill>
                <a:latin typeface="Nunito Black" pitchFamily="2" charset="0"/>
              </a:rPr>
              <a:t>bố</a:t>
            </a:r>
            <a:r>
              <a:rPr lang="en-US" sz="2400" b="1" dirty="0">
                <a:solidFill>
                  <a:schemeClr val="tx2">
                    <a:lumMod val="50000"/>
                  </a:schemeClr>
                </a:solidFill>
                <a:latin typeface="Nunito Black" pitchFamily="2" charset="0"/>
              </a:rPr>
              <a:t> </a:t>
            </a:r>
            <a:r>
              <a:rPr lang="en-US" sz="2400" b="1" dirty="0" err="1">
                <a:solidFill>
                  <a:schemeClr val="tx2">
                    <a:lumMod val="50000"/>
                  </a:schemeClr>
                </a:solidFill>
                <a:latin typeface="Nunito Black" pitchFamily="2" charset="0"/>
              </a:rPr>
              <a:t>mẹ</a:t>
            </a:r>
            <a:r>
              <a:rPr lang="en-US" sz="2400" b="1" dirty="0">
                <a:solidFill>
                  <a:schemeClr val="tx2">
                    <a:lumMod val="50000"/>
                  </a:schemeClr>
                </a:solidFill>
                <a:latin typeface="Nunito Black" pitchFamily="2" charset="0"/>
              </a:rPr>
              <a:t> </a:t>
            </a:r>
            <a:r>
              <a:rPr lang="en-US" sz="2400" b="1" dirty="0" err="1">
                <a:solidFill>
                  <a:schemeClr val="tx2">
                    <a:lumMod val="50000"/>
                  </a:schemeClr>
                </a:solidFill>
                <a:latin typeface="Nunito Black" pitchFamily="2" charset="0"/>
              </a:rPr>
              <a:t>mình</a:t>
            </a:r>
            <a:r>
              <a:rPr lang="en-US" sz="2400" b="1" dirty="0">
                <a:solidFill>
                  <a:schemeClr val="tx2">
                    <a:lumMod val="50000"/>
                  </a:schemeClr>
                </a:solidFill>
                <a:latin typeface="Nunito Black" pitchFamily="2" charset="0"/>
              </a:rPr>
              <a:t>?</a:t>
            </a:r>
            <a:endParaRPr lang="en-US" sz="2400" dirty="0">
              <a:solidFill>
                <a:schemeClr val="tx2">
                  <a:lumMod val="50000"/>
                </a:schemeClr>
              </a:solidFill>
              <a:latin typeface="Nunito Black" pitchFamily="2" charset="0"/>
            </a:endParaRPr>
          </a:p>
        </p:txBody>
      </p:sp>
      <p:sp>
        <p:nvSpPr>
          <p:cNvPr id="5" name="Folded Corner 4"/>
          <p:cNvSpPr/>
          <p:nvPr/>
        </p:nvSpPr>
        <p:spPr>
          <a:xfrm>
            <a:off x="4763485" y="2165330"/>
            <a:ext cx="2599341" cy="1873270"/>
          </a:xfrm>
          <a:prstGeom prst="foldedCorner">
            <a:avLst/>
          </a:prstGeom>
          <a:solidFill>
            <a:srgbClr val="FFC000"/>
          </a:solidFill>
          <a:ln w="38100">
            <a:solidFill>
              <a:schemeClr val="accent6">
                <a:lumMod val="50000"/>
              </a:schemeClr>
            </a:solidFill>
          </a:ln>
        </p:spPr>
        <p:txBody>
          <a:bodyPr wrap="square">
            <a:spAutoFit/>
          </a:bodyPr>
          <a:lstStyle/>
          <a:p>
            <a:r>
              <a:rPr lang="en-US" sz="2400" dirty="0" err="1">
                <a:solidFill>
                  <a:schemeClr val="accent2">
                    <a:lumMod val="50000"/>
                  </a:schemeClr>
                </a:solidFill>
                <a:latin typeface="Nunito Black" pitchFamily="2" charset="0"/>
              </a:rPr>
              <a:t>Gợi</a:t>
            </a:r>
            <a:r>
              <a:rPr lang="en-US" sz="2400" dirty="0">
                <a:solidFill>
                  <a:schemeClr val="accent2">
                    <a:lumMod val="50000"/>
                  </a:schemeClr>
                </a:solidFill>
                <a:latin typeface="Nunito Black" pitchFamily="2" charset="0"/>
              </a:rPr>
              <a:t> ý: </a:t>
            </a:r>
            <a:r>
              <a:rPr lang="vi-VN" sz="2400" dirty="0">
                <a:solidFill>
                  <a:schemeClr val="accent2">
                    <a:lumMod val="50000"/>
                  </a:schemeClr>
                </a:solidFill>
                <a:latin typeface="Nunito Black" pitchFamily="2" charset="0"/>
              </a:rPr>
              <a:t>Em đọc kĩ khổ thơ 4 và 5 để hoàn thành bài tập.</a:t>
            </a:r>
            <a:endParaRPr lang="en-US" sz="2400" dirty="0">
              <a:solidFill>
                <a:schemeClr val="accent2">
                  <a:lumMod val="50000"/>
                </a:schemeClr>
              </a:solidFill>
              <a:latin typeface="Nunito Black" pitchFamily="2" charset="0"/>
            </a:endParaRPr>
          </a:p>
        </p:txBody>
      </p:sp>
      <p:sp>
        <p:nvSpPr>
          <p:cNvPr id="6" name="Rounded Rectangle 5"/>
          <p:cNvSpPr/>
          <p:nvPr/>
        </p:nvSpPr>
        <p:spPr>
          <a:xfrm>
            <a:off x="486586" y="4876800"/>
            <a:ext cx="11248214" cy="1276945"/>
          </a:xfrm>
          <a:prstGeom prst="roundRect">
            <a:avLst/>
          </a:prstGeom>
          <a:ln w="57150">
            <a:solidFill>
              <a:srgbClr val="0070C0"/>
            </a:solidFill>
          </a:ln>
        </p:spPr>
        <p:txBody>
          <a:bodyPr wrap="square">
            <a:spAutoFit/>
          </a:bodyPr>
          <a:lstStyle/>
          <a:p>
            <a:pPr algn="just"/>
            <a:r>
              <a:rPr lang="en-US" sz="2300" dirty="0" err="1">
                <a:solidFill>
                  <a:srgbClr val="FF0000"/>
                </a:solidFill>
                <a:latin typeface="Nunito Black" pitchFamily="2" charset="0"/>
              </a:rPr>
              <a:t>Bạn</a:t>
            </a:r>
            <a:r>
              <a:rPr lang="en-US" sz="2300" dirty="0">
                <a:solidFill>
                  <a:srgbClr val="FF0000"/>
                </a:solidFill>
                <a:latin typeface="Nunito Black" pitchFamily="2" charset="0"/>
              </a:rPr>
              <a:t> </a:t>
            </a:r>
            <a:r>
              <a:rPr lang="en-US" sz="2300" dirty="0" err="1">
                <a:solidFill>
                  <a:srgbClr val="FF0000"/>
                </a:solidFill>
                <a:latin typeface="Nunito Black" pitchFamily="2" charset="0"/>
              </a:rPr>
              <a:t>nhỏ</a:t>
            </a:r>
            <a:r>
              <a:rPr lang="en-US" sz="2300" dirty="0">
                <a:solidFill>
                  <a:srgbClr val="FF0000"/>
                </a:solidFill>
                <a:latin typeface="Nunito Black" pitchFamily="2" charset="0"/>
              </a:rPr>
              <a:t> </a:t>
            </a:r>
            <a:r>
              <a:rPr lang="en-US" sz="2300" dirty="0" err="1">
                <a:solidFill>
                  <a:srgbClr val="FF0000"/>
                </a:solidFill>
                <a:latin typeface="Nunito Black" pitchFamily="2" charset="0"/>
              </a:rPr>
              <a:t>kể</a:t>
            </a:r>
            <a:r>
              <a:rPr lang="en-US" sz="2300" dirty="0">
                <a:solidFill>
                  <a:srgbClr val="FF0000"/>
                </a:solidFill>
                <a:latin typeface="Nunito Black" pitchFamily="2" charset="0"/>
              </a:rPr>
              <a:t> </a:t>
            </a:r>
            <a:r>
              <a:rPr lang="en-US" sz="2300" dirty="0" err="1">
                <a:solidFill>
                  <a:srgbClr val="FF0000"/>
                </a:solidFill>
                <a:latin typeface="Nunito Black" pitchFamily="2" charset="0"/>
              </a:rPr>
              <a:t>về</a:t>
            </a:r>
            <a:r>
              <a:rPr lang="en-US" sz="2300" dirty="0">
                <a:solidFill>
                  <a:srgbClr val="FF0000"/>
                </a:solidFill>
                <a:latin typeface="Nunito Black" pitchFamily="2" charset="0"/>
              </a:rPr>
              <a:t> </a:t>
            </a:r>
            <a:r>
              <a:rPr lang="en-US" sz="2300" dirty="0" err="1">
                <a:solidFill>
                  <a:srgbClr val="FF0000"/>
                </a:solidFill>
                <a:latin typeface="Nunito Black" pitchFamily="2" charset="0"/>
              </a:rPr>
              <a:t>nghề</a:t>
            </a:r>
            <a:r>
              <a:rPr lang="en-US" sz="2300" dirty="0">
                <a:solidFill>
                  <a:srgbClr val="FF0000"/>
                </a:solidFill>
                <a:latin typeface="Nunito Black" pitchFamily="2" charset="0"/>
              </a:rPr>
              <a:t> </a:t>
            </a:r>
            <a:r>
              <a:rPr lang="en-US" sz="2300" dirty="0" err="1">
                <a:solidFill>
                  <a:srgbClr val="FF0000"/>
                </a:solidFill>
                <a:latin typeface="Nunito Black" pitchFamily="2" charset="0"/>
              </a:rPr>
              <a:t>nghiệp</a:t>
            </a:r>
            <a:r>
              <a:rPr lang="en-US" sz="2300" dirty="0">
                <a:solidFill>
                  <a:srgbClr val="FF0000"/>
                </a:solidFill>
                <a:latin typeface="Nunito Black" pitchFamily="2" charset="0"/>
              </a:rPr>
              <a:t> </a:t>
            </a:r>
            <a:r>
              <a:rPr lang="en-US" sz="2300" dirty="0" err="1">
                <a:solidFill>
                  <a:srgbClr val="FF0000"/>
                </a:solidFill>
                <a:latin typeface="Nunito Black" pitchFamily="2" charset="0"/>
              </a:rPr>
              <a:t>của</a:t>
            </a:r>
            <a:r>
              <a:rPr lang="en-US" sz="2300" dirty="0">
                <a:solidFill>
                  <a:srgbClr val="FF0000"/>
                </a:solidFill>
                <a:latin typeface="Nunito Black" pitchFamily="2" charset="0"/>
              </a:rPr>
              <a:t> </a:t>
            </a:r>
            <a:r>
              <a:rPr lang="en-US" sz="2300" dirty="0" err="1">
                <a:solidFill>
                  <a:srgbClr val="FF0000"/>
                </a:solidFill>
                <a:latin typeface="Nunito Black" pitchFamily="2" charset="0"/>
              </a:rPr>
              <a:t>bố</a:t>
            </a:r>
            <a:r>
              <a:rPr lang="en-US" sz="2300" dirty="0">
                <a:solidFill>
                  <a:srgbClr val="FF0000"/>
                </a:solidFill>
                <a:latin typeface="Nunito Black" pitchFamily="2" charset="0"/>
              </a:rPr>
              <a:t> </a:t>
            </a:r>
            <a:r>
              <a:rPr lang="en-US" sz="2300" dirty="0" err="1">
                <a:solidFill>
                  <a:srgbClr val="FF0000"/>
                </a:solidFill>
                <a:latin typeface="Nunito Black" pitchFamily="2" charset="0"/>
              </a:rPr>
              <a:t>mẹ</a:t>
            </a:r>
            <a:r>
              <a:rPr lang="en-US" sz="2300" dirty="0">
                <a:solidFill>
                  <a:srgbClr val="FF0000"/>
                </a:solidFill>
                <a:latin typeface="Nunito Black" pitchFamily="2" charset="0"/>
              </a:rPr>
              <a:t> </a:t>
            </a:r>
            <a:r>
              <a:rPr lang="en-US" sz="2300" dirty="0" err="1">
                <a:solidFill>
                  <a:srgbClr val="FF0000"/>
                </a:solidFill>
                <a:latin typeface="Nunito Black" pitchFamily="2" charset="0"/>
              </a:rPr>
              <a:t>và</a:t>
            </a:r>
            <a:r>
              <a:rPr lang="en-US" sz="2300" dirty="0">
                <a:solidFill>
                  <a:srgbClr val="FF0000"/>
                </a:solidFill>
                <a:latin typeface="Nunito Black" pitchFamily="2" charset="0"/>
              </a:rPr>
              <a:t> </a:t>
            </a:r>
            <a:r>
              <a:rPr lang="en-US" sz="2300" dirty="0" err="1">
                <a:solidFill>
                  <a:srgbClr val="FF0000"/>
                </a:solidFill>
                <a:latin typeface="Nunito Black" pitchFamily="2" charset="0"/>
              </a:rPr>
              <a:t>những</a:t>
            </a:r>
            <a:r>
              <a:rPr lang="en-US" sz="2300" dirty="0">
                <a:solidFill>
                  <a:srgbClr val="FF0000"/>
                </a:solidFill>
                <a:latin typeface="Nunito Black" pitchFamily="2" charset="0"/>
              </a:rPr>
              <a:t> </a:t>
            </a:r>
            <a:r>
              <a:rPr lang="en-US" sz="2300" dirty="0" err="1">
                <a:solidFill>
                  <a:srgbClr val="FF0000"/>
                </a:solidFill>
                <a:latin typeface="Nunito Black" pitchFamily="2" charset="0"/>
              </a:rPr>
              <a:t>công</a:t>
            </a:r>
            <a:r>
              <a:rPr lang="en-US" sz="2300" dirty="0">
                <a:solidFill>
                  <a:srgbClr val="FF0000"/>
                </a:solidFill>
                <a:latin typeface="Nunito Black" pitchFamily="2" charset="0"/>
              </a:rPr>
              <a:t> </a:t>
            </a:r>
            <a:r>
              <a:rPr lang="en-US" sz="2300" dirty="0" err="1">
                <a:solidFill>
                  <a:srgbClr val="FF0000"/>
                </a:solidFill>
                <a:latin typeface="Nunito Black" pitchFamily="2" charset="0"/>
              </a:rPr>
              <a:t>việc</a:t>
            </a:r>
            <a:r>
              <a:rPr lang="en-US" sz="2300" dirty="0">
                <a:solidFill>
                  <a:srgbClr val="FF0000"/>
                </a:solidFill>
                <a:latin typeface="Nunito Black" pitchFamily="2" charset="0"/>
              </a:rPr>
              <a:t> </a:t>
            </a:r>
            <a:r>
              <a:rPr lang="en-US" sz="2300" dirty="0" err="1">
                <a:solidFill>
                  <a:srgbClr val="FF0000"/>
                </a:solidFill>
                <a:latin typeface="Nunito Black" pitchFamily="2" charset="0"/>
              </a:rPr>
              <a:t>mà</a:t>
            </a:r>
            <a:r>
              <a:rPr lang="en-US" sz="2300" dirty="0">
                <a:solidFill>
                  <a:srgbClr val="FF0000"/>
                </a:solidFill>
                <a:latin typeface="Nunito Black" pitchFamily="2" charset="0"/>
              </a:rPr>
              <a:t> </a:t>
            </a:r>
            <a:r>
              <a:rPr lang="en-US" sz="2300" dirty="0" err="1">
                <a:solidFill>
                  <a:srgbClr val="FF0000"/>
                </a:solidFill>
                <a:latin typeface="Nunito Black" pitchFamily="2" charset="0"/>
              </a:rPr>
              <a:t>bố</a:t>
            </a:r>
            <a:r>
              <a:rPr lang="en-US" sz="2300" dirty="0">
                <a:solidFill>
                  <a:srgbClr val="FF0000"/>
                </a:solidFill>
                <a:latin typeface="Nunito Black" pitchFamily="2" charset="0"/>
              </a:rPr>
              <a:t> </a:t>
            </a:r>
            <a:r>
              <a:rPr lang="en-US" sz="2300" dirty="0" err="1">
                <a:solidFill>
                  <a:srgbClr val="FF0000"/>
                </a:solidFill>
                <a:latin typeface="Nunito Black" pitchFamily="2" charset="0"/>
              </a:rPr>
              <a:t>mẹ</a:t>
            </a:r>
            <a:r>
              <a:rPr lang="en-US" sz="2300" dirty="0">
                <a:solidFill>
                  <a:srgbClr val="FF0000"/>
                </a:solidFill>
                <a:latin typeface="Nunito Black" pitchFamily="2" charset="0"/>
              </a:rPr>
              <a:t> </a:t>
            </a:r>
            <a:r>
              <a:rPr lang="en-US" sz="2300" dirty="0" err="1">
                <a:solidFill>
                  <a:srgbClr val="FF0000"/>
                </a:solidFill>
                <a:latin typeface="Nunito Black" pitchFamily="2" charset="0"/>
              </a:rPr>
              <a:t>phải</a:t>
            </a:r>
            <a:r>
              <a:rPr lang="en-US" sz="2300" dirty="0">
                <a:solidFill>
                  <a:srgbClr val="FF0000"/>
                </a:solidFill>
                <a:latin typeface="Nunito Black" pitchFamily="2" charset="0"/>
              </a:rPr>
              <a:t> </a:t>
            </a:r>
            <a:r>
              <a:rPr lang="en-US" sz="2300" dirty="0" err="1">
                <a:solidFill>
                  <a:srgbClr val="FF0000"/>
                </a:solidFill>
                <a:latin typeface="Nunito Black" pitchFamily="2" charset="0"/>
              </a:rPr>
              <a:t>làm</a:t>
            </a:r>
            <a:endParaRPr lang="en-US" sz="2300" dirty="0">
              <a:solidFill>
                <a:srgbClr val="FF0000"/>
              </a:solidFill>
              <a:latin typeface="Nunito Black" pitchFamily="2" charset="0"/>
            </a:endParaRPr>
          </a:p>
          <a:p>
            <a:pPr algn="just"/>
            <a:r>
              <a:rPr lang="en-US" sz="2300" dirty="0" err="1">
                <a:solidFill>
                  <a:srgbClr val="FF0000"/>
                </a:solidFill>
                <a:latin typeface="Nunito Black" pitchFamily="2" charset="0"/>
              </a:rPr>
              <a:t>Bố</a:t>
            </a:r>
            <a:r>
              <a:rPr lang="en-US" sz="2300" dirty="0">
                <a:solidFill>
                  <a:srgbClr val="FF0000"/>
                </a:solidFill>
                <a:latin typeface="Nunito Black" pitchFamily="2" charset="0"/>
              </a:rPr>
              <a:t>: </a:t>
            </a:r>
            <a:r>
              <a:rPr lang="en-US" sz="2300" dirty="0" err="1">
                <a:solidFill>
                  <a:srgbClr val="FF0000"/>
                </a:solidFill>
                <a:latin typeface="Nunito Black" pitchFamily="2" charset="0"/>
              </a:rPr>
              <a:t>làm</a:t>
            </a:r>
            <a:r>
              <a:rPr lang="en-US" sz="2300" dirty="0">
                <a:solidFill>
                  <a:srgbClr val="FF0000"/>
                </a:solidFill>
                <a:latin typeface="Nunito Black" pitchFamily="2" charset="0"/>
              </a:rPr>
              <a:t> </a:t>
            </a:r>
            <a:r>
              <a:rPr lang="en-US" sz="2300" dirty="0" err="1">
                <a:solidFill>
                  <a:srgbClr val="FF0000"/>
                </a:solidFill>
                <a:latin typeface="Nunito Black" pitchFamily="2" charset="0"/>
              </a:rPr>
              <a:t>việc</a:t>
            </a:r>
            <a:r>
              <a:rPr lang="en-US" sz="2300" dirty="0">
                <a:solidFill>
                  <a:srgbClr val="FF0000"/>
                </a:solidFill>
                <a:latin typeface="Nunito Black" pitchFamily="2" charset="0"/>
              </a:rPr>
              <a:t> </a:t>
            </a:r>
            <a:r>
              <a:rPr lang="en-US" sz="2300" dirty="0" err="1">
                <a:solidFill>
                  <a:srgbClr val="FF0000"/>
                </a:solidFill>
                <a:latin typeface="Nunito Black" pitchFamily="2" charset="0"/>
              </a:rPr>
              <a:t>trên</a:t>
            </a:r>
            <a:r>
              <a:rPr lang="en-US" sz="2300" dirty="0">
                <a:solidFill>
                  <a:srgbClr val="FF0000"/>
                </a:solidFill>
                <a:latin typeface="Nunito Black" pitchFamily="2" charset="0"/>
              </a:rPr>
              <a:t> </a:t>
            </a:r>
            <a:r>
              <a:rPr lang="en-US" sz="2300" dirty="0" err="1">
                <a:solidFill>
                  <a:srgbClr val="FF0000"/>
                </a:solidFill>
                <a:latin typeface="Nunito Black" pitchFamily="2" charset="0"/>
              </a:rPr>
              <a:t>những</a:t>
            </a:r>
            <a:r>
              <a:rPr lang="en-US" sz="2300" dirty="0">
                <a:solidFill>
                  <a:srgbClr val="FF0000"/>
                </a:solidFill>
                <a:latin typeface="Nunito Black" pitchFamily="2" charset="0"/>
              </a:rPr>
              <a:t> </a:t>
            </a:r>
            <a:r>
              <a:rPr lang="en-US" sz="2300" dirty="0" err="1">
                <a:solidFill>
                  <a:srgbClr val="FF0000"/>
                </a:solidFill>
                <a:latin typeface="Nunito Black" pitchFamily="2" charset="0"/>
              </a:rPr>
              <a:t>giàn</a:t>
            </a:r>
            <a:r>
              <a:rPr lang="en-US" sz="2300" dirty="0">
                <a:solidFill>
                  <a:srgbClr val="FF0000"/>
                </a:solidFill>
                <a:latin typeface="Nunito Black" pitchFamily="2" charset="0"/>
              </a:rPr>
              <a:t> </a:t>
            </a:r>
            <a:r>
              <a:rPr lang="en-US" sz="2300" dirty="0" err="1">
                <a:solidFill>
                  <a:srgbClr val="FF0000"/>
                </a:solidFill>
                <a:latin typeface="Nunito Black" pitchFamily="2" charset="0"/>
              </a:rPr>
              <a:t>giáo</a:t>
            </a:r>
            <a:r>
              <a:rPr lang="en-US" sz="2300" dirty="0">
                <a:solidFill>
                  <a:srgbClr val="FF0000"/>
                </a:solidFill>
                <a:latin typeface="Nunito Black" pitchFamily="2" charset="0"/>
              </a:rPr>
              <a:t> </a:t>
            </a:r>
            <a:r>
              <a:rPr lang="en-US" sz="2300" dirty="0" err="1">
                <a:solidFill>
                  <a:srgbClr val="FF0000"/>
                </a:solidFill>
                <a:latin typeface="Nunito Black" pitchFamily="2" charset="0"/>
              </a:rPr>
              <a:t>cao</a:t>
            </a:r>
            <a:r>
              <a:rPr lang="en-US" sz="2300" dirty="0">
                <a:solidFill>
                  <a:srgbClr val="FF0000"/>
                </a:solidFill>
                <a:latin typeface="Nunito Black" pitchFamily="2" charset="0"/>
              </a:rPr>
              <a:t>, </a:t>
            </a:r>
            <a:r>
              <a:rPr lang="en-US" sz="2300" dirty="0" err="1">
                <a:solidFill>
                  <a:srgbClr val="FF0000"/>
                </a:solidFill>
                <a:latin typeface="Nunito Black" pitchFamily="2" charset="0"/>
              </a:rPr>
              <a:t>xây</a:t>
            </a:r>
            <a:r>
              <a:rPr lang="en-US" sz="2300" dirty="0">
                <a:solidFill>
                  <a:srgbClr val="FF0000"/>
                </a:solidFill>
                <a:latin typeface="Nunito Black" pitchFamily="2" charset="0"/>
              </a:rPr>
              <a:t> </a:t>
            </a:r>
            <a:r>
              <a:rPr lang="en-US" sz="2300" dirty="0" err="1">
                <a:solidFill>
                  <a:srgbClr val="FF0000"/>
                </a:solidFill>
                <a:latin typeface="Nunito Black" pitchFamily="2" charset="0"/>
              </a:rPr>
              <a:t>nên</a:t>
            </a:r>
            <a:r>
              <a:rPr lang="en-US" sz="2300" dirty="0">
                <a:solidFill>
                  <a:srgbClr val="FF0000"/>
                </a:solidFill>
                <a:latin typeface="Nunito Black" pitchFamily="2" charset="0"/>
              </a:rPr>
              <a:t> </a:t>
            </a:r>
            <a:r>
              <a:rPr lang="en-US" sz="2300" dirty="0" err="1">
                <a:solidFill>
                  <a:srgbClr val="FF0000"/>
                </a:solidFill>
                <a:latin typeface="Nunito Black" pitchFamily="2" charset="0"/>
              </a:rPr>
              <a:t>những</a:t>
            </a:r>
            <a:r>
              <a:rPr lang="en-US" sz="2300" dirty="0">
                <a:solidFill>
                  <a:srgbClr val="FF0000"/>
                </a:solidFill>
                <a:latin typeface="Nunito Black" pitchFamily="2" charset="0"/>
              </a:rPr>
              <a:t> </a:t>
            </a:r>
            <a:r>
              <a:rPr lang="en-US" sz="2300" dirty="0" err="1">
                <a:solidFill>
                  <a:srgbClr val="FF0000"/>
                </a:solidFill>
                <a:latin typeface="Nunito Black" pitchFamily="2" charset="0"/>
              </a:rPr>
              <a:t>ngôi</a:t>
            </a:r>
            <a:r>
              <a:rPr lang="en-US" sz="2300" dirty="0">
                <a:solidFill>
                  <a:srgbClr val="FF0000"/>
                </a:solidFill>
                <a:latin typeface="Nunito Black" pitchFamily="2" charset="0"/>
              </a:rPr>
              <a:t> </a:t>
            </a:r>
            <a:r>
              <a:rPr lang="en-US" sz="2300" dirty="0" err="1">
                <a:solidFill>
                  <a:srgbClr val="FF0000"/>
                </a:solidFill>
                <a:latin typeface="Nunito Black" pitchFamily="2" charset="0"/>
              </a:rPr>
              <a:t>nhà</a:t>
            </a:r>
            <a:r>
              <a:rPr lang="en-US" sz="2300" dirty="0">
                <a:solidFill>
                  <a:srgbClr val="FF0000"/>
                </a:solidFill>
                <a:latin typeface="Nunito Black" pitchFamily="2" charset="0"/>
              </a:rPr>
              <a:t> </a:t>
            </a:r>
            <a:r>
              <a:rPr lang="en-US" sz="2300" dirty="0" err="1">
                <a:solidFill>
                  <a:srgbClr val="FF0000"/>
                </a:solidFill>
                <a:latin typeface="Nunito Black" pitchFamily="2" charset="0"/>
              </a:rPr>
              <a:t>mới</a:t>
            </a:r>
            <a:endParaRPr lang="en-US" sz="2300" dirty="0">
              <a:solidFill>
                <a:srgbClr val="FF0000"/>
              </a:solidFill>
              <a:latin typeface="Nunito Black" pitchFamily="2" charset="0"/>
            </a:endParaRPr>
          </a:p>
          <a:p>
            <a:pPr algn="just"/>
            <a:r>
              <a:rPr lang="en-US" sz="2300" dirty="0" err="1">
                <a:solidFill>
                  <a:srgbClr val="FF0000"/>
                </a:solidFill>
                <a:latin typeface="Nunito Black" pitchFamily="2" charset="0"/>
              </a:rPr>
              <a:t>Mẹ</a:t>
            </a:r>
            <a:r>
              <a:rPr lang="en-US" sz="2300" dirty="0">
                <a:solidFill>
                  <a:srgbClr val="FF0000"/>
                </a:solidFill>
                <a:latin typeface="Nunito Black" pitchFamily="2" charset="0"/>
              </a:rPr>
              <a:t>: </a:t>
            </a:r>
            <a:r>
              <a:rPr lang="en-US" sz="2300" dirty="0" err="1">
                <a:solidFill>
                  <a:srgbClr val="FF0000"/>
                </a:solidFill>
                <a:latin typeface="Nunito Black" pitchFamily="2" charset="0"/>
              </a:rPr>
              <a:t>làm</a:t>
            </a:r>
            <a:r>
              <a:rPr lang="en-US" sz="2300" dirty="0">
                <a:solidFill>
                  <a:srgbClr val="FF0000"/>
                </a:solidFill>
                <a:latin typeface="Nunito Black" pitchFamily="2" charset="0"/>
              </a:rPr>
              <a:t> </a:t>
            </a:r>
            <a:r>
              <a:rPr lang="en-US" sz="2300" dirty="0" err="1">
                <a:solidFill>
                  <a:srgbClr val="FF0000"/>
                </a:solidFill>
                <a:latin typeface="Nunito Black" pitchFamily="2" charset="0"/>
              </a:rPr>
              <a:t>việc</a:t>
            </a:r>
            <a:r>
              <a:rPr lang="en-US" sz="2300" dirty="0">
                <a:solidFill>
                  <a:srgbClr val="FF0000"/>
                </a:solidFill>
                <a:latin typeface="Nunito Black" pitchFamily="2" charset="0"/>
              </a:rPr>
              <a:t> </a:t>
            </a:r>
            <a:r>
              <a:rPr lang="en-US" sz="2300" dirty="0" err="1">
                <a:solidFill>
                  <a:srgbClr val="FF0000"/>
                </a:solidFill>
                <a:latin typeface="Nunito Black" pitchFamily="2" charset="0"/>
              </a:rPr>
              <a:t>trên</a:t>
            </a:r>
            <a:r>
              <a:rPr lang="en-US" sz="2300" dirty="0">
                <a:solidFill>
                  <a:srgbClr val="FF0000"/>
                </a:solidFill>
                <a:latin typeface="Nunito Black" pitchFamily="2" charset="0"/>
              </a:rPr>
              <a:t> </a:t>
            </a:r>
            <a:r>
              <a:rPr lang="en-US" sz="2300" dirty="0" err="1">
                <a:solidFill>
                  <a:srgbClr val="FF0000"/>
                </a:solidFill>
                <a:latin typeface="Nunito Black" pitchFamily="2" charset="0"/>
              </a:rPr>
              <a:t>cánh</a:t>
            </a:r>
            <a:r>
              <a:rPr lang="en-US" sz="2300" dirty="0">
                <a:solidFill>
                  <a:srgbClr val="FF0000"/>
                </a:solidFill>
                <a:latin typeface="Nunito Black" pitchFamily="2" charset="0"/>
              </a:rPr>
              <a:t> </a:t>
            </a:r>
            <a:r>
              <a:rPr lang="en-US" sz="2300" dirty="0" err="1">
                <a:solidFill>
                  <a:srgbClr val="FF0000"/>
                </a:solidFill>
                <a:latin typeface="Nunito Black" pitchFamily="2" charset="0"/>
              </a:rPr>
              <a:t>đồng</a:t>
            </a:r>
            <a:r>
              <a:rPr lang="en-US" sz="2300" dirty="0">
                <a:solidFill>
                  <a:srgbClr val="FF0000"/>
                </a:solidFill>
                <a:latin typeface="Nunito Black" pitchFamily="2" charset="0"/>
              </a:rPr>
              <a:t>, </a:t>
            </a:r>
            <a:r>
              <a:rPr lang="en-US" sz="2300" dirty="0" err="1">
                <a:solidFill>
                  <a:srgbClr val="FF0000"/>
                </a:solidFill>
                <a:latin typeface="Nunito Black" pitchFamily="2" charset="0"/>
              </a:rPr>
              <a:t>làm</a:t>
            </a:r>
            <a:r>
              <a:rPr lang="en-US" sz="2300" dirty="0">
                <a:solidFill>
                  <a:srgbClr val="FF0000"/>
                </a:solidFill>
                <a:latin typeface="Nunito Black" pitchFamily="2" charset="0"/>
              </a:rPr>
              <a:t> </a:t>
            </a:r>
            <a:r>
              <a:rPr lang="en-US" sz="2300" dirty="0" err="1">
                <a:solidFill>
                  <a:srgbClr val="FF0000"/>
                </a:solidFill>
                <a:latin typeface="Nunito Black" pitchFamily="2" charset="0"/>
              </a:rPr>
              <a:t>ra</a:t>
            </a:r>
            <a:r>
              <a:rPr lang="en-US" sz="2300" dirty="0">
                <a:solidFill>
                  <a:srgbClr val="FF0000"/>
                </a:solidFill>
                <a:latin typeface="Nunito Black" pitchFamily="2" charset="0"/>
              </a:rPr>
              <a:t> </a:t>
            </a:r>
            <a:r>
              <a:rPr lang="en-US" sz="2300" dirty="0" err="1">
                <a:solidFill>
                  <a:srgbClr val="FF0000"/>
                </a:solidFill>
                <a:latin typeface="Nunito Black" pitchFamily="2" charset="0"/>
              </a:rPr>
              <a:t>những</a:t>
            </a:r>
            <a:r>
              <a:rPr lang="en-US" sz="2300" dirty="0">
                <a:solidFill>
                  <a:srgbClr val="FF0000"/>
                </a:solidFill>
                <a:latin typeface="Nunito Black" pitchFamily="2" charset="0"/>
              </a:rPr>
              <a:t> </a:t>
            </a:r>
            <a:r>
              <a:rPr lang="en-US" sz="2300" dirty="0" err="1">
                <a:solidFill>
                  <a:srgbClr val="FF0000"/>
                </a:solidFill>
                <a:latin typeface="Nunito Black" pitchFamily="2" charset="0"/>
              </a:rPr>
              <a:t>hạt</a:t>
            </a:r>
            <a:r>
              <a:rPr lang="en-US" sz="2300" dirty="0">
                <a:solidFill>
                  <a:srgbClr val="FF0000"/>
                </a:solidFill>
                <a:latin typeface="Nunito Black" pitchFamily="2" charset="0"/>
              </a:rPr>
              <a:t> </a:t>
            </a:r>
            <a:r>
              <a:rPr lang="en-US" sz="2300" dirty="0" err="1">
                <a:solidFill>
                  <a:srgbClr val="FF0000"/>
                </a:solidFill>
                <a:latin typeface="Nunito Black" pitchFamily="2" charset="0"/>
              </a:rPr>
              <a:t>gạo</a:t>
            </a:r>
            <a:r>
              <a:rPr lang="en-US" sz="2300" dirty="0">
                <a:solidFill>
                  <a:srgbClr val="FF0000"/>
                </a:solidFill>
                <a:latin typeface="Nunito Black" pitchFamily="2" charset="0"/>
              </a:rPr>
              <a:t> </a:t>
            </a:r>
            <a:r>
              <a:rPr lang="en-US" sz="2300" dirty="0" err="1">
                <a:solidFill>
                  <a:srgbClr val="FF0000"/>
                </a:solidFill>
                <a:latin typeface="Nunito Black" pitchFamily="2" charset="0"/>
              </a:rPr>
              <a:t>trắng</a:t>
            </a:r>
            <a:r>
              <a:rPr lang="en-US" sz="2300" dirty="0">
                <a:solidFill>
                  <a:srgbClr val="FF0000"/>
                </a:solidFill>
                <a:latin typeface="Nunito Black" pitchFamily="2" charset="0"/>
              </a:rPr>
              <a:t> </a:t>
            </a:r>
            <a:r>
              <a:rPr lang="en-US" sz="2300" dirty="0" err="1">
                <a:solidFill>
                  <a:srgbClr val="FF0000"/>
                </a:solidFill>
                <a:latin typeface="Nunito Black" pitchFamily="2" charset="0"/>
              </a:rPr>
              <a:t>ngần</a:t>
            </a:r>
            <a:endParaRPr lang="en-US" sz="2300" dirty="0">
              <a:solidFill>
                <a:srgbClr val="FF0000"/>
              </a:solidFill>
              <a:latin typeface="Nunito Black" pitchFamily="2" charset="0"/>
            </a:endParaRPr>
          </a:p>
        </p:txBody>
      </p:sp>
    </p:spTree>
    <p:extLst>
      <p:ext uri="{BB962C8B-B14F-4D97-AF65-F5344CB8AC3E}">
        <p14:creationId xmlns:p14="http://schemas.microsoft.com/office/powerpoint/2010/main" val="2926327222"/>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1000"/>
                                        <p:tgtEl>
                                          <p:spTgt spid="6"/>
                                        </p:tgtEl>
                                      </p:cBhvr>
                                    </p:animEffect>
                                    <p:anim calcmode="lin" valueType="num">
                                      <p:cBhvr>
                                        <p:cTn id="20" dur="1000" fill="hold"/>
                                        <p:tgtEl>
                                          <p:spTgt spid="6"/>
                                        </p:tgtEl>
                                        <p:attrNameLst>
                                          <p:attrName>ppt_x</p:attrName>
                                        </p:attrNameLst>
                                      </p:cBhvr>
                                      <p:tavLst>
                                        <p:tav tm="0">
                                          <p:val>
                                            <p:strVal val="#ppt_x"/>
                                          </p:val>
                                        </p:tav>
                                        <p:tav tm="100000">
                                          <p:val>
                                            <p:strVal val="#ppt_x"/>
                                          </p:val>
                                        </p:tav>
                                      </p:tavLst>
                                    </p:anim>
                                    <p:anim calcmode="lin" valueType="num">
                                      <p:cBhvr>
                                        <p:cTn id="21"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2775BEB2-DD79-A8F3-CE64-9ECC2ECDD691}"/>
              </a:ext>
            </a:extLst>
          </p:cNvPr>
          <p:cNvSpPr txBox="1"/>
          <p:nvPr/>
        </p:nvSpPr>
        <p:spPr>
          <a:xfrm>
            <a:off x="3200402" y="3304902"/>
            <a:ext cx="5839099" cy="1913497"/>
          </a:xfrm>
          <a:prstGeom prst="rect">
            <a:avLst/>
          </a:prstGeom>
        </p:spPr>
        <p:txBody>
          <a:bodyPr vert="horz" lIns="91440" tIns="45720" rIns="91440" bIns="45720" rtlCol="0" anchor="b">
            <a:noAutofit/>
          </a:bodyPr>
          <a:lstStyle/>
          <a:p>
            <a:pPr marL="0" marR="0" lvl="0" indent="0" algn="ctr" defTabSz="914400" rtl="0" eaLnBrk="1" fontAlgn="auto" latinLnBrk="0" hangingPunct="1">
              <a:lnSpc>
                <a:spcPct val="90000"/>
              </a:lnSpc>
              <a:spcBef>
                <a:spcPct val="0"/>
              </a:spcBef>
              <a:spcAft>
                <a:spcPts val="600"/>
              </a:spcAft>
              <a:buClrTx/>
              <a:buSzTx/>
              <a:buFontTx/>
              <a:buNone/>
              <a:tabLst/>
              <a:defRPr/>
            </a:pPr>
            <a:r>
              <a:rPr kumimoji="0" lang="en-US" sz="9600" b="0" i="0" u="none" strike="noStrike" kern="1200" cap="none" spc="0" normalizeH="0" baseline="0" noProof="0" dirty="0">
                <a:ln>
                  <a:noFill/>
                </a:ln>
                <a:solidFill>
                  <a:srgbClr val="FF0000"/>
                </a:solidFill>
                <a:effectLst/>
                <a:uLnTx/>
                <a:uFillTx/>
                <a:latin typeface="Nunito Black" pitchFamily="2" charset="0"/>
                <a:ea typeface="+mn-ea"/>
                <a:cs typeface="+mn-cs"/>
              </a:rPr>
              <a:t>TIẾT 1+2</a:t>
            </a:r>
          </a:p>
        </p:txBody>
      </p:sp>
    </p:spTree>
    <p:extLst>
      <p:ext uri="{BB962C8B-B14F-4D97-AF65-F5344CB8AC3E}">
        <p14:creationId xmlns:p14="http://schemas.microsoft.com/office/powerpoint/2010/main" val="11708824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1725937" y="2802617"/>
            <a:ext cx="2234118" cy="1986716"/>
          </a:xfrm>
          <a:prstGeom prst="ellipse">
            <a:avLst/>
          </a:prstGeom>
          <a:ln>
            <a:noFill/>
          </a:ln>
          <a:effectLst>
            <a:softEdge rad="112500"/>
          </a:effectLst>
        </p:spPr>
      </p:pic>
      <p:pic>
        <p:nvPicPr>
          <p:cNvPr id="8" name="Picture 7"/>
          <p:cNvPicPr>
            <a:picLocks noChangeAspect="1"/>
          </p:cNvPicPr>
          <p:nvPr/>
        </p:nvPicPr>
        <p:blipFill>
          <a:blip r:embed="rId3"/>
          <a:stretch>
            <a:fillRect/>
          </a:stretch>
        </p:blipFill>
        <p:spPr>
          <a:xfrm>
            <a:off x="4600157" y="2768881"/>
            <a:ext cx="2593976" cy="2054189"/>
          </a:xfrm>
          <a:prstGeom prst="ellipse">
            <a:avLst/>
          </a:prstGeom>
          <a:ln>
            <a:noFill/>
          </a:ln>
          <a:effectLst>
            <a:softEdge rad="112500"/>
          </a:effectLst>
        </p:spPr>
      </p:pic>
      <p:pic>
        <p:nvPicPr>
          <p:cNvPr id="9" name="Picture 8"/>
          <p:cNvPicPr>
            <a:picLocks noChangeAspect="1"/>
          </p:cNvPicPr>
          <p:nvPr/>
        </p:nvPicPr>
        <p:blipFill>
          <a:blip r:embed="rId4"/>
          <a:stretch>
            <a:fillRect/>
          </a:stretch>
        </p:blipFill>
        <p:spPr>
          <a:xfrm>
            <a:off x="7850431" y="2768881"/>
            <a:ext cx="2196633" cy="2136657"/>
          </a:xfrm>
          <a:prstGeom prst="ellipse">
            <a:avLst/>
          </a:prstGeom>
          <a:ln>
            <a:noFill/>
          </a:ln>
          <a:effectLst>
            <a:softEdge rad="112500"/>
          </a:effectLst>
        </p:spPr>
      </p:pic>
      <p:pic>
        <p:nvPicPr>
          <p:cNvPr id="10" name="Picture 9"/>
          <p:cNvPicPr>
            <a:picLocks noChangeAspect="1"/>
          </p:cNvPicPr>
          <p:nvPr/>
        </p:nvPicPr>
        <p:blipFill>
          <a:blip r:embed="rId5"/>
          <a:stretch>
            <a:fillRect/>
          </a:stretch>
        </p:blipFill>
        <p:spPr>
          <a:xfrm>
            <a:off x="3185719" y="4379361"/>
            <a:ext cx="2498741" cy="2163942"/>
          </a:xfrm>
          <a:prstGeom prst="ellipse">
            <a:avLst/>
          </a:prstGeom>
          <a:ln>
            <a:noFill/>
          </a:ln>
          <a:effectLst>
            <a:softEdge rad="112500"/>
          </a:effectLst>
        </p:spPr>
      </p:pic>
      <p:pic>
        <p:nvPicPr>
          <p:cNvPr id="11" name="Picture 10"/>
          <p:cNvPicPr>
            <a:picLocks noChangeAspect="1"/>
          </p:cNvPicPr>
          <p:nvPr/>
        </p:nvPicPr>
        <p:blipFill>
          <a:blip r:embed="rId6"/>
          <a:stretch>
            <a:fillRect/>
          </a:stretch>
        </p:blipFill>
        <p:spPr>
          <a:xfrm>
            <a:off x="6269857" y="4419600"/>
            <a:ext cx="2449746" cy="2253766"/>
          </a:xfrm>
          <a:prstGeom prst="ellipse">
            <a:avLst/>
          </a:prstGeom>
          <a:ln>
            <a:noFill/>
          </a:ln>
          <a:effectLst>
            <a:softEdge rad="112500"/>
          </a:effectLst>
        </p:spPr>
      </p:pic>
      <p:pic>
        <p:nvPicPr>
          <p:cNvPr id="12" name="Picture 11"/>
          <p:cNvPicPr>
            <a:picLocks noChangeAspect="1"/>
          </p:cNvPicPr>
          <p:nvPr/>
        </p:nvPicPr>
        <p:blipFill>
          <a:blip r:embed="rId7"/>
          <a:stretch>
            <a:fillRect/>
          </a:stretch>
        </p:blipFill>
        <p:spPr>
          <a:xfrm>
            <a:off x="9375901" y="4539094"/>
            <a:ext cx="2229171" cy="2004209"/>
          </a:xfrm>
          <a:prstGeom prst="ellipse">
            <a:avLst/>
          </a:prstGeom>
        </p:spPr>
      </p:pic>
      <p:sp>
        <p:nvSpPr>
          <p:cNvPr id="13" name="Horizontal Scroll 12"/>
          <p:cNvSpPr/>
          <p:nvPr/>
        </p:nvSpPr>
        <p:spPr>
          <a:xfrm>
            <a:off x="990600" y="158588"/>
            <a:ext cx="9296399" cy="3105836"/>
          </a:xfrm>
          <a:prstGeom prst="horizontalScroll">
            <a:avLst/>
          </a:prstGeom>
          <a:solidFill>
            <a:schemeClr val="accent6">
              <a:lumMod val="20000"/>
              <a:lumOff val="80000"/>
              <a:alpha val="80000"/>
            </a:schemeClr>
          </a:solid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2400" b="1" dirty="0">
                <a:solidFill>
                  <a:srgbClr val="002060"/>
                </a:solidFill>
                <a:latin typeface="Nunito Black" pitchFamily="2" charset="0"/>
              </a:rPr>
              <a:t>Câu 3</a:t>
            </a:r>
            <a:r>
              <a:rPr lang="en-US" sz="2400" dirty="0">
                <a:solidFill>
                  <a:srgbClr val="002060"/>
                </a:solidFill>
                <a:latin typeface="Nunito Black" pitchFamily="2" charset="0"/>
              </a:rPr>
              <a:t> </a:t>
            </a:r>
            <a:r>
              <a:rPr lang="vi-VN" sz="2400" b="1" dirty="0">
                <a:solidFill>
                  <a:srgbClr val="002060"/>
                </a:solidFill>
                <a:latin typeface="Nunito Black" pitchFamily="2" charset="0"/>
              </a:rPr>
              <a:t>Qua hình ảnh những con đường, tác giả muốn nói về điều gì?</a:t>
            </a:r>
            <a:endParaRPr lang="en-US" sz="2400" b="1" dirty="0">
              <a:solidFill>
                <a:srgbClr val="002060"/>
              </a:solidFill>
              <a:latin typeface="Nunito Black" pitchFamily="2" charset="0"/>
            </a:endParaRPr>
          </a:p>
          <a:p>
            <a:pPr algn="just"/>
            <a:r>
              <a:rPr lang="vi-VN" sz="2400" dirty="0">
                <a:solidFill>
                  <a:srgbClr val="002060"/>
                </a:solidFill>
                <a:latin typeface="Nunito Black" pitchFamily="2" charset="0"/>
              </a:rPr>
              <a:t>a. Nói về nghề nghiệp</a:t>
            </a:r>
          </a:p>
          <a:p>
            <a:pPr algn="just"/>
            <a:r>
              <a:rPr lang="vi-VN" sz="2400" dirty="0">
                <a:solidFill>
                  <a:srgbClr val="002060"/>
                </a:solidFill>
                <a:latin typeface="Nunito Black" pitchFamily="2" charset="0"/>
              </a:rPr>
              <a:t>b. Nói về cảnh đẹp thiên nhiên</a:t>
            </a:r>
          </a:p>
          <a:p>
            <a:pPr algn="just"/>
            <a:r>
              <a:rPr lang="vi-VN" sz="2400" dirty="0">
                <a:solidFill>
                  <a:srgbClr val="002060"/>
                </a:solidFill>
                <a:latin typeface="Nunito Black" pitchFamily="2" charset="0"/>
              </a:rPr>
              <a:t>c. Nói về các loại phương tiện giao thông</a:t>
            </a:r>
          </a:p>
          <a:p>
            <a:endParaRPr lang="vi-VN" sz="2400" dirty="0">
              <a:solidFill>
                <a:srgbClr val="002060"/>
              </a:solidFill>
              <a:latin typeface="Nunito Black" pitchFamily="2" charset="0"/>
            </a:endParaRPr>
          </a:p>
        </p:txBody>
      </p:sp>
      <p:sp>
        <p:nvSpPr>
          <p:cNvPr id="15" name="Cloud 14"/>
          <p:cNvSpPr/>
          <p:nvPr/>
        </p:nvSpPr>
        <p:spPr>
          <a:xfrm>
            <a:off x="7733295" y="1295400"/>
            <a:ext cx="2341063" cy="1077575"/>
          </a:xfrm>
          <a:prstGeom prst="cloud">
            <a:avLst/>
          </a:prstGeom>
          <a:solidFill>
            <a:srgbClr val="008000"/>
          </a:solidFill>
        </p:spPr>
        <p:txBody>
          <a:bodyPr wrap="square">
            <a:spAutoFit/>
          </a:bodyPr>
          <a:lstStyle/>
          <a:p>
            <a:pPr algn="ctr"/>
            <a:r>
              <a:rPr lang="en-US" sz="2000" b="1" dirty="0" err="1">
                <a:solidFill>
                  <a:schemeClr val="bg1"/>
                </a:solidFill>
                <a:latin typeface="Nunito Black" pitchFamily="2" charset="0"/>
              </a:rPr>
              <a:t>Hoạt</a:t>
            </a:r>
            <a:r>
              <a:rPr lang="en-US" sz="2000" b="1" dirty="0">
                <a:solidFill>
                  <a:schemeClr val="bg1"/>
                </a:solidFill>
                <a:latin typeface="Nunito Black" pitchFamily="2" charset="0"/>
              </a:rPr>
              <a:t> </a:t>
            </a:r>
            <a:r>
              <a:rPr lang="en-US" sz="2000" b="1" dirty="0" err="1">
                <a:solidFill>
                  <a:schemeClr val="bg1"/>
                </a:solidFill>
                <a:latin typeface="Nunito Black" pitchFamily="2" charset="0"/>
              </a:rPr>
              <a:t>động</a:t>
            </a:r>
            <a:r>
              <a:rPr lang="en-US" sz="2000" b="1" dirty="0">
                <a:solidFill>
                  <a:schemeClr val="bg1"/>
                </a:solidFill>
                <a:latin typeface="Nunito Black" pitchFamily="2" charset="0"/>
              </a:rPr>
              <a:t> </a:t>
            </a:r>
          </a:p>
          <a:p>
            <a:pPr algn="ctr"/>
            <a:r>
              <a:rPr lang="en-US" sz="2000" b="1" dirty="0" err="1">
                <a:solidFill>
                  <a:schemeClr val="bg1"/>
                </a:solidFill>
                <a:latin typeface="Nunito Black" pitchFamily="2" charset="0"/>
              </a:rPr>
              <a:t>nhóm</a:t>
            </a:r>
            <a:endParaRPr lang="vi-VN" sz="2000" dirty="0">
              <a:solidFill>
                <a:schemeClr val="bg1"/>
              </a:solidFill>
              <a:latin typeface="Nunito Black" pitchFamily="2" charset="0"/>
            </a:endParaRPr>
          </a:p>
        </p:txBody>
      </p:sp>
      <p:sp>
        <p:nvSpPr>
          <p:cNvPr id="16" name="Oval 15"/>
          <p:cNvSpPr/>
          <p:nvPr/>
        </p:nvSpPr>
        <p:spPr>
          <a:xfrm>
            <a:off x="1420090" y="1295400"/>
            <a:ext cx="381000" cy="384275"/>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olded Corner 17"/>
          <p:cNvSpPr/>
          <p:nvPr/>
        </p:nvSpPr>
        <p:spPr>
          <a:xfrm>
            <a:off x="687058" y="4751486"/>
            <a:ext cx="2133600" cy="1579424"/>
          </a:xfrm>
          <a:prstGeom prst="foldedCorner">
            <a:avLst/>
          </a:prstGeom>
          <a:solidFill>
            <a:srgbClr val="FFC000"/>
          </a:solidFill>
          <a:ln w="38100">
            <a:solidFill>
              <a:schemeClr val="accent6">
                <a:lumMod val="50000"/>
              </a:schemeClr>
            </a:solidFill>
          </a:ln>
        </p:spPr>
        <p:txBody>
          <a:bodyPr wrap="square">
            <a:spAutoFit/>
          </a:bodyPr>
          <a:lstStyle/>
          <a:p>
            <a:r>
              <a:rPr lang="en-US" sz="2000" dirty="0" err="1">
                <a:solidFill>
                  <a:schemeClr val="accent6">
                    <a:lumMod val="50000"/>
                  </a:schemeClr>
                </a:solidFill>
                <a:latin typeface="Nunito Black" pitchFamily="2" charset="0"/>
              </a:rPr>
              <a:t>Gợi</a:t>
            </a:r>
            <a:r>
              <a:rPr lang="en-US" sz="2000" dirty="0">
                <a:solidFill>
                  <a:schemeClr val="accent6">
                    <a:lumMod val="50000"/>
                  </a:schemeClr>
                </a:solidFill>
                <a:latin typeface="Nunito Black" pitchFamily="2" charset="0"/>
              </a:rPr>
              <a:t> ý: </a:t>
            </a:r>
            <a:r>
              <a:rPr lang="en-US" sz="2000" dirty="0" err="1">
                <a:solidFill>
                  <a:schemeClr val="accent6">
                    <a:lumMod val="50000"/>
                  </a:schemeClr>
                </a:solidFill>
                <a:latin typeface="Nunito Black" pitchFamily="2" charset="0"/>
              </a:rPr>
              <a:t>Em</a:t>
            </a:r>
            <a:r>
              <a:rPr lang="en-US" sz="2000" dirty="0">
                <a:solidFill>
                  <a:schemeClr val="accent6">
                    <a:lumMod val="50000"/>
                  </a:schemeClr>
                </a:solidFill>
                <a:latin typeface="Nunito Black" pitchFamily="2" charset="0"/>
              </a:rPr>
              <a:t> </a:t>
            </a:r>
            <a:r>
              <a:rPr lang="en-US" sz="2000" dirty="0" err="1">
                <a:solidFill>
                  <a:schemeClr val="accent6">
                    <a:lumMod val="50000"/>
                  </a:schemeClr>
                </a:solidFill>
                <a:latin typeface="Nunito Black" pitchFamily="2" charset="0"/>
              </a:rPr>
              <a:t>đọc</a:t>
            </a:r>
            <a:r>
              <a:rPr lang="en-US" sz="2000" dirty="0">
                <a:solidFill>
                  <a:schemeClr val="accent6">
                    <a:lumMod val="50000"/>
                  </a:schemeClr>
                </a:solidFill>
                <a:latin typeface="Nunito Black" pitchFamily="2" charset="0"/>
              </a:rPr>
              <a:t> </a:t>
            </a:r>
            <a:r>
              <a:rPr lang="en-US" sz="2000" dirty="0" err="1">
                <a:solidFill>
                  <a:schemeClr val="accent6">
                    <a:lumMod val="50000"/>
                  </a:schemeClr>
                </a:solidFill>
                <a:latin typeface="Nunito Black" pitchFamily="2" charset="0"/>
              </a:rPr>
              <a:t>kĩ</a:t>
            </a:r>
            <a:r>
              <a:rPr lang="en-US" sz="2000" dirty="0">
                <a:solidFill>
                  <a:schemeClr val="accent6">
                    <a:lumMod val="50000"/>
                  </a:schemeClr>
                </a:solidFill>
                <a:latin typeface="Nunito Black" pitchFamily="2" charset="0"/>
              </a:rPr>
              <a:t> </a:t>
            </a:r>
            <a:r>
              <a:rPr lang="en-US" sz="2000" dirty="0" err="1">
                <a:solidFill>
                  <a:schemeClr val="accent6">
                    <a:lumMod val="50000"/>
                  </a:schemeClr>
                </a:solidFill>
                <a:latin typeface="Nunito Black" pitchFamily="2" charset="0"/>
              </a:rPr>
              <a:t>các</a:t>
            </a:r>
            <a:r>
              <a:rPr lang="en-US" sz="2000" dirty="0">
                <a:solidFill>
                  <a:schemeClr val="accent6">
                    <a:lumMod val="50000"/>
                  </a:schemeClr>
                </a:solidFill>
                <a:latin typeface="Nunito Black" pitchFamily="2" charset="0"/>
              </a:rPr>
              <a:t> </a:t>
            </a:r>
            <a:r>
              <a:rPr lang="en-US" sz="2000" dirty="0" err="1">
                <a:solidFill>
                  <a:schemeClr val="accent6">
                    <a:lumMod val="50000"/>
                  </a:schemeClr>
                </a:solidFill>
                <a:latin typeface="Nunito Black" pitchFamily="2" charset="0"/>
              </a:rPr>
              <a:t>đáp</a:t>
            </a:r>
            <a:r>
              <a:rPr lang="en-US" sz="2000" dirty="0">
                <a:solidFill>
                  <a:schemeClr val="accent6">
                    <a:lumMod val="50000"/>
                  </a:schemeClr>
                </a:solidFill>
                <a:latin typeface="Nunito Black" pitchFamily="2" charset="0"/>
              </a:rPr>
              <a:t> </a:t>
            </a:r>
            <a:r>
              <a:rPr lang="en-US" sz="2000" dirty="0" err="1">
                <a:solidFill>
                  <a:schemeClr val="accent6">
                    <a:lumMod val="50000"/>
                  </a:schemeClr>
                </a:solidFill>
                <a:latin typeface="Nunito Black" pitchFamily="2" charset="0"/>
              </a:rPr>
              <a:t>án</a:t>
            </a:r>
            <a:r>
              <a:rPr lang="en-US" sz="2000" dirty="0">
                <a:solidFill>
                  <a:schemeClr val="accent6">
                    <a:lumMod val="50000"/>
                  </a:schemeClr>
                </a:solidFill>
                <a:latin typeface="Nunito Black" pitchFamily="2" charset="0"/>
              </a:rPr>
              <a:t>, </a:t>
            </a:r>
            <a:r>
              <a:rPr lang="en-US" sz="2000" dirty="0" err="1">
                <a:solidFill>
                  <a:schemeClr val="accent6">
                    <a:lumMod val="50000"/>
                  </a:schemeClr>
                </a:solidFill>
                <a:latin typeface="Nunito Black" pitchFamily="2" charset="0"/>
              </a:rPr>
              <a:t>suy</a:t>
            </a:r>
            <a:r>
              <a:rPr lang="en-US" sz="2000" dirty="0">
                <a:solidFill>
                  <a:schemeClr val="accent6">
                    <a:lumMod val="50000"/>
                  </a:schemeClr>
                </a:solidFill>
                <a:latin typeface="Nunito Black" pitchFamily="2" charset="0"/>
              </a:rPr>
              <a:t> </a:t>
            </a:r>
            <a:r>
              <a:rPr lang="en-US" sz="2000" dirty="0" err="1">
                <a:solidFill>
                  <a:schemeClr val="accent6">
                    <a:lumMod val="50000"/>
                  </a:schemeClr>
                </a:solidFill>
                <a:latin typeface="Nunito Black" pitchFamily="2" charset="0"/>
              </a:rPr>
              <a:t>nghĩ</a:t>
            </a:r>
            <a:r>
              <a:rPr lang="en-US" sz="2000" dirty="0">
                <a:solidFill>
                  <a:schemeClr val="accent6">
                    <a:lumMod val="50000"/>
                  </a:schemeClr>
                </a:solidFill>
                <a:latin typeface="Nunito Black" pitchFamily="2" charset="0"/>
              </a:rPr>
              <a:t> </a:t>
            </a:r>
            <a:r>
              <a:rPr lang="en-US" sz="2000" dirty="0" err="1">
                <a:solidFill>
                  <a:schemeClr val="accent6">
                    <a:lumMod val="50000"/>
                  </a:schemeClr>
                </a:solidFill>
                <a:latin typeface="Nunito Black" pitchFamily="2" charset="0"/>
              </a:rPr>
              <a:t>và</a:t>
            </a:r>
            <a:r>
              <a:rPr lang="en-US" sz="2000" dirty="0">
                <a:solidFill>
                  <a:schemeClr val="accent6">
                    <a:lumMod val="50000"/>
                  </a:schemeClr>
                </a:solidFill>
                <a:latin typeface="Nunito Black" pitchFamily="2" charset="0"/>
              </a:rPr>
              <a:t> </a:t>
            </a:r>
            <a:r>
              <a:rPr lang="en-US" sz="2000" dirty="0" err="1">
                <a:solidFill>
                  <a:schemeClr val="accent6">
                    <a:lumMod val="50000"/>
                  </a:schemeClr>
                </a:solidFill>
                <a:latin typeface="Nunito Black" pitchFamily="2" charset="0"/>
              </a:rPr>
              <a:t>chọn</a:t>
            </a:r>
            <a:r>
              <a:rPr lang="en-US" sz="2000" dirty="0">
                <a:solidFill>
                  <a:schemeClr val="accent6">
                    <a:lumMod val="50000"/>
                  </a:schemeClr>
                </a:solidFill>
                <a:latin typeface="Nunito Black" pitchFamily="2" charset="0"/>
              </a:rPr>
              <a:t> </a:t>
            </a:r>
            <a:r>
              <a:rPr lang="en-US" sz="2000" dirty="0" err="1">
                <a:solidFill>
                  <a:schemeClr val="accent6">
                    <a:lumMod val="50000"/>
                  </a:schemeClr>
                </a:solidFill>
                <a:latin typeface="Nunito Black" pitchFamily="2" charset="0"/>
              </a:rPr>
              <a:t>đáp</a:t>
            </a:r>
            <a:r>
              <a:rPr lang="en-US" sz="2000" dirty="0">
                <a:solidFill>
                  <a:schemeClr val="accent6">
                    <a:lumMod val="50000"/>
                  </a:schemeClr>
                </a:solidFill>
                <a:latin typeface="Nunito Black" pitchFamily="2" charset="0"/>
              </a:rPr>
              <a:t> </a:t>
            </a:r>
            <a:r>
              <a:rPr lang="en-US" sz="2000" dirty="0" err="1">
                <a:solidFill>
                  <a:schemeClr val="accent6">
                    <a:lumMod val="50000"/>
                  </a:schemeClr>
                </a:solidFill>
                <a:latin typeface="Nunito Black" pitchFamily="2" charset="0"/>
              </a:rPr>
              <a:t>án</a:t>
            </a:r>
            <a:r>
              <a:rPr lang="en-US" sz="2000" dirty="0">
                <a:solidFill>
                  <a:schemeClr val="accent6">
                    <a:lumMod val="50000"/>
                  </a:schemeClr>
                </a:solidFill>
                <a:latin typeface="Nunito Black" pitchFamily="2" charset="0"/>
              </a:rPr>
              <a:t> </a:t>
            </a:r>
            <a:r>
              <a:rPr lang="en-US" sz="2000" dirty="0" err="1">
                <a:solidFill>
                  <a:schemeClr val="accent6">
                    <a:lumMod val="50000"/>
                  </a:schemeClr>
                </a:solidFill>
                <a:latin typeface="Nunito Black" pitchFamily="2" charset="0"/>
              </a:rPr>
              <a:t>phù</a:t>
            </a:r>
            <a:r>
              <a:rPr lang="en-US" sz="2000" dirty="0">
                <a:solidFill>
                  <a:schemeClr val="accent6">
                    <a:lumMod val="50000"/>
                  </a:schemeClr>
                </a:solidFill>
                <a:latin typeface="Nunito Black" pitchFamily="2" charset="0"/>
              </a:rPr>
              <a:t> </a:t>
            </a:r>
            <a:r>
              <a:rPr lang="en-US" sz="2000" dirty="0" err="1">
                <a:solidFill>
                  <a:schemeClr val="accent6">
                    <a:lumMod val="50000"/>
                  </a:schemeClr>
                </a:solidFill>
                <a:latin typeface="Nunito Black" pitchFamily="2" charset="0"/>
              </a:rPr>
              <a:t>hợp</a:t>
            </a:r>
            <a:endParaRPr lang="en-US" sz="2000" dirty="0">
              <a:solidFill>
                <a:schemeClr val="accent6">
                  <a:lumMod val="50000"/>
                </a:schemeClr>
              </a:solidFill>
              <a:latin typeface="Nunito Black" pitchFamily="2" charset="0"/>
            </a:endParaRPr>
          </a:p>
        </p:txBody>
      </p:sp>
    </p:spTree>
    <p:extLst>
      <p:ext uri="{BB962C8B-B14F-4D97-AF65-F5344CB8AC3E}">
        <p14:creationId xmlns:p14="http://schemas.microsoft.com/office/powerpoint/2010/main" val="1632821854"/>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5"/>
                                        </p:tgtEl>
                                        <p:attrNameLst>
                                          <p:attrName>style.visibility</p:attrName>
                                        </p:attrNameLst>
                                      </p:cBhvr>
                                      <p:to>
                                        <p:strVal val="visible"/>
                                      </p:to>
                                    </p:set>
                                    <p:animEffect transition="in" filter="fade">
                                      <p:cBhvr>
                                        <p:cTn id="14" dur="1000"/>
                                        <p:tgtEl>
                                          <p:spTgt spid="15"/>
                                        </p:tgtEl>
                                      </p:cBhvr>
                                    </p:animEffect>
                                    <p:anim calcmode="lin" valueType="num">
                                      <p:cBhvr>
                                        <p:cTn id="15" dur="1000" fill="hold"/>
                                        <p:tgtEl>
                                          <p:spTgt spid="15"/>
                                        </p:tgtEl>
                                        <p:attrNameLst>
                                          <p:attrName>ppt_x</p:attrName>
                                        </p:attrNameLst>
                                      </p:cBhvr>
                                      <p:tavLst>
                                        <p:tav tm="0">
                                          <p:val>
                                            <p:strVal val="#ppt_x"/>
                                          </p:val>
                                        </p:tav>
                                        <p:tav tm="100000">
                                          <p:val>
                                            <p:strVal val="#ppt_x"/>
                                          </p:val>
                                        </p:tav>
                                      </p:tavLst>
                                    </p:anim>
                                    <p:anim calcmode="lin" valueType="num">
                                      <p:cBhvr>
                                        <p:cTn id="16"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8"/>
                                        </p:tgtEl>
                                        <p:attrNameLst>
                                          <p:attrName>style.visibility</p:attrName>
                                        </p:attrNameLst>
                                      </p:cBhvr>
                                      <p:to>
                                        <p:strVal val="visible"/>
                                      </p:to>
                                    </p:set>
                                    <p:animEffect transition="in" filter="fade">
                                      <p:cBhvr>
                                        <p:cTn id="21" dur="1000"/>
                                        <p:tgtEl>
                                          <p:spTgt spid="18"/>
                                        </p:tgtEl>
                                      </p:cBhvr>
                                    </p:animEffect>
                                    <p:anim calcmode="lin" valueType="num">
                                      <p:cBhvr>
                                        <p:cTn id="22" dur="1000" fill="hold"/>
                                        <p:tgtEl>
                                          <p:spTgt spid="18"/>
                                        </p:tgtEl>
                                        <p:attrNameLst>
                                          <p:attrName>ppt_x</p:attrName>
                                        </p:attrNameLst>
                                      </p:cBhvr>
                                      <p:tavLst>
                                        <p:tav tm="0">
                                          <p:val>
                                            <p:strVal val="#ppt_x"/>
                                          </p:val>
                                        </p:tav>
                                        <p:tav tm="100000">
                                          <p:val>
                                            <p:strVal val="#ppt_x"/>
                                          </p:val>
                                        </p:tav>
                                      </p:tavLst>
                                    </p:anim>
                                    <p:anim calcmode="lin" valueType="num">
                                      <p:cBhvr>
                                        <p:cTn id="23"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16"/>
                                        </p:tgtEl>
                                        <p:attrNameLst>
                                          <p:attrName>style.visibility</p:attrName>
                                        </p:attrNameLst>
                                      </p:cBhvr>
                                      <p:to>
                                        <p:strVal val="visible"/>
                                      </p:to>
                                    </p:set>
                                    <p:animEffect transition="in" filter="fade">
                                      <p:cBhvr>
                                        <p:cTn id="28" dur="1000"/>
                                        <p:tgtEl>
                                          <p:spTgt spid="16"/>
                                        </p:tgtEl>
                                      </p:cBhvr>
                                    </p:animEffect>
                                    <p:anim calcmode="lin" valueType="num">
                                      <p:cBhvr>
                                        <p:cTn id="29" dur="1000" fill="hold"/>
                                        <p:tgtEl>
                                          <p:spTgt spid="16"/>
                                        </p:tgtEl>
                                        <p:attrNameLst>
                                          <p:attrName>ppt_x</p:attrName>
                                        </p:attrNameLst>
                                      </p:cBhvr>
                                      <p:tavLst>
                                        <p:tav tm="0">
                                          <p:val>
                                            <p:strVal val="#ppt_x"/>
                                          </p:val>
                                        </p:tav>
                                        <p:tav tm="100000">
                                          <p:val>
                                            <p:strVal val="#ppt_x"/>
                                          </p:val>
                                        </p:tav>
                                      </p:tavLst>
                                    </p:anim>
                                    <p:anim calcmode="lin" valueType="num">
                                      <p:cBhvr>
                                        <p:cTn id="30"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5" grpId="0" animBg="1"/>
      <p:bldP spid="16" grpId="0" animBg="1"/>
      <p:bldP spid="18"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p:cNvPicPr>
            <a:picLocks noChangeAspect="1"/>
          </p:cNvPicPr>
          <p:nvPr/>
        </p:nvPicPr>
        <p:blipFill>
          <a:blip r:embed="rId2"/>
          <a:stretch>
            <a:fillRect/>
          </a:stretch>
        </p:blipFill>
        <p:spPr>
          <a:xfrm>
            <a:off x="2819400" y="2303448"/>
            <a:ext cx="4629835" cy="4162604"/>
          </a:xfrm>
          <a:prstGeom prst="ellipse">
            <a:avLst/>
          </a:prstGeom>
        </p:spPr>
      </p:pic>
      <p:sp>
        <p:nvSpPr>
          <p:cNvPr id="2" name="Horizontal Scroll 1"/>
          <p:cNvSpPr/>
          <p:nvPr/>
        </p:nvSpPr>
        <p:spPr>
          <a:xfrm>
            <a:off x="1143000" y="152400"/>
            <a:ext cx="9448800" cy="2085796"/>
          </a:xfrm>
          <a:prstGeom prst="horizontalScroll">
            <a:avLst/>
          </a:prstGeom>
          <a:solidFill>
            <a:schemeClr val="accent6">
              <a:lumMod val="20000"/>
              <a:lumOff val="80000"/>
            </a:schemeClr>
          </a:solidFill>
          <a:ln w="38100">
            <a:solidFill>
              <a:srgbClr val="0070C0"/>
            </a:solidFill>
          </a:ln>
        </p:spPr>
        <p:txBody>
          <a:bodyPr wrap="square">
            <a:spAutoFit/>
          </a:bodyPr>
          <a:lstStyle/>
          <a:p>
            <a:r>
              <a:rPr lang="vi-VN" sz="2400" b="1" dirty="0">
                <a:solidFill>
                  <a:srgbClr val="002060"/>
                </a:solidFill>
                <a:latin typeface="Nunito Black" pitchFamily="2" charset="0"/>
              </a:rPr>
              <a:t>Câu 4</a:t>
            </a:r>
            <a:r>
              <a:rPr lang="en-US" sz="2400" dirty="0">
                <a:solidFill>
                  <a:srgbClr val="002060"/>
                </a:solidFill>
                <a:latin typeface="Nunito Black" pitchFamily="2" charset="0"/>
              </a:rPr>
              <a:t>: </a:t>
            </a:r>
            <a:r>
              <a:rPr lang="vi-VN" sz="2400" b="1" dirty="0">
                <a:solidFill>
                  <a:srgbClr val="002060"/>
                </a:solidFill>
                <a:latin typeface="Nunito Black" pitchFamily="2" charset="0"/>
              </a:rPr>
              <a:t>Em hiểu “con đường trên trang sách” có nghĩa là gì?</a:t>
            </a:r>
            <a:endParaRPr lang="vi-VN" sz="2400" dirty="0">
              <a:solidFill>
                <a:srgbClr val="002060"/>
              </a:solidFill>
              <a:latin typeface="Nunito Black" pitchFamily="2" charset="0"/>
            </a:endParaRPr>
          </a:p>
          <a:p>
            <a:pPr algn="just"/>
            <a:r>
              <a:rPr lang="vi-VN" sz="2400" dirty="0">
                <a:solidFill>
                  <a:srgbClr val="002060"/>
                </a:solidFill>
                <a:latin typeface="Nunito Black" pitchFamily="2" charset="0"/>
              </a:rPr>
              <a:t>a. Con đường được được vẽ trong sách</a:t>
            </a:r>
          </a:p>
          <a:p>
            <a:pPr algn="just"/>
            <a:r>
              <a:rPr lang="vi-VN" sz="2400" dirty="0">
                <a:solidFill>
                  <a:srgbClr val="002060"/>
                </a:solidFill>
                <a:latin typeface="Nunito Black" pitchFamily="2" charset="0"/>
              </a:rPr>
              <a:t>b. Con đường khám phá kiến thức</a:t>
            </a:r>
          </a:p>
          <a:p>
            <a:pPr algn="just"/>
            <a:r>
              <a:rPr lang="vi-VN" sz="2400" dirty="0">
                <a:solidFill>
                  <a:srgbClr val="002060"/>
                </a:solidFill>
                <a:latin typeface="Nunito Black" pitchFamily="2" charset="0"/>
              </a:rPr>
              <a:t>c. Con đường ta đi lại hằng ngày</a:t>
            </a:r>
          </a:p>
        </p:txBody>
      </p:sp>
      <p:sp>
        <p:nvSpPr>
          <p:cNvPr id="15" name="Cloud 14"/>
          <p:cNvSpPr/>
          <p:nvPr/>
        </p:nvSpPr>
        <p:spPr>
          <a:xfrm>
            <a:off x="7772400" y="1193247"/>
            <a:ext cx="2341063" cy="1077575"/>
          </a:xfrm>
          <a:prstGeom prst="cloud">
            <a:avLst/>
          </a:prstGeom>
          <a:solidFill>
            <a:srgbClr val="008000"/>
          </a:solidFill>
        </p:spPr>
        <p:txBody>
          <a:bodyPr wrap="square">
            <a:spAutoFit/>
          </a:bodyPr>
          <a:lstStyle/>
          <a:p>
            <a:pPr marL="0" marR="0" lvl="0" indent="0" algn="ctr" defTabSz="609539"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a:ln>
                  <a:noFill/>
                </a:ln>
                <a:solidFill>
                  <a:prstClr val="white"/>
                </a:solidFill>
                <a:effectLst/>
                <a:uLnTx/>
                <a:uFillTx/>
                <a:latin typeface="Nunito Black" pitchFamily="2" charset="0"/>
                <a:ea typeface="+mn-ea"/>
                <a:cs typeface="+mn-cs"/>
              </a:rPr>
              <a:t>Hoạt</a:t>
            </a:r>
            <a:r>
              <a:rPr kumimoji="0" lang="en-US" sz="2000" b="1" i="0" u="none" strike="noStrike" kern="1200" cap="none" spc="0" normalizeH="0" baseline="0" noProof="0" dirty="0">
                <a:ln>
                  <a:noFill/>
                </a:ln>
                <a:solidFill>
                  <a:prstClr val="white"/>
                </a:solidFill>
                <a:effectLst/>
                <a:uLnTx/>
                <a:uFillTx/>
                <a:latin typeface="Nunito Black" pitchFamily="2" charset="0"/>
                <a:ea typeface="+mn-ea"/>
                <a:cs typeface="+mn-cs"/>
              </a:rPr>
              <a:t> </a:t>
            </a:r>
            <a:r>
              <a:rPr kumimoji="0" lang="en-US" sz="2000" b="1" i="0" u="none" strike="noStrike" kern="1200" cap="none" spc="0" normalizeH="0" baseline="0" noProof="0" dirty="0" err="1">
                <a:ln>
                  <a:noFill/>
                </a:ln>
                <a:solidFill>
                  <a:prstClr val="white"/>
                </a:solidFill>
                <a:effectLst/>
                <a:uLnTx/>
                <a:uFillTx/>
                <a:latin typeface="Nunito Black" pitchFamily="2" charset="0"/>
                <a:ea typeface="+mn-ea"/>
                <a:cs typeface="+mn-cs"/>
              </a:rPr>
              <a:t>động</a:t>
            </a:r>
            <a:r>
              <a:rPr kumimoji="0" lang="en-US" sz="2000" b="1" i="0" u="none" strike="noStrike" kern="1200" cap="none" spc="0" normalizeH="0" baseline="0" noProof="0" dirty="0">
                <a:ln>
                  <a:noFill/>
                </a:ln>
                <a:solidFill>
                  <a:prstClr val="white"/>
                </a:solidFill>
                <a:effectLst/>
                <a:uLnTx/>
                <a:uFillTx/>
                <a:latin typeface="Nunito Black" pitchFamily="2" charset="0"/>
                <a:ea typeface="+mn-ea"/>
                <a:cs typeface="+mn-cs"/>
              </a:rPr>
              <a:t> </a:t>
            </a:r>
          </a:p>
          <a:p>
            <a:pPr marL="0" marR="0" lvl="0" indent="0" algn="ctr" defTabSz="609539"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a:ln>
                  <a:noFill/>
                </a:ln>
                <a:solidFill>
                  <a:prstClr val="white"/>
                </a:solidFill>
                <a:effectLst/>
                <a:uLnTx/>
                <a:uFillTx/>
                <a:latin typeface="Nunito Black" pitchFamily="2" charset="0"/>
                <a:ea typeface="+mn-ea"/>
                <a:cs typeface="+mn-cs"/>
              </a:rPr>
              <a:t>nhóm</a:t>
            </a:r>
            <a:endParaRPr kumimoji="0" lang="vi-VN" sz="2000" b="0" i="0" u="none" strike="noStrike" kern="1200" cap="none" spc="0" normalizeH="0" baseline="0" noProof="0" dirty="0">
              <a:ln>
                <a:noFill/>
              </a:ln>
              <a:solidFill>
                <a:prstClr val="white"/>
              </a:solidFill>
              <a:effectLst/>
              <a:uLnTx/>
              <a:uFillTx/>
              <a:latin typeface="Nunito Black" pitchFamily="2" charset="0"/>
              <a:ea typeface="+mn-ea"/>
              <a:cs typeface="+mn-cs"/>
            </a:endParaRPr>
          </a:p>
        </p:txBody>
      </p:sp>
      <p:sp>
        <p:nvSpPr>
          <p:cNvPr id="18" name="Folded Corner 17"/>
          <p:cNvSpPr/>
          <p:nvPr/>
        </p:nvSpPr>
        <p:spPr>
          <a:xfrm>
            <a:off x="8534400" y="3448115"/>
            <a:ext cx="2685365" cy="1873270"/>
          </a:xfrm>
          <a:prstGeom prst="foldedCorner">
            <a:avLst/>
          </a:prstGeom>
          <a:solidFill>
            <a:srgbClr val="FFC000"/>
          </a:solidFill>
          <a:ln w="38100">
            <a:solidFill>
              <a:schemeClr val="accent6">
                <a:lumMod val="50000"/>
              </a:schemeClr>
            </a:solidFill>
          </a:ln>
        </p:spPr>
        <p:txBody>
          <a:bodyPr wrap="square">
            <a:spAutoFit/>
          </a:bodyPr>
          <a:lstStyle/>
          <a:p>
            <a:pPr marL="0" marR="0" lvl="0" indent="0" algn="l" defTabSz="609539"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schemeClr val="accent6">
                    <a:lumMod val="50000"/>
                  </a:schemeClr>
                </a:solidFill>
                <a:effectLst/>
                <a:uLnTx/>
                <a:uFillTx/>
                <a:latin typeface="Nunito Black" pitchFamily="2" charset="0"/>
                <a:ea typeface="+mn-ea"/>
                <a:cs typeface="+mn-cs"/>
              </a:rPr>
              <a:t>Gợi</a:t>
            </a:r>
            <a:r>
              <a:rPr kumimoji="0" lang="en-US" sz="2400" b="0" i="0" u="none" strike="noStrike" kern="1200" cap="none" spc="0" normalizeH="0" baseline="0" noProof="0" dirty="0">
                <a:ln>
                  <a:noFill/>
                </a:ln>
                <a:solidFill>
                  <a:schemeClr val="accent6">
                    <a:lumMod val="50000"/>
                  </a:schemeClr>
                </a:solidFill>
                <a:effectLst/>
                <a:uLnTx/>
                <a:uFillTx/>
                <a:latin typeface="Nunito Black" pitchFamily="2" charset="0"/>
                <a:ea typeface="+mn-ea"/>
                <a:cs typeface="+mn-cs"/>
              </a:rPr>
              <a:t> ý: </a:t>
            </a:r>
            <a:r>
              <a:rPr kumimoji="0" lang="en-US" sz="2400" b="0" i="0" u="none" strike="noStrike" kern="1200" cap="none" spc="0" normalizeH="0" baseline="0" noProof="0" dirty="0" err="1">
                <a:ln>
                  <a:noFill/>
                </a:ln>
                <a:solidFill>
                  <a:schemeClr val="accent6">
                    <a:lumMod val="50000"/>
                  </a:schemeClr>
                </a:solidFill>
                <a:effectLst/>
                <a:uLnTx/>
                <a:uFillTx/>
                <a:latin typeface="Nunito Black" pitchFamily="2" charset="0"/>
                <a:ea typeface="+mn-ea"/>
                <a:cs typeface="+mn-cs"/>
              </a:rPr>
              <a:t>Em</a:t>
            </a:r>
            <a:r>
              <a:rPr kumimoji="0" lang="en-US" sz="2400" b="0" i="0" u="none" strike="noStrike" kern="1200" cap="none" spc="0" normalizeH="0" baseline="0" noProof="0" dirty="0">
                <a:ln>
                  <a:noFill/>
                </a:ln>
                <a:solidFill>
                  <a:schemeClr val="accent6">
                    <a:lumMod val="50000"/>
                  </a:schemeClr>
                </a:solidFill>
                <a:effectLst/>
                <a:uLnTx/>
                <a:uFillTx/>
                <a:latin typeface="Nunito Black" pitchFamily="2" charset="0"/>
                <a:ea typeface="+mn-ea"/>
                <a:cs typeface="+mn-cs"/>
              </a:rPr>
              <a:t> </a:t>
            </a:r>
            <a:r>
              <a:rPr kumimoji="0" lang="en-US" sz="2400" b="0" i="0" u="none" strike="noStrike" kern="1200" cap="none" spc="0" normalizeH="0" baseline="0" noProof="0" dirty="0" err="1">
                <a:ln>
                  <a:noFill/>
                </a:ln>
                <a:solidFill>
                  <a:schemeClr val="accent6">
                    <a:lumMod val="50000"/>
                  </a:schemeClr>
                </a:solidFill>
                <a:effectLst/>
                <a:uLnTx/>
                <a:uFillTx/>
                <a:latin typeface="Nunito Black" pitchFamily="2" charset="0"/>
                <a:ea typeface="+mn-ea"/>
                <a:cs typeface="+mn-cs"/>
              </a:rPr>
              <a:t>đọc</a:t>
            </a:r>
            <a:r>
              <a:rPr kumimoji="0" lang="en-US" sz="2400" b="0" i="0" u="none" strike="noStrike" kern="1200" cap="none" spc="0" normalizeH="0" baseline="0" noProof="0" dirty="0">
                <a:ln>
                  <a:noFill/>
                </a:ln>
                <a:solidFill>
                  <a:schemeClr val="accent6">
                    <a:lumMod val="50000"/>
                  </a:schemeClr>
                </a:solidFill>
                <a:effectLst/>
                <a:uLnTx/>
                <a:uFillTx/>
                <a:latin typeface="Nunito Black" pitchFamily="2" charset="0"/>
                <a:ea typeface="+mn-ea"/>
                <a:cs typeface="+mn-cs"/>
              </a:rPr>
              <a:t> </a:t>
            </a:r>
            <a:r>
              <a:rPr kumimoji="0" lang="en-US" sz="2400" b="0" i="0" u="none" strike="noStrike" kern="1200" cap="none" spc="0" normalizeH="0" baseline="0" noProof="0" dirty="0" err="1">
                <a:ln>
                  <a:noFill/>
                </a:ln>
                <a:solidFill>
                  <a:schemeClr val="accent6">
                    <a:lumMod val="50000"/>
                  </a:schemeClr>
                </a:solidFill>
                <a:effectLst/>
                <a:uLnTx/>
                <a:uFillTx/>
                <a:latin typeface="Nunito Black" pitchFamily="2" charset="0"/>
                <a:ea typeface="+mn-ea"/>
                <a:cs typeface="+mn-cs"/>
              </a:rPr>
              <a:t>kĩ</a:t>
            </a:r>
            <a:r>
              <a:rPr kumimoji="0" lang="en-US" sz="2400" b="0" i="0" u="none" strike="noStrike" kern="1200" cap="none" spc="0" normalizeH="0" baseline="0" noProof="0" dirty="0">
                <a:ln>
                  <a:noFill/>
                </a:ln>
                <a:solidFill>
                  <a:schemeClr val="accent6">
                    <a:lumMod val="50000"/>
                  </a:schemeClr>
                </a:solidFill>
                <a:effectLst/>
                <a:uLnTx/>
                <a:uFillTx/>
                <a:latin typeface="Nunito Black" pitchFamily="2" charset="0"/>
                <a:ea typeface="+mn-ea"/>
                <a:cs typeface="+mn-cs"/>
              </a:rPr>
              <a:t> </a:t>
            </a:r>
            <a:r>
              <a:rPr kumimoji="0" lang="en-US" sz="2400" b="0" i="0" u="none" strike="noStrike" kern="1200" cap="none" spc="0" normalizeH="0" baseline="0" noProof="0" dirty="0" err="1">
                <a:ln>
                  <a:noFill/>
                </a:ln>
                <a:solidFill>
                  <a:schemeClr val="accent6">
                    <a:lumMod val="50000"/>
                  </a:schemeClr>
                </a:solidFill>
                <a:effectLst/>
                <a:uLnTx/>
                <a:uFillTx/>
                <a:latin typeface="Nunito Black" pitchFamily="2" charset="0"/>
                <a:ea typeface="+mn-ea"/>
                <a:cs typeface="+mn-cs"/>
              </a:rPr>
              <a:t>các</a:t>
            </a:r>
            <a:r>
              <a:rPr kumimoji="0" lang="en-US" sz="2400" b="0" i="0" u="none" strike="noStrike" kern="1200" cap="none" spc="0" normalizeH="0" baseline="0" noProof="0" dirty="0">
                <a:ln>
                  <a:noFill/>
                </a:ln>
                <a:solidFill>
                  <a:schemeClr val="accent6">
                    <a:lumMod val="50000"/>
                  </a:schemeClr>
                </a:solidFill>
                <a:effectLst/>
                <a:uLnTx/>
                <a:uFillTx/>
                <a:latin typeface="Nunito Black" pitchFamily="2" charset="0"/>
                <a:ea typeface="+mn-ea"/>
                <a:cs typeface="+mn-cs"/>
              </a:rPr>
              <a:t> </a:t>
            </a:r>
            <a:r>
              <a:rPr kumimoji="0" lang="en-US" sz="2400" b="0" i="0" u="none" strike="noStrike" kern="1200" cap="none" spc="0" normalizeH="0" baseline="0" noProof="0" dirty="0" err="1">
                <a:ln>
                  <a:noFill/>
                </a:ln>
                <a:solidFill>
                  <a:schemeClr val="accent6">
                    <a:lumMod val="50000"/>
                  </a:schemeClr>
                </a:solidFill>
                <a:effectLst/>
                <a:uLnTx/>
                <a:uFillTx/>
                <a:latin typeface="Nunito Black" pitchFamily="2" charset="0"/>
                <a:ea typeface="+mn-ea"/>
                <a:cs typeface="+mn-cs"/>
              </a:rPr>
              <a:t>đáp</a:t>
            </a:r>
            <a:r>
              <a:rPr kumimoji="0" lang="en-US" sz="2400" b="0" i="0" u="none" strike="noStrike" kern="1200" cap="none" spc="0" normalizeH="0" baseline="0" noProof="0" dirty="0">
                <a:ln>
                  <a:noFill/>
                </a:ln>
                <a:solidFill>
                  <a:schemeClr val="accent6">
                    <a:lumMod val="50000"/>
                  </a:schemeClr>
                </a:solidFill>
                <a:effectLst/>
                <a:uLnTx/>
                <a:uFillTx/>
                <a:latin typeface="Nunito Black" pitchFamily="2" charset="0"/>
                <a:ea typeface="+mn-ea"/>
                <a:cs typeface="+mn-cs"/>
              </a:rPr>
              <a:t> </a:t>
            </a:r>
            <a:r>
              <a:rPr kumimoji="0" lang="en-US" sz="2400" b="0" i="0" u="none" strike="noStrike" kern="1200" cap="none" spc="0" normalizeH="0" baseline="0" noProof="0" dirty="0" err="1">
                <a:ln>
                  <a:noFill/>
                </a:ln>
                <a:solidFill>
                  <a:schemeClr val="accent6">
                    <a:lumMod val="50000"/>
                  </a:schemeClr>
                </a:solidFill>
                <a:effectLst/>
                <a:uLnTx/>
                <a:uFillTx/>
                <a:latin typeface="Nunito Black" pitchFamily="2" charset="0"/>
                <a:ea typeface="+mn-ea"/>
                <a:cs typeface="+mn-cs"/>
              </a:rPr>
              <a:t>án</a:t>
            </a:r>
            <a:r>
              <a:rPr kumimoji="0" lang="en-US" sz="2400" b="0" i="0" u="none" strike="noStrike" kern="1200" cap="none" spc="0" normalizeH="0" baseline="0" noProof="0" dirty="0">
                <a:ln>
                  <a:noFill/>
                </a:ln>
                <a:solidFill>
                  <a:schemeClr val="accent6">
                    <a:lumMod val="50000"/>
                  </a:schemeClr>
                </a:solidFill>
                <a:effectLst/>
                <a:uLnTx/>
                <a:uFillTx/>
                <a:latin typeface="Nunito Black" pitchFamily="2" charset="0"/>
                <a:ea typeface="+mn-ea"/>
                <a:cs typeface="+mn-cs"/>
              </a:rPr>
              <a:t>, </a:t>
            </a:r>
            <a:r>
              <a:rPr kumimoji="0" lang="en-US" sz="2400" b="0" i="0" u="none" strike="noStrike" kern="1200" cap="none" spc="0" normalizeH="0" baseline="0" noProof="0" dirty="0" err="1">
                <a:ln>
                  <a:noFill/>
                </a:ln>
                <a:solidFill>
                  <a:schemeClr val="accent6">
                    <a:lumMod val="50000"/>
                  </a:schemeClr>
                </a:solidFill>
                <a:effectLst/>
                <a:uLnTx/>
                <a:uFillTx/>
                <a:latin typeface="Nunito Black" pitchFamily="2" charset="0"/>
                <a:ea typeface="+mn-ea"/>
                <a:cs typeface="+mn-cs"/>
              </a:rPr>
              <a:t>suy</a:t>
            </a:r>
            <a:r>
              <a:rPr kumimoji="0" lang="en-US" sz="2400" b="0" i="0" u="none" strike="noStrike" kern="1200" cap="none" spc="0" normalizeH="0" baseline="0" noProof="0" dirty="0">
                <a:ln>
                  <a:noFill/>
                </a:ln>
                <a:solidFill>
                  <a:schemeClr val="accent6">
                    <a:lumMod val="50000"/>
                  </a:schemeClr>
                </a:solidFill>
                <a:effectLst/>
                <a:uLnTx/>
                <a:uFillTx/>
                <a:latin typeface="Nunito Black" pitchFamily="2" charset="0"/>
                <a:ea typeface="+mn-ea"/>
                <a:cs typeface="+mn-cs"/>
              </a:rPr>
              <a:t> </a:t>
            </a:r>
            <a:r>
              <a:rPr kumimoji="0" lang="en-US" sz="2400" b="0" i="0" u="none" strike="noStrike" kern="1200" cap="none" spc="0" normalizeH="0" baseline="0" noProof="0" dirty="0" err="1">
                <a:ln>
                  <a:noFill/>
                </a:ln>
                <a:solidFill>
                  <a:schemeClr val="accent6">
                    <a:lumMod val="50000"/>
                  </a:schemeClr>
                </a:solidFill>
                <a:effectLst/>
                <a:uLnTx/>
                <a:uFillTx/>
                <a:latin typeface="Nunito Black" pitchFamily="2" charset="0"/>
                <a:ea typeface="+mn-ea"/>
                <a:cs typeface="+mn-cs"/>
              </a:rPr>
              <a:t>nghĩ</a:t>
            </a:r>
            <a:r>
              <a:rPr kumimoji="0" lang="en-US" sz="2400" b="0" i="0" u="none" strike="noStrike" kern="1200" cap="none" spc="0" normalizeH="0" baseline="0" noProof="0" dirty="0">
                <a:ln>
                  <a:noFill/>
                </a:ln>
                <a:solidFill>
                  <a:schemeClr val="accent6">
                    <a:lumMod val="50000"/>
                  </a:schemeClr>
                </a:solidFill>
                <a:effectLst/>
                <a:uLnTx/>
                <a:uFillTx/>
                <a:latin typeface="Nunito Black" pitchFamily="2" charset="0"/>
                <a:ea typeface="+mn-ea"/>
                <a:cs typeface="+mn-cs"/>
              </a:rPr>
              <a:t> </a:t>
            </a:r>
            <a:r>
              <a:rPr kumimoji="0" lang="en-US" sz="2400" b="0" i="0" u="none" strike="noStrike" kern="1200" cap="none" spc="0" normalizeH="0" baseline="0" noProof="0" dirty="0" err="1">
                <a:ln>
                  <a:noFill/>
                </a:ln>
                <a:solidFill>
                  <a:schemeClr val="accent6">
                    <a:lumMod val="50000"/>
                  </a:schemeClr>
                </a:solidFill>
                <a:effectLst/>
                <a:uLnTx/>
                <a:uFillTx/>
                <a:latin typeface="Nunito Black" pitchFamily="2" charset="0"/>
                <a:ea typeface="+mn-ea"/>
                <a:cs typeface="+mn-cs"/>
              </a:rPr>
              <a:t>và</a:t>
            </a:r>
            <a:r>
              <a:rPr kumimoji="0" lang="en-US" sz="2400" b="0" i="0" u="none" strike="noStrike" kern="1200" cap="none" spc="0" normalizeH="0" baseline="0" noProof="0" dirty="0">
                <a:ln>
                  <a:noFill/>
                </a:ln>
                <a:solidFill>
                  <a:schemeClr val="accent6">
                    <a:lumMod val="50000"/>
                  </a:schemeClr>
                </a:solidFill>
                <a:effectLst/>
                <a:uLnTx/>
                <a:uFillTx/>
                <a:latin typeface="Nunito Black" pitchFamily="2" charset="0"/>
                <a:ea typeface="+mn-ea"/>
                <a:cs typeface="+mn-cs"/>
              </a:rPr>
              <a:t> </a:t>
            </a:r>
            <a:r>
              <a:rPr kumimoji="0" lang="en-US" sz="2400" b="0" i="0" u="none" strike="noStrike" kern="1200" cap="none" spc="0" normalizeH="0" baseline="0" noProof="0" dirty="0" err="1">
                <a:ln>
                  <a:noFill/>
                </a:ln>
                <a:solidFill>
                  <a:schemeClr val="accent6">
                    <a:lumMod val="50000"/>
                  </a:schemeClr>
                </a:solidFill>
                <a:effectLst/>
                <a:uLnTx/>
                <a:uFillTx/>
                <a:latin typeface="Nunito Black" pitchFamily="2" charset="0"/>
                <a:ea typeface="+mn-ea"/>
                <a:cs typeface="+mn-cs"/>
              </a:rPr>
              <a:t>chọn</a:t>
            </a:r>
            <a:r>
              <a:rPr kumimoji="0" lang="en-US" sz="2400" b="0" i="0" u="none" strike="noStrike" kern="1200" cap="none" spc="0" normalizeH="0" baseline="0" noProof="0" dirty="0">
                <a:ln>
                  <a:noFill/>
                </a:ln>
                <a:solidFill>
                  <a:schemeClr val="accent6">
                    <a:lumMod val="50000"/>
                  </a:schemeClr>
                </a:solidFill>
                <a:effectLst/>
                <a:uLnTx/>
                <a:uFillTx/>
                <a:latin typeface="Nunito Black" pitchFamily="2" charset="0"/>
                <a:ea typeface="+mn-ea"/>
                <a:cs typeface="+mn-cs"/>
              </a:rPr>
              <a:t> </a:t>
            </a:r>
            <a:r>
              <a:rPr kumimoji="0" lang="en-US" sz="2400" b="0" i="0" u="none" strike="noStrike" kern="1200" cap="none" spc="0" normalizeH="0" baseline="0" noProof="0" dirty="0" err="1">
                <a:ln>
                  <a:noFill/>
                </a:ln>
                <a:solidFill>
                  <a:schemeClr val="accent6">
                    <a:lumMod val="50000"/>
                  </a:schemeClr>
                </a:solidFill>
                <a:effectLst/>
                <a:uLnTx/>
                <a:uFillTx/>
                <a:latin typeface="Nunito Black" pitchFamily="2" charset="0"/>
                <a:ea typeface="+mn-ea"/>
                <a:cs typeface="+mn-cs"/>
              </a:rPr>
              <a:t>đáp</a:t>
            </a:r>
            <a:r>
              <a:rPr kumimoji="0" lang="en-US" sz="2400" b="0" i="0" u="none" strike="noStrike" kern="1200" cap="none" spc="0" normalizeH="0" baseline="0" noProof="0" dirty="0">
                <a:ln>
                  <a:noFill/>
                </a:ln>
                <a:solidFill>
                  <a:schemeClr val="accent6">
                    <a:lumMod val="50000"/>
                  </a:schemeClr>
                </a:solidFill>
                <a:effectLst/>
                <a:uLnTx/>
                <a:uFillTx/>
                <a:latin typeface="Nunito Black" pitchFamily="2" charset="0"/>
                <a:ea typeface="+mn-ea"/>
                <a:cs typeface="+mn-cs"/>
              </a:rPr>
              <a:t> </a:t>
            </a:r>
            <a:r>
              <a:rPr kumimoji="0" lang="en-US" sz="2400" b="0" i="0" u="none" strike="noStrike" kern="1200" cap="none" spc="0" normalizeH="0" baseline="0" noProof="0" dirty="0" err="1">
                <a:ln>
                  <a:noFill/>
                </a:ln>
                <a:solidFill>
                  <a:schemeClr val="accent6">
                    <a:lumMod val="50000"/>
                  </a:schemeClr>
                </a:solidFill>
                <a:effectLst/>
                <a:uLnTx/>
                <a:uFillTx/>
                <a:latin typeface="Nunito Black" pitchFamily="2" charset="0"/>
                <a:ea typeface="+mn-ea"/>
                <a:cs typeface="+mn-cs"/>
              </a:rPr>
              <a:t>án</a:t>
            </a:r>
            <a:r>
              <a:rPr kumimoji="0" lang="en-US" sz="2400" b="0" i="0" u="none" strike="noStrike" kern="1200" cap="none" spc="0" normalizeH="0" baseline="0" noProof="0" dirty="0">
                <a:ln>
                  <a:noFill/>
                </a:ln>
                <a:solidFill>
                  <a:schemeClr val="accent6">
                    <a:lumMod val="50000"/>
                  </a:schemeClr>
                </a:solidFill>
                <a:effectLst/>
                <a:uLnTx/>
                <a:uFillTx/>
                <a:latin typeface="Nunito Black" pitchFamily="2" charset="0"/>
                <a:ea typeface="+mn-ea"/>
                <a:cs typeface="+mn-cs"/>
              </a:rPr>
              <a:t> </a:t>
            </a:r>
            <a:r>
              <a:rPr kumimoji="0" lang="en-US" sz="2400" b="0" i="0" u="none" strike="noStrike" kern="1200" cap="none" spc="0" normalizeH="0" baseline="0" noProof="0" dirty="0" err="1">
                <a:ln>
                  <a:noFill/>
                </a:ln>
                <a:solidFill>
                  <a:schemeClr val="accent6">
                    <a:lumMod val="50000"/>
                  </a:schemeClr>
                </a:solidFill>
                <a:effectLst/>
                <a:uLnTx/>
                <a:uFillTx/>
                <a:latin typeface="Nunito Black" pitchFamily="2" charset="0"/>
                <a:ea typeface="+mn-ea"/>
                <a:cs typeface="+mn-cs"/>
              </a:rPr>
              <a:t>phù</a:t>
            </a:r>
            <a:r>
              <a:rPr kumimoji="0" lang="en-US" sz="2400" b="0" i="0" u="none" strike="noStrike" kern="1200" cap="none" spc="0" normalizeH="0" baseline="0" noProof="0" dirty="0">
                <a:ln>
                  <a:noFill/>
                </a:ln>
                <a:solidFill>
                  <a:schemeClr val="accent6">
                    <a:lumMod val="50000"/>
                  </a:schemeClr>
                </a:solidFill>
                <a:effectLst/>
                <a:uLnTx/>
                <a:uFillTx/>
                <a:latin typeface="Nunito Black" pitchFamily="2" charset="0"/>
                <a:ea typeface="+mn-ea"/>
                <a:cs typeface="+mn-cs"/>
              </a:rPr>
              <a:t> </a:t>
            </a:r>
            <a:r>
              <a:rPr kumimoji="0" lang="en-US" sz="2400" b="0" i="0" u="none" strike="noStrike" kern="1200" cap="none" spc="0" normalizeH="0" baseline="0" noProof="0" dirty="0" err="1">
                <a:ln>
                  <a:noFill/>
                </a:ln>
                <a:solidFill>
                  <a:schemeClr val="accent6">
                    <a:lumMod val="50000"/>
                  </a:schemeClr>
                </a:solidFill>
                <a:effectLst/>
                <a:uLnTx/>
                <a:uFillTx/>
                <a:latin typeface="Nunito Black" pitchFamily="2" charset="0"/>
                <a:ea typeface="+mn-ea"/>
                <a:cs typeface="+mn-cs"/>
              </a:rPr>
              <a:t>hợp</a:t>
            </a:r>
            <a:endParaRPr kumimoji="0" lang="en-US" sz="2400" b="0" i="0" u="none" strike="noStrike" kern="1200" cap="none" spc="0" normalizeH="0" baseline="0" noProof="0" dirty="0">
              <a:ln>
                <a:noFill/>
              </a:ln>
              <a:solidFill>
                <a:schemeClr val="accent6">
                  <a:lumMod val="50000"/>
                </a:schemeClr>
              </a:solidFill>
              <a:effectLst/>
              <a:uLnTx/>
              <a:uFillTx/>
              <a:latin typeface="Nunito Black" pitchFamily="2" charset="0"/>
              <a:ea typeface="+mn-ea"/>
              <a:cs typeface="+mn-cs"/>
            </a:endParaRPr>
          </a:p>
        </p:txBody>
      </p:sp>
      <p:sp>
        <p:nvSpPr>
          <p:cNvPr id="17" name="Oval 16"/>
          <p:cNvSpPr/>
          <p:nvPr/>
        </p:nvSpPr>
        <p:spPr>
          <a:xfrm>
            <a:off x="1447800" y="1143000"/>
            <a:ext cx="381000" cy="384275"/>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39193948"/>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5"/>
                                        </p:tgtEl>
                                        <p:attrNameLst>
                                          <p:attrName>style.visibility</p:attrName>
                                        </p:attrNameLst>
                                      </p:cBhvr>
                                      <p:to>
                                        <p:strVal val="visible"/>
                                      </p:to>
                                    </p:set>
                                    <p:animEffect transition="in" filter="fade">
                                      <p:cBhvr>
                                        <p:cTn id="14" dur="1000"/>
                                        <p:tgtEl>
                                          <p:spTgt spid="15"/>
                                        </p:tgtEl>
                                      </p:cBhvr>
                                    </p:animEffect>
                                    <p:anim calcmode="lin" valueType="num">
                                      <p:cBhvr>
                                        <p:cTn id="15" dur="1000" fill="hold"/>
                                        <p:tgtEl>
                                          <p:spTgt spid="15"/>
                                        </p:tgtEl>
                                        <p:attrNameLst>
                                          <p:attrName>ppt_x</p:attrName>
                                        </p:attrNameLst>
                                      </p:cBhvr>
                                      <p:tavLst>
                                        <p:tav tm="0">
                                          <p:val>
                                            <p:strVal val="#ppt_x"/>
                                          </p:val>
                                        </p:tav>
                                        <p:tav tm="100000">
                                          <p:val>
                                            <p:strVal val="#ppt_x"/>
                                          </p:val>
                                        </p:tav>
                                      </p:tavLst>
                                    </p:anim>
                                    <p:anim calcmode="lin" valueType="num">
                                      <p:cBhvr>
                                        <p:cTn id="16"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8"/>
                                        </p:tgtEl>
                                        <p:attrNameLst>
                                          <p:attrName>style.visibility</p:attrName>
                                        </p:attrNameLst>
                                      </p:cBhvr>
                                      <p:to>
                                        <p:strVal val="visible"/>
                                      </p:to>
                                    </p:set>
                                    <p:animEffect transition="in" filter="fade">
                                      <p:cBhvr>
                                        <p:cTn id="21" dur="1000"/>
                                        <p:tgtEl>
                                          <p:spTgt spid="18"/>
                                        </p:tgtEl>
                                      </p:cBhvr>
                                    </p:animEffect>
                                    <p:anim calcmode="lin" valueType="num">
                                      <p:cBhvr>
                                        <p:cTn id="22" dur="1000" fill="hold"/>
                                        <p:tgtEl>
                                          <p:spTgt spid="18"/>
                                        </p:tgtEl>
                                        <p:attrNameLst>
                                          <p:attrName>ppt_x</p:attrName>
                                        </p:attrNameLst>
                                      </p:cBhvr>
                                      <p:tavLst>
                                        <p:tav tm="0">
                                          <p:val>
                                            <p:strVal val="#ppt_x"/>
                                          </p:val>
                                        </p:tav>
                                        <p:tav tm="100000">
                                          <p:val>
                                            <p:strVal val="#ppt_x"/>
                                          </p:val>
                                        </p:tav>
                                      </p:tavLst>
                                    </p:anim>
                                    <p:anim calcmode="lin" valueType="num">
                                      <p:cBhvr>
                                        <p:cTn id="23"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17"/>
                                        </p:tgtEl>
                                        <p:attrNameLst>
                                          <p:attrName>style.visibility</p:attrName>
                                        </p:attrNameLst>
                                      </p:cBhvr>
                                      <p:to>
                                        <p:strVal val="visible"/>
                                      </p:to>
                                    </p:set>
                                    <p:animEffect transition="in" filter="fade">
                                      <p:cBhvr>
                                        <p:cTn id="28" dur="1000"/>
                                        <p:tgtEl>
                                          <p:spTgt spid="17"/>
                                        </p:tgtEl>
                                      </p:cBhvr>
                                    </p:animEffect>
                                    <p:anim calcmode="lin" valueType="num">
                                      <p:cBhvr>
                                        <p:cTn id="29" dur="1000" fill="hold"/>
                                        <p:tgtEl>
                                          <p:spTgt spid="17"/>
                                        </p:tgtEl>
                                        <p:attrNameLst>
                                          <p:attrName>ppt_x</p:attrName>
                                        </p:attrNameLst>
                                      </p:cBhvr>
                                      <p:tavLst>
                                        <p:tav tm="0">
                                          <p:val>
                                            <p:strVal val="#ppt_x"/>
                                          </p:val>
                                        </p:tav>
                                        <p:tav tm="100000">
                                          <p:val>
                                            <p:strVal val="#ppt_x"/>
                                          </p:val>
                                        </p:tav>
                                      </p:tavLst>
                                    </p:anim>
                                    <p:anim calcmode="lin" valueType="num">
                                      <p:cBhvr>
                                        <p:cTn id="30"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5" grpId="0" animBg="1"/>
      <p:bldP spid="18" grpId="0" animBg="1"/>
      <p:bldP spid="17"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orizontal Scroll 1"/>
          <p:cNvSpPr/>
          <p:nvPr/>
        </p:nvSpPr>
        <p:spPr>
          <a:xfrm>
            <a:off x="990600" y="152400"/>
            <a:ext cx="9448800" cy="613470"/>
          </a:xfrm>
          <a:prstGeom prst="horizontalScroll">
            <a:avLst/>
          </a:prstGeom>
          <a:solidFill>
            <a:schemeClr val="accent6">
              <a:lumMod val="20000"/>
              <a:lumOff val="80000"/>
            </a:schemeClr>
          </a:solidFill>
          <a:ln w="38100">
            <a:solidFill>
              <a:srgbClr val="0070C0"/>
            </a:solidFill>
          </a:ln>
        </p:spPr>
        <p:txBody>
          <a:bodyPr wrap="square">
            <a:spAutoFit/>
          </a:bodyPr>
          <a:lstStyle/>
          <a:p>
            <a:pPr marL="0" marR="0" lvl="0" indent="0" algn="l" defTabSz="609539"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Nunito Black" pitchFamily="2" charset="0"/>
                <a:ea typeface="+mn-ea"/>
                <a:cs typeface="+mn-cs"/>
              </a:rPr>
              <a:t>Câu 5</a:t>
            </a:r>
            <a:r>
              <a:rPr kumimoji="0" lang="en-US" sz="2400" b="1" i="0" u="none" strike="noStrike" kern="1200" cap="none" spc="0" normalizeH="0" baseline="0" noProof="0" dirty="0">
                <a:ln>
                  <a:noFill/>
                </a:ln>
                <a:solidFill>
                  <a:srgbClr val="002060"/>
                </a:solidFill>
                <a:effectLst/>
                <a:uLnTx/>
                <a:uFillTx/>
                <a:latin typeface="Nunito Black" pitchFamily="2" charset="0"/>
                <a:ea typeface="+mn-ea"/>
                <a:cs typeface="+mn-cs"/>
              </a:rPr>
              <a:t>: </a:t>
            </a:r>
            <a:r>
              <a:rPr kumimoji="0" lang="vi-VN" sz="2400" b="1" i="0" u="none" strike="noStrike" kern="1200" cap="none" spc="0" normalizeH="0" baseline="0" noProof="0" dirty="0">
                <a:ln>
                  <a:noFill/>
                </a:ln>
                <a:solidFill>
                  <a:srgbClr val="002060"/>
                </a:solidFill>
                <a:effectLst/>
                <a:uLnTx/>
                <a:uFillTx/>
                <a:latin typeface="Nunito Black" pitchFamily="2" charset="0"/>
                <a:ea typeface="+mn-ea"/>
                <a:cs typeface="+mn-cs"/>
              </a:rPr>
              <a:t>Nói 2 – 3 câu về một con đường được tả trong bài thơ.</a:t>
            </a:r>
            <a:endParaRPr kumimoji="0" lang="en-US" sz="2400" b="0" i="0" u="none" strike="noStrike" kern="1200" cap="none" spc="0" normalizeH="0" baseline="0" noProof="0" dirty="0">
              <a:ln>
                <a:noFill/>
              </a:ln>
              <a:solidFill>
                <a:srgbClr val="002060"/>
              </a:solidFill>
              <a:effectLst/>
              <a:uLnTx/>
              <a:uFillTx/>
              <a:latin typeface="Nunito Black" pitchFamily="2" charset="0"/>
              <a:ea typeface="+mn-ea"/>
              <a:cs typeface="+mn-cs"/>
            </a:endParaRPr>
          </a:p>
        </p:txBody>
      </p:sp>
      <p:sp>
        <p:nvSpPr>
          <p:cNvPr id="3" name="Vertical Scroll 2"/>
          <p:cNvSpPr/>
          <p:nvPr/>
        </p:nvSpPr>
        <p:spPr>
          <a:xfrm>
            <a:off x="9525000" y="1981200"/>
            <a:ext cx="2057400" cy="3538002"/>
          </a:xfrm>
          <a:prstGeom prst="verticalScroll">
            <a:avLst/>
          </a:prstGeom>
          <a:solidFill>
            <a:srgbClr val="FFC000"/>
          </a:solidFill>
          <a:ln w="38100">
            <a:solidFill>
              <a:schemeClr val="tx1"/>
            </a:solidFill>
          </a:ln>
        </p:spPr>
        <p:txBody>
          <a:bodyPr wrap="square">
            <a:spAutoFit/>
          </a:bodyPr>
          <a:lstStyle/>
          <a:p>
            <a:pPr marL="0" marR="0" lvl="0" indent="0" algn="l" defTabSz="609539"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err="1">
                <a:ln>
                  <a:noFill/>
                </a:ln>
                <a:solidFill>
                  <a:srgbClr val="F79646">
                    <a:lumMod val="50000"/>
                  </a:srgbClr>
                </a:solidFill>
                <a:effectLst/>
                <a:uLnTx/>
                <a:uFillTx/>
                <a:latin typeface="Nunito Black" pitchFamily="2" charset="0"/>
                <a:ea typeface="+mn-ea"/>
                <a:cs typeface="+mn-cs"/>
              </a:rPr>
              <a:t>Gợi</a:t>
            </a:r>
            <a:r>
              <a:rPr kumimoji="0" lang="en-US" sz="2000" b="0" i="0" u="none" strike="noStrike" kern="1200" cap="none" spc="0" normalizeH="0" baseline="0" noProof="0" dirty="0">
                <a:ln>
                  <a:noFill/>
                </a:ln>
                <a:solidFill>
                  <a:srgbClr val="F79646">
                    <a:lumMod val="50000"/>
                  </a:srgbClr>
                </a:solidFill>
                <a:effectLst/>
                <a:uLnTx/>
                <a:uFillTx/>
                <a:latin typeface="Nunito Black" pitchFamily="2" charset="0"/>
                <a:ea typeface="+mn-ea"/>
                <a:cs typeface="+mn-cs"/>
              </a:rPr>
              <a:t> ý: </a:t>
            </a:r>
            <a:r>
              <a:rPr kumimoji="0" lang="vi-VN" sz="2000" b="0" i="0" u="none" strike="noStrike" kern="1200" cap="none" spc="0" normalizeH="0" baseline="0" noProof="0" dirty="0">
                <a:ln>
                  <a:noFill/>
                </a:ln>
                <a:solidFill>
                  <a:srgbClr val="F79646">
                    <a:lumMod val="50000"/>
                  </a:srgbClr>
                </a:solidFill>
                <a:effectLst/>
                <a:uLnTx/>
                <a:uFillTx/>
                <a:latin typeface="Nunito Black" pitchFamily="2" charset="0"/>
                <a:ea typeface="+mn-ea"/>
                <a:cs typeface="+mn-cs"/>
              </a:rPr>
              <a:t>Em lựa chọn một trong số những con đường được nói đến trong bài thơ để nói.</a:t>
            </a:r>
            <a:br>
              <a:rPr kumimoji="0" lang="vi-VN" sz="2000" b="0" i="0" u="none" strike="noStrike" kern="1200" cap="none" spc="0" normalizeH="0" baseline="0" noProof="0" dirty="0">
                <a:ln>
                  <a:noFill/>
                </a:ln>
                <a:solidFill>
                  <a:srgbClr val="F79646">
                    <a:lumMod val="50000"/>
                  </a:srgbClr>
                </a:solidFill>
                <a:effectLst/>
                <a:uLnTx/>
                <a:uFillTx/>
                <a:latin typeface="Nunito Black" pitchFamily="2" charset="0"/>
                <a:ea typeface="+mn-ea"/>
                <a:cs typeface="+mn-cs"/>
              </a:rPr>
            </a:br>
            <a:endParaRPr kumimoji="0" lang="en-US" sz="2000" b="0" i="0" u="none" strike="noStrike" kern="1200" cap="none" spc="0" normalizeH="0" baseline="0" noProof="0" dirty="0">
              <a:ln>
                <a:noFill/>
              </a:ln>
              <a:solidFill>
                <a:srgbClr val="F79646">
                  <a:lumMod val="50000"/>
                </a:srgbClr>
              </a:solidFill>
              <a:effectLst/>
              <a:uLnTx/>
              <a:uFillTx/>
              <a:latin typeface="Nunito Black" pitchFamily="2" charset="0"/>
              <a:ea typeface="+mn-ea"/>
              <a:cs typeface="+mn-cs"/>
            </a:endParaRPr>
          </a:p>
        </p:txBody>
      </p:sp>
    </p:spTree>
    <p:extLst>
      <p:ext uri="{BB962C8B-B14F-4D97-AF65-F5344CB8AC3E}">
        <p14:creationId xmlns:p14="http://schemas.microsoft.com/office/powerpoint/2010/main" val="677638461"/>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orizontal Scroll 1"/>
          <p:cNvSpPr/>
          <p:nvPr/>
        </p:nvSpPr>
        <p:spPr>
          <a:xfrm>
            <a:off x="990600" y="152400"/>
            <a:ext cx="9448800" cy="613470"/>
          </a:xfrm>
          <a:prstGeom prst="horizontalScroll">
            <a:avLst/>
          </a:prstGeom>
          <a:solidFill>
            <a:schemeClr val="accent6">
              <a:lumMod val="20000"/>
              <a:lumOff val="80000"/>
            </a:schemeClr>
          </a:solidFill>
          <a:ln w="38100">
            <a:solidFill>
              <a:srgbClr val="0070C0"/>
            </a:solidFill>
          </a:ln>
        </p:spPr>
        <p:txBody>
          <a:bodyPr wrap="square">
            <a:spAutoFit/>
          </a:bodyPr>
          <a:lstStyle/>
          <a:p>
            <a:pPr marL="0" marR="0" lvl="0" indent="0" algn="l" defTabSz="609539"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Nunito Black" pitchFamily="2" charset="0"/>
                <a:ea typeface="+mn-ea"/>
                <a:cs typeface="+mn-cs"/>
              </a:rPr>
              <a:t>Câu 5</a:t>
            </a:r>
            <a:r>
              <a:rPr kumimoji="0" lang="en-US" sz="2400" b="1" i="0" u="none" strike="noStrike" kern="1200" cap="none" spc="0" normalizeH="0" baseline="0" noProof="0" dirty="0">
                <a:ln>
                  <a:noFill/>
                </a:ln>
                <a:solidFill>
                  <a:srgbClr val="002060"/>
                </a:solidFill>
                <a:effectLst/>
                <a:uLnTx/>
                <a:uFillTx/>
                <a:latin typeface="Nunito Black" pitchFamily="2" charset="0"/>
                <a:ea typeface="+mn-ea"/>
                <a:cs typeface="+mn-cs"/>
              </a:rPr>
              <a:t>: </a:t>
            </a:r>
            <a:r>
              <a:rPr kumimoji="0" lang="vi-VN" sz="2400" b="1" i="0" u="none" strike="noStrike" kern="1200" cap="none" spc="0" normalizeH="0" baseline="0" noProof="0" dirty="0">
                <a:ln>
                  <a:noFill/>
                </a:ln>
                <a:solidFill>
                  <a:srgbClr val="002060"/>
                </a:solidFill>
                <a:effectLst/>
                <a:uLnTx/>
                <a:uFillTx/>
                <a:latin typeface="Nunito Black" pitchFamily="2" charset="0"/>
                <a:ea typeface="+mn-ea"/>
                <a:cs typeface="+mn-cs"/>
              </a:rPr>
              <a:t>Nói 2 – 3 câu về một con đường được tả trong bài thơ.</a:t>
            </a:r>
            <a:endParaRPr kumimoji="0" lang="en-US" sz="2400" b="0" i="0" u="none" strike="noStrike" kern="1200" cap="none" spc="0" normalizeH="0" baseline="0" noProof="0" dirty="0">
              <a:ln>
                <a:noFill/>
              </a:ln>
              <a:solidFill>
                <a:srgbClr val="002060"/>
              </a:solidFill>
              <a:effectLst/>
              <a:uLnTx/>
              <a:uFillTx/>
              <a:latin typeface="Nunito Black" pitchFamily="2" charset="0"/>
              <a:ea typeface="+mn-ea"/>
              <a:cs typeface="+mn-cs"/>
            </a:endParaRPr>
          </a:p>
        </p:txBody>
      </p:sp>
      <p:sp>
        <p:nvSpPr>
          <p:cNvPr id="5" name="Vertical Scroll 4"/>
          <p:cNvSpPr/>
          <p:nvPr/>
        </p:nvSpPr>
        <p:spPr>
          <a:xfrm>
            <a:off x="152400" y="1299324"/>
            <a:ext cx="2743200" cy="4720476"/>
          </a:xfrm>
          <a:prstGeom prst="verticalScroll">
            <a:avLst/>
          </a:prstGeom>
          <a:solidFill>
            <a:schemeClr val="accent6">
              <a:lumMod val="20000"/>
              <a:lumOff val="80000"/>
            </a:schemeClr>
          </a:solidFill>
          <a:ln w="38100">
            <a:solidFill>
              <a:schemeClr val="tx1"/>
            </a:solidFill>
          </a:ln>
        </p:spPr>
        <p:txBody>
          <a:bodyPr wrap="square">
            <a:spAutoFit/>
          </a:bodyPr>
          <a:lstStyle/>
          <a:p>
            <a:pPr lvl="0">
              <a:defRPr/>
            </a:pPr>
            <a:r>
              <a:rPr lang="vi-VN" sz="2000" dirty="0">
                <a:solidFill>
                  <a:srgbClr val="FF0000"/>
                </a:solidFill>
                <a:latin typeface="Nunito Black" pitchFamily="2" charset="0"/>
              </a:rPr>
              <a:t>- Con đường đi trên giàn giáo là con đường nguy hiểm, khó khăn và rất đáng tự hào. Những người đi trên con đường này giúp cho mọi người có những ngôi nhà đẹp để ở.</a:t>
            </a:r>
          </a:p>
        </p:txBody>
      </p:sp>
      <p:sp>
        <p:nvSpPr>
          <p:cNvPr id="6" name="Vertical Scroll 5"/>
          <p:cNvSpPr/>
          <p:nvPr/>
        </p:nvSpPr>
        <p:spPr>
          <a:xfrm>
            <a:off x="9220200" y="1295400"/>
            <a:ext cx="2743200" cy="4568488"/>
          </a:xfrm>
          <a:prstGeom prst="verticalScroll">
            <a:avLst/>
          </a:prstGeom>
          <a:solidFill>
            <a:schemeClr val="accent6">
              <a:lumMod val="20000"/>
              <a:lumOff val="80000"/>
            </a:schemeClr>
          </a:solidFill>
          <a:ln w="38100">
            <a:solidFill>
              <a:schemeClr val="tx1"/>
            </a:solidFill>
          </a:ln>
        </p:spPr>
        <p:txBody>
          <a:bodyPr wrap="square">
            <a:spAutoFit/>
          </a:bodyPr>
          <a:lstStyle/>
          <a:p>
            <a:r>
              <a:rPr lang="vi-VN" sz="2000" dirty="0">
                <a:solidFill>
                  <a:srgbClr val="FF0000"/>
                </a:solidFill>
                <a:latin typeface="Nunito Black" pitchFamily="2" charset="0"/>
              </a:rPr>
              <a:t>- Con đường trên trang sách là một con đường rất dài. Vì đây là con đường khám phá kiến thức mà kiến thức thì lại rất rộng lớn, không thể khám phá hết được.</a:t>
            </a:r>
          </a:p>
        </p:txBody>
      </p:sp>
    </p:spTree>
    <p:extLst>
      <p:ext uri="{BB962C8B-B14F-4D97-AF65-F5344CB8AC3E}">
        <p14:creationId xmlns:p14="http://schemas.microsoft.com/office/powerpoint/2010/main" val="19993247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A0E28F7-C2FC-6CA9-E824-0E775DE5C238}"/>
              </a:ext>
            </a:extLst>
          </p:cNvPr>
          <p:cNvSpPr txBox="1"/>
          <p:nvPr/>
        </p:nvSpPr>
        <p:spPr>
          <a:xfrm>
            <a:off x="5947235" y="1955800"/>
            <a:ext cx="5145039" cy="1952947"/>
          </a:xfrm>
          <a:prstGeom prst="rect">
            <a:avLst/>
          </a:prstGeom>
          <a:noFill/>
        </p:spPr>
        <p:txBody>
          <a:bodyPr vert="horz" lIns="60960" tIns="30480" rIns="60960" bIns="30480" rtlCol="0" anchor="ctr">
            <a:normAutofit/>
          </a:bodyPr>
          <a:lstStyle/>
          <a:p>
            <a:pPr marL="0" marR="0" lvl="0" indent="-152408" algn="ctr" defTabSz="609539" rtl="0" eaLnBrk="1" fontAlgn="auto" latinLnBrk="0" hangingPunct="1">
              <a:lnSpc>
                <a:spcPct val="90000"/>
              </a:lnSpc>
              <a:spcBef>
                <a:spcPct val="0"/>
              </a:spcBef>
              <a:spcAft>
                <a:spcPts val="400"/>
              </a:spcAft>
              <a:buClrTx/>
              <a:buSzTx/>
              <a:buFontTx/>
              <a:buNone/>
              <a:tabLst/>
              <a:defRPr/>
            </a:pPr>
            <a:r>
              <a:rPr kumimoji="0" lang="en-US" sz="6400" b="0" i="0" u="none" strike="noStrike" kern="1200" cap="none" spc="0" normalizeH="0" baseline="0" noProof="0" dirty="0" err="1">
                <a:ln>
                  <a:noFill/>
                </a:ln>
                <a:solidFill>
                  <a:srgbClr val="F92D67"/>
                </a:solidFill>
                <a:effectLst/>
                <a:uLnTx/>
                <a:uFillTx/>
                <a:latin typeface="Sigmar One" panose="00000500000000000000" pitchFamily="2" charset="0"/>
                <a:ea typeface="+mn-ea"/>
                <a:cs typeface="+mn-cs"/>
              </a:rPr>
              <a:t>Luyện</a:t>
            </a:r>
            <a:r>
              <a:rPr kumimoji="0" lang="en-US" sz="6400" b="0" i="0" u="none" strike="noStrike" kern="1200" cap="none" spc="0" normalizeH="0" baseline="0" noProof="0" dirty="0">
                <a:ln>
                  <a:noFill/>
                </a:ln>
                <a:solidFill>
                  <a:srgbClr val="F92D67"/>
                </a:solidFill>
                <a:effectLst/>
                <a:uLnTx/>
                <a:uFillTx/>
                <a:latin typeface="Sigmar One" panose="00000500000000000000" pitchFamily="2" charset="0"/>
                <a:ea typeface="+mn-ea"/>
                <a:cs typeface="+mn-cs"/>
              </a:rPr>
              <a:t> </a:t>
            </a:r>
            <a:r>
              <a:rPr kumimoji="0" lang="en-US" sz="6400" b="0" i="0" u="none" strike="noStrike" kern="1200" cap="none" spc="0" normalizeH="0" baseline="0" noProof="0" dirty="0" err="1">
                <a:ln>
                  <a:noFill/>
                </a:ln>
                <a:solidFill>
                  <a:srgbClr val="F92D67"/>
                </a:solidFill>
                <a:effectLst/>
                <a:uLnTx/>
                <a:uFillTx/>
                <a:latin typeface="Sigmar One" panose="00000500000000000000" pitchFamily="2" charset="0"/>
                <a:ea typeface="+mn-ea"/>
                <a:cs typeface="+mn-cs"/>
              </a:rPr>
              <a:t>đọc</a:t>
            </a:r>
            <a:r>
              <a:rPr kumimoji="0" lang="en-US" sz="6400" b="0" i="0" u="none" strike="noStrike" kern="1200" cap="none" spc="0" normalizeH="0" noProof="0" dirty="0">
                <a:ln>
                  <a:noFill/>
                </a:ln>
                <a:solidFill>
                  <a:srgbClr val="F92D67"/>
                </a:solidFill>
                <a:effectLst/>
                <a:uLnTx/>
                <a:uFillTx/>
                <a:latin typeface="Sigmar One" panose="00000500000000000000" pitchFamily="2" charset="0"/>
                <a:ea typeface="+mn-ea"/>
                <a:cs typeface="+mn-cs"/>
              </a:rPr>
              <a:t> </a:t>
            </a:r>
            <a:r>
              <a:rPr kumimoji="0" lang="en-US" sz="6400" b="0" i="0" u="none" strike="noStrike" kern="1200" cap="none" spc="0" normalizeH="0" noProof="0" dirty="0" err="1">
                <a:ln>
                  <a:noFill/>
                </a:ln>
                <a:solidFill>
                  <a:srgbClr val="F92D67"/>
                </a:solidFill>
                <a:effectLst/>
                <a:uLnTx/>
                <a:uFillTx/>
                <a:latin typeface="Sigmar One" panose="00000500000000000000" pitchFamily="2" charset="0"/>
                <a:ea typeface="+mn-ea"/>
                <a:cs typeface="+mn-cs"/>
              </a:rPr>
              <a:t>lại</a:t>
            </a:r>
            <a:endParaRPr kumimoji="0" lang="en-US" sz="6400" b="0" i="0" u="none" strike="noStrike" kern="1200" cap="none" spc="0" normalizeH="0" baseline="0" noProof="0" dirty="0">
              <a:ln>
                <a:noFill/>
              </a:ln>
              <a:solidFill>
                <a:srgbClr val="F92D67"/>
              </a:solidFill>
              <a:effectLst/>
              <a:uLnTx/>
              <a:uFillTx/>
              <a:latin typeface="Sigmar One" panose="00000500000000000000" pitchFamily="2" charset="0"/>
              <a:ea typeface="+mn-ea"/>
              <a:cs typeface="+mn-cs"/>
            </a:endParaRPr>
          </a:p>
        </p:txBody>
      </p:sp>
    </p:spTree>
    <p:extLst>
      <p:ext uri="{BB962C8B-B14F-4D97-AF65-F5344CB8AC3E}">
        <p14:creationId xmlns:p14="http://schemas.microsoft.com/office/powerpoint/2010/main" val="102937038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08977D5A-3CE0-5936-80D7-A88FD3CB0262}"/>
              </a:ext>
            </a:extLst>
          </p:cNvPr>
          <p:cNvPicPr>
            <a:picLocks noChangeAspect="1"/>
          </p:cNvPicPr>
          <p:nvPr/>
        </p:nvPicPr>
        <p:blipFill>
          <a:blip r:embed="rId2"/>
          <a:stretch>
            <a:fillRect/>
          </a:stretch>
        </p:blipFill>
        <p:spPr>
          <a:xfrm>
            <a:off x="50168" y="19314"/>
            <a:ext cx="957155" cy="762066"/>
          </a:xfrm>
          <a:prstGeom prst="ellipse">
            <a:avLst/>
          </a:prstGeom>
        </p:spPr>
      </p:pic>
      <p:sp>
        <p:nvSpPr>
          <p:cNvPr id="14" name="Rounded Rectangle 13"/>
          <p:cNvSpPr/>
          <p:nvPr/>
        </p:nvSpPr>
        <p:spPr>
          <a:xfrm>
            <a:off x="4232716" y="860570"/>
            <a:ext cx="3499573" cy="523776"/>
          </a:xfrm>
          <a:prstGeom prst="roundRect">
            <a:avLst/>
          </a:pr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39" rtl="0" eaLnBrk="1" fontAlgn="auto" latinLnBrk="0" hangingPunct="1">
              <a:lnSpc>
                <a:spcPct val="100000"/>
              </a:lnSpc>
              <a:spcBef>
                <a:spcPts val="0"/>
              </a:spcBef>
              <a:spcAft>
                <a:spcPts val="0"/>
              </a:spcAft>
              <a:buClr>
                <a:srgbClr val="000000"/>
              </a:buClr>
              <a:buSzTx/>
              <a:buFontTx/>
              <a:buNone/>
              <a:tabLst/>
              <a:defRPr/>
            </a:pPr>
            <a:r>
              <a:rPr kumimoji="0" lang="en-US" sz="2400" b="0" i="0" u="none" strike="noStrike" kern="1200" cap="none" spc="0" normalizeH="0" baseline="0" noProof="0" dirty="0">
                <a:ln>
                  <a:noFill/>
                </a:ln>
                <a:solidFill>
                  <a:srgbClr val="FF0000"/>
                </a:solidFill>
                <a:effectLst/>
                <a:uLnTx/>
                <a:uFillTx/>
                <a:latin typeface="Nunito Black" pitchFamily="2" charset="0"/>
                <a:ea typeface="+mn-ea"/>
                <a:cs typeface="+mn-cs"/>
                <a:sym typeface="Arial"/>
              </a:rPr>
              <a:t>CON ĐƯỜNG CỦA BÉ</a:t>
            </a:r>
            <a:endParaRPr kumimoji="0" lang="id-ID" sz="2400" b="1" i="0" u="none" strike="noStrike" kern="0" cap="none" spc="0" normalizeH="0" baseline="0" noProof="0" dirty="0">
              <a:ln>
                <a:noFill/>
              </a:ln>
              <a:solidFill>
                <a:srgbClr val="FF0000"/>
              </a:solidFill>
              <a:effectLst>
                <a:glow rad="139700">
                  <a:srgbClr val="FFC000">
                    <a:satMod val="175000"/>
                    <a:alpha val="40000"/>
                  </a:srgbClr>
                </a:glow>
                <a:outerShdw dist="165100" dir="2700000" sx="99000" sy="99000" algn="tl" rotWithShape="0">
                  <a:srgbClr val="EC9684">
                    <a:alpha val="63000"/>
                  </a:srgbClr>
                </a:outerShdw>
                <a:reflection blurRad="6350" stA="60000" endA="900" endPos="58000" dir="5400000" sy="-100000" algn="bl" rotWithShape="0"/>
              </a:effectLst>
              <a:uLnTx/>
              <a:uFillTx/>
              <a:latin typeface="Nunito Black" pitchFamily="2" charset="0"/>
              <a:ea typeface="+mn-ea"/>
              <a:cs typeface="#9Slide05 Bodega Script" pitchFamily="2" charset="0"/>
              <a:sym typeface="Arial"/>
            </a:endParaRPr>
          </a:p>
        </p:txBody>
      </p:sp>
      <p:sp>
        <p:nvSpPr>
          <p:cNvPr id="15" name="Rounded Rectangle 14"/>
          <p:cNvSpPr/>
          <p:nvPr/>
        </p:nvSpPr>
        <p:spPr>
          <a:xfrm>
            <a:off x="1756215" y="1556105"/>
            <a:ext cx="3806385" cy="1314953"/>
          </a:xfrm>
          <a:prstGeom prst="roundRect">
            <a:avLst/>
          </a:prstGeom>
          <a:solidFill>
            <a:srgbClr val="FFFFFF">
              <a:alpha val="80000"/>
            </a:srgbClr>
          </a:solidFill>
          <a:ln>
            <a:solidFill>
              <a:srgbClr val="008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90000"/>
              </a:lnSpc>
              <a:spcBef>
                <a:spcPct val="0"/>
              </a:spcBef>
              <a:spcAft>
                <a:spcPts val="600"/>
              </a:spcAft>
              <a:buClrTx/>
              <a:buSzTx/>
              <a:buFontTx/>
              <a:buNone/>
              <a:tabLst/>
              <a:defRPr/>
            </a:pPr>
            <a:r>
              <a:rPr kumimoji="0" lang="en-US" sz="2000" b="1" i="0" u="none" strike="noStrike" kern="1200" cap="none" spc="0" normalizeH="0" baseline="0" noProof="0" dirty="0" err="1">
                <a:ln>
                  <a:noFill/>
                </a:ln>
                <a:solidFill>
                  <a:srgbClr val="002060"/>
                </a:solidFill>
                <a:effectLst/>
                <a:uLnTx/>
                <a:uFillTx/>
                <a:latin typeface="Nunito Black" pitchFamily="2" charset="0"/>
                <a:ea typeface="+mn-ea"/>
                <a:cs typeface="+mn-cs"/>
              </a:rPr>
              <a:t>Đường</a:t>
            </a:r>
            <a:r>
              <a:rPr kumimoji="0" lang="en-US" sz="2000" b="1" i="0" u="none" strike="noStrike" kern="1200" cap="none" spc="0" normalizeH="0" baseline="0" noProof="0" dirty="0">
                <a:ln>
                  <a:noFill/>
                </a:ln>
                <a:solidFill>
                  <a:srgbClr val="002060"/>
                </a:solidFill>
                <a:effectLst/>
                <a:uLnTx/>
                <a:uFillTx/>
                <a:latin typeface="Nunito Black" pitchFamily="2" charset="0"/>
                <a:ea typeface="+mn-ea"/>
                <a:cs typeface="+mn-cs"/>
              </a:rPr>
              <a:t> </a:t>
            </a:r>
            <a:r>
              <a:rPr kumimoji="0" lang="en-US" sz="2000" b="1" i="0" u="none" strike="noStrike" kern="1200" cap="none" spc="0" normalizeH="0" baseline="0" noProof="0" dirty="0" err="1">
                <a:ln>
                  <a:noFill/>
                </a:ln>
                <a:solidFill>
                  <a:srgbClr val="002060"/>
                </a:solidFill>
                <a:effectLst/>
                <a:uLnTx/>
                <a:uFillTx/>
                <a:latin typeface="Nunito Black" pitchFamily="2" charset="0"/>
                <a:ea typeface="+mn-ea"/>
                <a:cs typeface="+mn-cs"/>
              </a:rPr>
              <a:t>của</a:t>
            </a:r>
            <a:r>
              <a:rPr kumimoji="0" lang="en-US" sz="2000" b="1" i="0" u="none" strike="noStrike" kern="1200" cap="none" spc="0" normalizeH="0" baseline="0" noProof="0" dirty="0">
                <a:ln>
                  <a:noFill/>
                </a:ln>
                <a:solidFill>
                  <a:srgbClr val="002060"/>
                </a:solidFill>
                <a:effectLst/>
                <a:uLnTx/>
                <a:uFillTx/>
                <a:latin typeface="Nunito Black" pitchFamily="2" charset="0"/>
                <a:ea typeface="+mn-ea"/>
                <a:cs typeface="+mn-cs"/>
              </a:rPr>
              <a:t> </a:t>
            </a:r>
            <a:r>
              <a:rPr kumimoji="0" lang="en-US" sz="2000" b="1" i="0" u="none" strike="noStrike" kern="1200" cap="none" spc="0" normalizeH="0" baseline="0" noProof="0" dirty="0" err="1">
                <a:ln>
                  <a:noFill/>
                </a:ln>
                <a:solidFill>
                  <a:srgbClr val="002060"/>
                </a:solidFill>
                <a:effectLst/>
                <a:uLnTx/>
                <a:uFillTx/>
                <a:latin typeface="Nunito Black" pitchFamily="2" charset="0"/>
                <a:ea typeface="+mn-ea"/>
                <a:cs typeface="+mn-cs"/>
              </a:rPr>
              <a:t>chú</a:t>
            </a:r>
            <a:r>
              <a:rPr kumimoji="0" lang="en-US" sz="2000" b="1" i="0" u="none" strike="noStrike" kern="1200" cap="none" spc="0" normalizeH="0" baseline="0" noProof="0" dirty="0">
                <a:ln>
                  <a:noFill/>
                </a:ln>
                <a:solidFill>
                  <a:srgbClr val="002060"/>
                </a:solidFill>
                <a:effectLst/>
                <a:uLnTx/>
                <a:uFillTx/>
                <a:latin typeface="Nunito Black" pitchFamily="2" charset="0"/>
                <a:ea typeface="+mn-ea"/>
                <a:cs typeface="+mn-cs"/>
              </a:rPr>
              <a:t> phi </a:t>
            </a:r>
            <a:r>
              <a:rPr kumimoji="0" lang="en-US" sz="2000" b="1" i="0" u="none" strike="noStrike" kern="1200" cap="none" spc="0" normalizeH="0" baseline="0" noProof="0" dirty="0" err="1">
                <a:ln>
                  <a:noFill/>
                </a:ln>
                <a:solidFill>
                  <a:srgbClr val="002060"/>
                </a:solidFill>
                <a:effectLst/>
                <a:uLnTx/>
                <a:uFillTx/>
                <a:latin typeface="Nunito Black" pitchFamily="2" charset="0"/>
                <a:ea typeface="+mn-ea"/>
                <a:cs typeface="+mn-cs"/>
              </a:rPr>
              <a:t>công</a:t>
            </a:r>
            <a:endParaRPr kumimoji="0" lang="en-US" sz="2000" b="1" i="0" u="none" strike="noStrike" kern="1200" cap="none" spc="0" normalizeH="0" baseline="0" noProof="0" dirty="0">
              <a:ln>
                <a:noFill/>
              </a:ln>
              <a:solidFill>
                <a:srgbClr val="002060"/>
              </a:solidFill>
              <a:effectLst/>
              <a:uLnTx/>
              <a:uFillTx/>
              <a:latin typeface="Nunito Black" pitchFamily="2" charset="0"/>
              <a:ea typeface="+mn-ea"/>
              <a:cs typeface="+mn-cs"/>
            </a:endParaRPr>
          </a:p>
          <a:p>
            <a:pPr marL="0" marR="0" lvl="0" indent="0" algn="l" defTabSz="914400" rtl="0" eaLnBrk="1" fontAlgn="auto" latinLnBrk="0" hangingPunct="1">
              <a:lnSpc>
                <a:spcPct val="90000"/>
              </a:lnSpc>
              <a:spcBef>
                <a:spcPct val="0"/>
              </a:spcBef>
              <a:spcAft>
                <a:spcPts val="600"/>
              </a:spcAft>
              <a:buClrTx/>
              <a:buSzTx/>
              <a:buFontTx/>
              <a:buNone/>
              <a:tabLst/>
              <a:defRPr/>
            </a:pPr>
            <a:r>
              <a:rPr kumimoji="0" lang="en-US" sz="2000" b="1" i="0" u="none" strike="noStrike" kern="1200" cap="none" spc="0" normalizeH="0" baseline="0" noProof="0" dirty="0" err="1">
                <a:ln>
                  <a:noFill/>
                </a:ln>
                <a:solidFill>
                  <a:srgbClr val="002060"/>
                </a:solidFill>
                <a:effectLst/>
                <a:uLnTx/>
                <a:uFillTx/>
                <a:latin typeface="Nunito Black" pitchFamily="2" charset="0"/>
                <a:ea typeface="+mn-ea"/>
                <a:cs typeface="+mn-cs"/>
              </a:rPr>
              <a:t>Lẫn</a:t>
            </a:r>
            <a:r>
              <a:rPr kumimoji="0" lang="en-US" sz="2000" b="1" i="0" u="none" strike="noStrike" kern="1200" cap="none" spc="0" normalizeH="0" baseline="0" noProof="0" dirty="0">
                <a:ln>
                  <a:noFill/>
                </a:ln>
                <a:solidFill>
                  <a:srgbClr val="002060"/>
                </a:solidFill>
                <a:effectLst/>
                <a:uLnTx/>
                <a:uFillTx/>
                <a:latin typeface="Nunito Black" pitchFamily="2" charset="0"/>
                <a:ea typeface="+mn-ea"/>
                <a:cs typeface="+mn-cs"/>
              </a:rPr>
              <a:t> </a:t>
            </a:r>
            <a:r>
              <a:rPr kumimoji="0" lang="en-US" sz="2000" b="1" i="0" u="none" strike="noStrike" kern="1200" cap="none" spc="0" normalizeH="0" baseline="0" noProof="0" dirty="0" err="1">
                <a:ln>
                  <a:noFill/>
                </a:ln>
                <a:solidFill>
                  <a:srgbClr val="002060"/>
                </a:solidFill>
                <a:effectLst/>
                <a:uLnTx/>
                <a:uFillTx/>
                <a:latin typeface="Nunito Black" pitchFamily="2" charset="0"/>
                <a:ea typeface="+mn-ea"/>
                <a:cs typeface="+mn-cs"/>
              </a:rPr>
              <a:t>trong</a:t>
            </a:r>
            <a:r>
              <a:rPr kumimoji="0" lang="en-US" sz="2000" b="1" i="0" u="none" strike="noStrike" kern="1200" cap="none" spc="0" normalizeH="0" baseline="0" noProof="0" dirty="0">
                <a:ln>
                  <a:noFill/>
                </a:ln>
                <a:solidFill>
                  <a:srgbClr val="002060"/>
                </a:solidFill>
                <a:effectLst/>
                <a:uLnTx/>
                <a:uFillTx/>
                <a:latin typeface="Nunito Black" pitchFamily="2" charset="0"/>
                <a:ea typeface="+mn-ea"/>
                <a:cs typeface="+mn-cs"/>
              </a:rPr>
              <a:t> </a:t>
            </a:r>
            <a:r>
              <a:rPr kumimoji="0" lang="en-US" sz="2000" b="1" i="0" u="none" strike="noStrike" kern="1200" cap="none" spc="0" normalizeH="0" baseline="0" noProof="0" dirty="0" err="1">
                <a:ln>
                  <a:noFill/>
                </a:ln>
                <a:solidFill>
                  <a:srgbClr val="002060"/>
                </a:solidFill>
                <a:effectLst/>
                <a:uLnTx/>
                <a:uFillTx/>
                <a:latin typeface="Nunito Black" pitchFamily="2" charset="0"/>
                <a:ea typeface="+mn-ea"/>
                <a:cs typeface="+mn-cs"/>
              </a:rPr>
              <a:t>mây</a:t>
            </a:r>
            <a:r>
              <a:rPr kumimoji="0" lang="en-US" sz="2000" b="1" i="0" u="none" strike="noStrike" kern="1200" cap="none" spc="0" normalizeH="0" baseline="0" noProof="0" dirty="0">
                <a:ln>
                  <a:noFill/>
                </a:ln>
                <a:solidFill>
                  <a:srgbClr val="002060"/>
                </a:solidFill>
                <a:effectLst/>
                <a:uLnTx/>
                <a:uFillTx/>
                <a:latin typeface="Nunito Black" pitchFamily="2" charset="0"/>
                <a:ea typeface="+mn-ea"/>
                <a:cs typeface="+mn-cs"/>
              </a:rPr>
              <a:t> </a:t>
            </a:r>
            <a:r>
              <a:rPr kumimoji="0" lang="en-US" sz="2000" b="1" i="0" u="none" strike="noStrike" kern="1200" cap="none" spc="0" normalizeH="0" baseline="0" noProof="0" dirty="0" err="1">
                <a:ln>
                  <a:noFill/>
                </a:ln>
                <a:solidFill>
                  <a:srgbClr val="002060"/>
                </a:solidFill>
                <a:effectLst/>
                <a:uLnTx/>
                <a:uFillTx/>
                <a:latin typeface="Nunito Black" pitchFamily="2" charset="0"/>
                <a:ea typeface="+mn-ea"/>
                <a:cs typeface="+mn-cs"/>
              </a:rPr>
              <a:t>cao</a:t>
            </a:r>
            <a:r>
              <a:rPr kumimoji="0" lang="en-US" sz="2000" b="1" i="0" u="none" strike="noStrike" kern="1200" cap="none" spc="0" normalizeH="0" baseline="0" noProof="0" dirty="0">
                <a:ln>
                  <a:noFill/>
                </a:ln>
                <a:solidFill>
                  <a:srgbClr val="002060"/>
                </a:solidFill>
                <a:effectLst/>
                <a:uLnTx/>
                <a:uFillTx/>
                <a:latin typeface="Nunito Black" pitchFamily="2" charset="0"/>
                <a:ea typeface="+mn-ea"/>
                <a:cs typeface="+mn-cs"/>
              </a:rPr>
              <a:t> </a:t>
            </a:r>
            <a:r>
              <a:rPr kumimoji="0" lang="en-US" sz="2000" b="1" i="0" u="none" strike="noStrike" kern="1200" cap="none" spc="0" normalizeH="0" baseline="0" noProof="0" dirty="0" err="1">
                <a:ln>
                  <a:noFill/>
                </a:ln>
                <a:solidFill>
                  <a:srgbClr val="002060"/>
                </a:solidFill>
                <a:effectLst/>
                <a:uLnTx/>
                <a:uFillTx/>
                <a:latin typeface="Nunito Black" pitchFamily="2" charset="0"/>
                <a:ea typeface="+mn-ea"/>
                <a:cs typeface="+mn-cs"/>
              </a:rPr>
              <a:t>tít</a:t>
            </a:r>
            <a:endParaRPr kumimoji="0" lang="en-US" sz="2000" b="1" i="0" u="none" strike="noStrike" kern="1200" cap="none" spc="0" normalizeH="0" baseline="0" noProof="0" dirty="0">
              <a:ln>
                <a:noFill/>
              </a:ln>
              <a:solidFill>
                <a:srgbClr val="002060"/>
              </a:solidFill>
              <a:effectLst/>
              <a:uLnTx/>
              <a:uFillTx/>
              <a:latin typeface="Nunito Black" pitchFamily="2" charset="0"/>
              <a:ea typeface="+mn-ea"/>
              <a:cs typeface="+mn-cs"/>
            </a:endParaRPr>
          </a:p>
          <a:p>
            <a:pPr marL="0" marR="0" lvl="0" indent="0" algn="l" defTabSz="914400" rtl="0" eaLnBrk="1" fontAlgn="auto" latinLnBrk="0" hangingPunct="1">
              <a:lnSpc>
                <a:spcPct val="90000"/>
              </a:lnSpc>
              <a:spcBef>
                <a:spcPct val="0"/>
              </a:spcBef>
              <a:spcAft>
                <a:spcPts val="600"/>
              </a:spcAft>
              <a:buClrTx/>
              <a:buSzTx/>
              <a:buFontTx/>
              <a:buNone/>
              <a:tabLst/>
              <a:defRPr/>
            </a:pPr>
            <a:r>
              <a:rPr kumimoji="0" lang="en-US" sz="2000" b="1" i="0" u="none" strike="noStrike" kern="1200" cap="none" spc="0" normalizeH="0" baseline="0" noProof="0" dirty="0" err="1">
                <a:ln>
                  <a:noFill/>
                </a:ln>
                <a:solidFill>
                  <a:srgbClr val="002060"/>
                </a:solidFill>
                <a:effectLst/>
                <a:uLnTx/>
                <a:uFillTx/>
                <a:latin typeface="Nunito Black" pitchFamily="2" charset="0"/>
                <a:ea typeface="+mn-ea"/>
                <a:cs typeface="+mn-cs"/>
              </a:rPr>
              <a:t>Khắp</a:t>
            </a:r>
            <a:r>
              <a:rPr kumimoji="0" lang="en-US" sz="2000" b="1" i="0" u="none" strike="noStrike" kern="1200" cap="none" spc="0" normalizeH="0" baseline="0" noProof="0" dirty="0">
                <a:ln>
                  <a:noFill/>
                </a:ln>
                <a:solidFill>
                  <a:srgbClr val="002060"/>
                </a:solidFill>
                <a:effectLst/>
                <a:uLnTx/>
                <a:uFillTx/>
                <a:latin typeface="Nunito Black" pitchFamily="2" charset="0"/>
                <a:ea typeface="+mn-ea"/>
                <a:cs typeface="+mn-cs"/>
              </a:rPr>
              <a:t> </a:t>
            </a:r>
            <a:r>
              <a:rPr kumimoji="0" lang="en-US" sz="2000" b="1" i="0" u="none" strike="noStrike" kern="1200" cap="none" spc="0" normalizeH="0" baseline="0" noProof="0" dirty="0" err="1">
                <a:ln>
                  <a:noFill/>
                </a:ln>
                <a:solidFill>
                  <a:srgbClr val="002060"/>
                </a:solidFill>
                <a:effectLst/>
                <a:uLnTx/>
                <a:uFillTx/>
                <a:latin typeface="Nunito Black" pitchFamily="2" charset="0"/>
                <a:ea typeface="+mn-ea"/>
                <a:cs typeface="+mn-cs"/>
              </a:rPr>
              <a:t>những</a:t>
            </a:r>
            <a:r>
              <a:rPr kumimoji="0" lang="en-US" sz="2000" b="1" i="0" u="none" strike="noStrike" kern="1200" cap="none" spc="0" normalizeH="0" baseline="0" noProof="0" dirty="0">
                <a:ln>
                  <a:noFill/>
                </a:ln>
                <a:solidFill>
                  <a:srgbClr val="002060"/>
                </a:solidFill>
                <a:effectLst/>
                <a:uLnTx/>
                <a:uFillTx/>
                <a:latin typeface="Nunito Black" pitchFamily="2" charset="0"/>
                <a:ea typeface="+mn-ea"/>
                <a:cs typeface="+mn-cs"/>
              </a:rPr>
              <a:t> </a:t>
            </a:r>
            <a:r>
              <a:rPr kumimoji="0" lang="en-US" sz="2000" b="1" i="0" u="none" strike="noStrike" kern="1200" cap="none" spc="0" normalizeH="0" baseline="0" noProof="0" dirty="0" err="1">
                <a:ln>
                  <a:noFill/>
                </a:ln>
                <a:solidFill>
                  <a:srgbClr val="002060"/>
                </a:solidFill>
                <a:effectLst/>
                <a:uLnTx/>
                <a:uFillTx/>
                <a:latin typeface="Nunito Black" pitchFamily="2" charset="0"/>
                <a:ea typeface="+mn-ea"/>
                <a:cs typeface="+mn-cs"/>
              </a:rPr>
              <a:t>vùng</a:t>
            </a:r>
            <a:r>
              <a:rPr kumimoji="0" lang="en-US" sz="2000" b="1" i="0" u="none" strike="noStrike" kern="1200" cap="none" spc="0" normalizeH="0" baseline="0" noProof="0" dirty="0">
                <a:ln>
                  <a:noFill/>
                </a:ln>
                <a:solidFill>
                  <a:srgbClr val="002060"/>
                </a:solidFill>
                <a:effectLst/>
                <a:uLnTx/>
                <a:uFillTx/>
                <a:latin typeface="Nunito Black" pitchFamily="2" charset="0"/>
                <a:ea typeface="+mn-ea"/>
                <a:cs typeface="+mn-cs"/>
              </a:rPr>
              <a:t> </a:t>
            </a:r>
            <a:r>
              <a:rPr kumimoji="0" lang="en-US" sz="2000" b="1" i="0" u="none" strike="noStrike" kern="1200" cap="none" spc="0" normalizeH="0" baseline="0" noProof="0" dirty="0" err="1">
                <a:ln>
                  <a:noFill/>
                </a:ln>
                <a:solidFill>
                  <a:srgbClr val="002060"/>
                </a:solidFill>
                <a:effectLst/>
                <a:uLnTx/>
                <a:uFillTx/>
                <a:latin typeface="Nunito Black" pitchFamily="2" charset="0"/>
                <a:ea typeface="+mn-ea"/>
                <a:cs typeface="+mn-cs"/>
              </a:rPr>
              <a:t>trời</a:t>
            </a:r>
            <a:r>
              <a:rPr kumimoji="0" lang="en-US" sz="2000" b="1" i="0" u="none" strike="noStrike" kern="1200" cap="none" spc="0" normalizeH="0" baseline="0" noProof="0" dirty="0">
                <a:ln>
                  <a:noFill/>
                </a:ln>
                <a:solidFill>
                  <a:srgbClr val="002060"/>
                </a:solidFill>
                <a:effectLst/>
                <a:uLnTx/>
                <a:uFillTx/>
                <a:latin typeface="Nunito Black" pitchFamily="2" charset="0"/>
                <a:ea typeface="+mn-ea"/>
                <a:cs typeface="+mn-cs"/>
              </a:rPr>
              <a:t> </a:t>
            </a:r>
            <a:r>
              <a:rPr kumimoji="0" lang="en-US" sz="2000" b="1" i="0" u="none" strike="noStrike" kern="1200" cap="none" spc="0" normalizeH="0" baseline="0" noProof="0" dirty="0" err="1">
                <a:ln>
                  <a:noFill/>
                </a:ln>
                <a:solidFill>
                  <a:srgbClr val="002060"/>
                </a:solidFill>
                <a:effectLst/>
                <a:uLnTx/>
                <a:uFillTx/>
                <a:latin typeface="Nunito Black" pitchFamily="2" charset="0"/>
                <a:ea typeface="+mn-ea"/>
                <a:cs typeface="+mn-cs"/>
              </a:rPr>
              <a:t>xanh</a:t>
            </a:r>
            <a:endParaRPr kumimoji="0" lang="en-US" sz="2000" b="1" i="0" u="none" strike="noStrike" kern="1200" cap="none" spc="0" normalizeH="0" baseline="0" noProof="0" dirty="0">
              <a:ln>
                <a:noFill/>
              </a:ln>
              <a:solidFill>
                <a:srgbClr val="002060"/>
              </a:solidFill>
              <a:effectLst/>
              <a:uLnTx/>
              <a:uFillTx/>
              <a:latin typeface="Nunito Black" pitchFamily="2" charset="0"/>
              <a:ea typeface="+mn-ea"/>
              <a:cs typeface="+mn-cs"/>
            </a:endParaRPr>
          </a:p>
          <a:p>
            <a:pPr marL="0" marR="0" lvl="0" indent="0" algn="l" defTabSz="914400" rtl="0" eaLnBrk="1" fontAlgn="auto" latinLnBrk="0" hangingPunct="1">
              <a:lnSpc>
                <a:spcPct val="90000"/>
              </a:lnSpc>
              <a:spcBef>
                <a:spcPct val="0"/>
              </a:spcBef>
              <a:spcAft>
                <a:spcPts val="600"/>
              </a:spcAft>
              <a:buClrTx/>
              <a:buSzTx/>
              <a:buFontTx/>
              <a:buNone/>
              <a:tabLst/>
              <a:defRPr/>
            </a:pPr>
            <a:r>
              <a:rPr kumimoji="0" lang="en-US" sz="2000" b="1" i="0" u="none" strike="noStrike" kern="1200" cap="none" spc="0" normalizeH="0" baseline="0" noProof="0" dirty="0" err="1">
                <a:ln>
                  <a:noFill/>
                </a:ln>
                <a:solidFill>
                  <a:srgbClr val="002060"/>
                </a:solidFill>
                <a:effectLst/>
                <a:uLnTx/>
                <a:uFillTx/>
                <a:latin typeface="Nunito Black" pitchFamily="2" charset="0"/>
                <a:ea typeface="+mn-ea"/>
                <a:cs typeface="+mn-cs"/>
              </a:rPr>
              <a:t>Những</a:t>
            </a:r>
            <a:r>
              <a:rPr kumimoji="0" lang="en-US" sz="2000" b="1" i="0" u="none" strike="noStrike" kern="1200" cap="none" spc="0" normalizeH="0" baseline="0" noProof="0" dirty="0">
                <a:ln>
                  <a:noFill/>
                </a:ln>
                <a:solidFill>
                  <a:srgbClr val="002060"/>
                </a:solidFill>
                <a:effectLst/>
                <a:uLnTx/>
                <a:uFillTx/>
                <a:latin typeface="Nunito Black" pitchFamily="2" charset="0"/>
                <a:ea typeface="+mn-ea"/>
                <a:cs typeface="+mn-cs"/>
              </a:rPr>
              <a:t> </a:t>
            </a:r>
            <a:r>
              <a:rPr kumimoji="0" lang="en-US" sz="2000" b="1" i="0" u="none" strike="noStrike" kern="1200" cap="none" spc="0" normalizeH="0" baseline="0" noProof="0" dirty="0" err="1">
                <a:ln>
                  <a:noFill/>
                </a:ln>
                <a:solidFill>
                  <a:srgbClr val="002060"/>
                </a:solidFill>
                <a:effectLst/>
                <a:uLnTx/>
                <a:uFillTx/>
                <a:latin typeface="Nunito Black" pitchFamily="2" charset="0"/>
                <a:ea typeface="+mn-ea"/>
                <a:cs typeface="+mn-cs"/>
              </a:rPr>
              <a:t>vì</a:t>
            </a:r>
            <a:r>
              <a:rPr kumimoji="0" lang="en-US" sz="2000" b="1" i="0" u="none" strike="noStrike" kern="1200" cap="none" spc="0" normalizeH="0" baseline="0" noProof="0" dirty="0">
                <a:ln>
                  <a:noFill/>
                </a:ln>
                <a:solidFill>
                  <a:srgbClr val="002060"/>
                </a:solidFill>
                <a:effectLst/>
                <a:uLnTx/>
                <a:uFillTx/>
                <a:latin typeface="Nunito Black" pitchFamily="2" charset="0"/>
                <a:ea typeface="+mn-ea"/>
                <a:cs typeface="+mn-cs"/>
              </a:rPr>
              <a:t> </a:t>
            </a:r>
            <a:r>
              <a:rPr kumimoji="0" lang="en-US" sz="2000" b="1" i="0" u="none" strike="noStrike" kern="1200" cap="none" spc="0" normalizeH="0" baseline="0" noProof="0" dirty="0" err="1">
                <a:ln>
                  <a:noFill/>
                </a:ln>
                <a:solidFill>
                  <a:srgbClr val="002060"/>
                </a:solidFill>
                <a:effectLst/>
                <a:uLnTx/>
                <a:uFillTx/>
                <a:latin typeface="Nunito Black" pitchFamily="2" charset="0"/>
                <a:ea typeface="+mn-ea"/>
                <a:cs typeface="+mn-cs"/>
              </a:rPr>
              <a:t>sao</a:t>
            </a:r>
            <a:r>
              <a:rPr kumimoji="0" lang="en-US" sz="2000" b="1" i="0" u="none" strike="noStrike" kern="1200" cap="none" spc="0" normalizeH="0" baseline="0" noProof="0" dirty="0">
                <a:ln>
                  <a:noFill/>
                </a:ln>
                <a:solidFill>
                  <a:srgbClr val="002060"/>
                </a:solidFill>
                <a:effectLst/>
                <a:uLnTx/>
                <a:uFillTx/>
                <a:latin typeface="Nunito Black" pitchFamily="2" charset="0"/>
                <a:ea typeface="+mn-ea"/>
                <a:cs typeface="+mn-cs"/>
              </a:rPr>
              <a:t> chi </a:t>
            </a:r>
            <a:r>
              <a:rPr kumimoji="0" lang="en-US" sz="2000" b="1" i="0" u="none" strike="noStrike" kern="1200" cap="none" spc="0" normalizeH="0" baseline="0" noProof="0" dirty="0" err="1">
                <a:ln>
                  <a:noFill/>
                </a:ln>
                <a:solidFill>
                  <a:srgbClr val="002060"/>
                </a:solidFill>
                <a:effectLst/>
                <a:uLnTx/>
                <a:uFillTx/>
                <a:latin typeface="Nunito Black" pitchFamily="2" charset="0"/>
                <a:ea typeface="+mn-ea"/>
                <a:cs typeface="+mn-cs"/>
              </a:rPr>
              <a:t>chít</a:t>
            </a:r>
            <a:r>
              <a:rPr kumimoji="0" lang="en-US" sz="2000" b="1" i="0" u="none" strike="noStrike" kern="1200" cap="none" spc="0" normalizeH="0" baseline="0" noProof="0" dirty="0">
                <a:ln>
                  <a:noFill/>
                </a:ln>
                <a:solidFill>
                  <a:srgbClr val="002060"/>
                </a:solidFill>
                <a:effectLst/>
                <a:uLnTx/>
                <a:uFillTx/>
                <a:latin typeface="Nunito Black" pitchFamily="2" charset="0"/>
                <a:ea typeface="+mn-ea"/>
                <a:cs typeface="+mn-cs"/>
              </a:rPr>
              <a:t>.</a:t>
            </a:r>
          </a:p>
        </p:txBody>
      </p:sp>
      <p:sp>
        <p:nvSpPr>
          <p:cNvPr id="16" name="Rounded Rectangle 15"/>
          <p:cNvSpPr/>
          <p:nvPr/>
        </p:nvSpPr>
        <p:spPr>
          <a:xfrm>
            <a:off x="1717579" y="3226566"/>
            <a:ext cx="3509411" cy="1423845"/>
          </a:xfrm>
          <a:prstGeom prst="roundRect">
            <a:avLst/>
          </a:prstGeom>
          <a:solidFill>
            <a:srgbClr val="FFFFFF">
              <a:alpha val="80000"/>
            </a:srgbClr>
          </a:solidFill>
          <a:ln>
            <a:solidFill>
              <a:srgbClr val="008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90000"/>
              </a:lnSpc>
              <a:spcBef>
                <a:spcPct val="0"/>
              </a:spcBef>
              <a:spcAft>
                <a:spcPts val="600"/>
              </a:spcAft>
              <a:buClrTx/>
              <a:buSzTx/>
              <a:buFontTx/>
              <a:buNone/>
              <a:tabLst/>
              <a:defRPr/>
            </a:pPr>
            <a:r>
              <a:rPr kumimoji="0" lang="en-US" sz="2000" b="0" i="0" u="none" strike="noStrike" kern="1200" cap="none" spc="0" normalizeH="0" baseline="0" noProof="0" dirty="0" err="1">
                <a:ln>
                  <a:noFill/>
                </a:ln>
                <a:solidFill>
                  <a:srgbClr val="008000"/>
                </a:solidFill>
                <a:effectLst/>
                <a:uLnTx/>
                <a:uFillTx/>
                <a:latin typeface="Nunito Black" pitchFamily="2" charset="0"/>
                <a:ea typeface="+mn-ea"/>
                <a:cs typeface="+mn-cs"/>
              </a:rPr>
              <a:t>Đường</a:t>
            </a:r>
            <a:r>
              <a:rPr kumimoji="0" lang="en-US" sz="2000" b="0" i="0" u="none" strike="noStrike" kern="1200" cap="none" spc="0" normalizeH="0" baseline="0" noProof="0" dirty="0">
                <a:ln>
                  <a:noFill/>
                </a:ln>
                <a:solidFill>
                  <a:srgbClr val="008000"/>
                </a:solidFill>
                <a:effectLst/>
                <a:uLnTx/>
                <a:uFillTx/>
                <a:latin typeface="Nunito Black" pitchFamily="2" charset="0"/>
                <a:ea typeface="+mn-ea"/>
                <a:cs typeface="+mn-cs"/>
              </a:rPr>
              <a:t> </a:t>
            </a:r>
            <a:r>
              <a:rPr kumimoji="0" lang="en-US" sz="2000" b="0" i="0" u="none" strike="noStrike" kern="1200" cap="none" spc="0" normalizeH="0" baseline="0" noProof="0" dirty="0" err="1">
                <a:ln>
                  <a:noFill/>
                </a:ln>
                <a:solidFill>
                  <a:srgbClr val="008000"/>
                </a:solidFill>
                <a:effectLst/>
                <a:uLnTx/>
                <a:uFillTx/>
                <a:latin typeface="Nunito Black" pitchFamily="2" charset="0"/>
                <a:ea typeface="+mn-ea"/>
                <a:cs typeface="+mn-cs"/>
              </a:rPr>
              <a:t>của</a:t>
            </a:r>
            <a:r>
              <a:rPr kumimoji="0" lang="en-US" sz="2000" b="0" i="0" u="none" strike="noStrike" kern="1200" cap="none" spc="0" normalizeH="0" baseline="0" noProof="0" dirty="0">
                <a:ln>
                  <a:noFill/>
                </a:ln>
                <a:solidFill>
                  <a:srgbClr val="008000"/>
                </a:solidFill>
                <a:effectLst/>
                <a:uLnTx/>
                <a:uFillTx/>
                <a:latin typeface="Nunito Black" pitchFamily="2" charset="0"/>
                <a:ea typeface="+mn-ea"/>
                <a:cs typeface="+mn-cs"/>
              </a:rPr>
              <a:t> </a:t>
            </a:r>
            <a:r>
              <a:rPr kumimoji="0" lang="en-US" sz="2000" b="0" i="0" u="none" strike="noStrike" kern="1200" cap="none" spc="0" normalizeH="0" baseline="0" noProof="0" dirty="0" err="1">
                <a:ln>
                  <a:noFill/>
                </a:ln>
                <a:solidFill>
                  <a:srgbClr val="008000"/>
                </a:solidFill>
                <a:effectLst/>
                <a:uLnTx/>
                <a:uFillTx/>
                <a:latin typeface="Nunito Black" pitchFamily="2" charset="0"/>
                <a:ea typeface="+mn-ea"/>
                <a:cs typeface="+mn-cs"/>
              </a:rPr>
              <a:t>chú</a:t>
            </a:r>
            <a:r>
              <a:rPr kumimoji="0" lang="en-US" sz="2000" b="0" i="0" u="none" strike="noStrike" kern="1200" cap="none" spc="0" normalizeH="0" baseline="0" noProof="0" dirty="0">
                <a:ln>
                  <a:noFill/>
                </a:ln>
                <a:solidFill>
                  <a:srgbClr val="008000"/>
                </a:solidFill>
                <a:effectLst/>
                <a:uLnTx/>
                <a:uFillTx/>
                <a:latin typeface="Nunito Black" pitchFamily="2" charset="0"/>
                <a:ea typeface="+mn-ea"/>
                <a:cs typeface="+mn-cs"/>
              </a:rPr>
              <a:t> </a:t>
            </a:r>
            <a:r>
              <a:rPr kumimoji="0" lang="en-US" sz="2000" b="0" i="0" u="none" strike="noStrike" kern="1200" cap="none" spc="0" normalizeH="0" baseline="0" noProof="0" dirty="0" err="1">
                <a:ln>
                  <a:noFill/>
                </a:ln>
                <a:solidFill>
                  <a:srgbClr val="008000"/>
                </a:solidFill>
                <a:effectLst/>
                <a:uLnTx/>
                <a:uFillTx/>
                <a:latin typeface="Nunito Black" pitchFamily="2" charset="0"/>
                <a:ea typeface="+mn-ea"/>
                <a:cs typeface="+mn-cs"/>
              </a:rPr>
              <a:t>hải</a:t>
            </a:r>
            <a:r>
              <a:rPr kumimoji="0" lang="en-US" sz="2000" b="0" i="0" u="none" strike="noStrike" kern="1200" cap="none" spc="0" normalizeH="0" baseline="0" noProof="0" dirty="0">
                <a:ln>
                  <a:noFill/>
                </a:ln>
                <a:solidFill>
                  <a:srgbClr val="008000"/>
                </a:solidFill>
                <a:effectLst/>
                <a:uLnTx/>
                <a:uFillTx/>
                <a:latin typeface="Nunito Black" pitchFamily="2" charset="0"/>
                <a:ea typeface="+mn-ea"/>
                <a:cs typeface="+mn-cs"/>
              </a:rPr>
              <a:t> </a:t>
            </a:r>
            <a:r>
              <a:rPr kumimoji="0" lang="en-US" sz="2000" b="0" i="0" u="none" strike="noStrike" kern="1200" cap="none" spc="0" normalizeH="0" baseline="0" noProof="0" dirty="0" err="1">
                <a:ln>
                  <a:noFill/>
                </a:ln>
                <a:solidFill>
                  <a:srgbClr val="008000"/>
                </a:solidFill>
                <a:effectLst/>
                <a:uLnTx/>
                <a:uFillTx/>
                <a:latin typeface="Nunito Black" pitchFamily="2" charset="0"/>
                <a:ea typeface="+mn-ea"/>
                <a:cs typeface="+mn-cs"/>
              </a:rPr>
              <a:t>quân</a:t>
            </a:r>
            <a:endParaRPr kumimoji="0" lang="en-US" sz="2000" b="0" i="0" u="none" strike="noStrike" kern="1200" cap="none" spc="0" normalizeH="0" baseline="0" noProof="0" dirty="0">
              <a:ln>
                <a:noFill/>
              </a:ln>
              <a:solidFill>
                <a:srgbClr val="008000"/>
              </a:solidFill>
              <a:effectLst/>
              <a:uLnTx/>
              <a:uFillTx/>
              <a:latin typeface="Nunito Black" pitchFamily="2" charset="0"/>
              <a:ea typeface="+mn-ea"/>
              <a:cs typeface="+mn-cs"/>
            </a:endParaRPr>
          </a:p>
          <a:p>
            <a:pPr marL="0" marR="0" lvl="0" indent="0" algn="l" defTabSz="914400" rtl="0" eaLnBrk="1" fontAlgn="auto" latinLnBrk="0" hangingPunct="1">
              <a:lnSpc>
                <a:spcPct val="90000"/>
              </a:lnSpc>
              <a:spcBef>
                <a:spcPct val="0"/>
              </a:spcBef>
              <a:spcAft>
                <a:spcPts val="600"/>
              </a:spcAft>
              <a:buClrTx/>
              <a:buSzTx/>
              <a:buFontTx/>
              <a:buNone/>
              <a:tabLst/>
              <a:defRPr/>
            </a:pPr>
            <a:r>
              <a:rPr kumimoji="0" lang="en-US" sz="2000" b="0" i="0" u="none" strike="noStrike" kern="1200" cap="none" spc="0" normalizeH="0" baseline="0" noProof="0" dirty="0" err="1">
                <a:ln>
                  <a:noFill/>
                </a:ln>
                <a:solidFill>
                  <a:srgbClr val="008000"/>
                </a:solidFill>
                <a:effectLst/>
                <a:uLnTx/>
                <a:uFillTx/>
                <a:latin typeface="Nunito Black" pitchFamily="2" charset="0"/>
                <a:ea typeface="+mn-ea"/>
                <a:cs typeface="+mn-cs"/>
              </a:rPr>
              <a:t>Mênh</a:t>
            </a:r>
            <a:r>
              <a:rPr kumimoji="0" lang="en-US" sz="2000" b="0" i="0" u="none" strike="noStrike" kern="1200" cap="none" spc="0" normalizeH="0" baseline="0" noProof="0" dirty="0">
                <a:ln>
                  <a:noFill/>
                </a:ln>
                <a:solidFill>
                  <a:srgbClr val="008000"/>
                </a:solidFill>
                <a:effectLst/>
                <a:uLnTx/>
                <a:uFillTx/>
                <a:latin typeface="Nunito Black" pitchFamily="2" charset="0"/>
                <a:ea typeface="+mn-ea"/>
                <a:cs typeface="+mn-cs"/>
              </a:rPr>
              <a:t> </a:t>
            </a:r>
            <a:r>
              <a:rPr kumimoji="0" lang="en-US" sz="2000" b="0" i="0" u="none" strike="noStrike" kern="1200" cap="none" spc="0" normalizeH="0" baseline="0" noProof="0" dirty="0" err="1">
                <a:ln>
                  <a:noFill/>
                </a:ln>
                <a:solidFill>
                  <a:srgbClr val="008000"/>
                </a:solidFill>
                <a:effectLst/>
                <a:uLnTx/>
                <a:uFillTx/>
                <a:latin typeface="Nunito Black" pitchFamily="2" charset="0"/>
                <a:ea typeface="+mn-ea"/>
                <a:cs typeface="+mn-cs"/>
              </a:rPr>
              <a:t>mông</a:t>
            </a:r>
            <a:r>
              <a:rPr kumimoji="0" lang="en-US" sz="2000" b="0" i="0" u="none" strike="noStrike" kern="1200" cap="none" spc="0" normalizeH="0" baseline="0" noProof="0" dirty="0">
                <a:ln>
                  <a:noFill/>
                </a:ln>
                <a:solidFill>
                  <a:srgbClr val="008000"/>
                </a:solidFill>
                <a:effectLst/>
                <a:uLnTx/>
                <a:uFillTx/>
                <a:latin typeface="Nunito Black" pitchFamily="2" charset="0"/>
                <a:ea typeface="+mn-ea"/>
                <a:cs typeface="+mn-cs"/>
              </a:rPr>
              <a:t> </a:t>
            </a:r>
            <a:r>
              <a:rPr kumimoji="0" lang="en-US" sz="2000" b="0" i="0" u="none" strike="noStrike" kern="1200" cap="none" spc="0" normalizeH="0" baseline="0" noProof="0" dirty="0" err="1">
                <a:ln>
                  <a:noFill/>
                </a:ln>
                <a:solidFill>
                  <a:srgbClr val="008000"/>
                </a:solidFill>
                <a:effectLst/>
                <a:uLnTx/>
                <a:uFillTx/>
                <a:latin typeface="Nunito Black" pitchFamily="2" charset="0"/>
                <a:ea typeface="+mn-ea"/>
                <a:cs typeface="+mn-cs"/>
              </a:rPr>
              <a:t>trên</a:t>
            </a:r>
            <a:r>
              <a:rPr kumimoji="0" lang="en-US" sz="2000" b="0" i="0" u="none" strike="noStrike" kern="1200" cap="none" spc="0" normalizeH="0" baseline="0" noProof="0" dirty="0">
                <a:ln>
                  <a:noFill/>
                </a:ln>
                <a:solidFill>
                  <a:srgbClr val="008000"/>
                </a:solidFill>
                <a:effectLst/>
                <a:uLnTx/>
                <a:uFillTx/>
                <a:latin typeface="Nunito Black" pitchFamily="2" charset="0"/>
                <a:ea typeface="+mn-ea"/>
                <a:cs typeface="+mn-cs"/>
              </a:rPr>
              <a:t> </a:t>
            </a:r>
            <a:r>
              <a:rPr kumimoji="0" lang="en-US" sz="2000" b="0" i="0" u="none" strike="noStrike" kern="1200" cap="none" spc="0" normalizeH="0" baseline="0" noProof="0" dirty="0" err="1">
                <a:ln>
                  <a:noFill/>
                </a:ln>
                <a:solidFill>
                  <a:srgbClr val="008000"/>
                </a:solidFill>
                <a:effectLst/>
                <a:uLnTx/>
                <a:uFillTx/>
                <a:latin typeface="Nunito Black" pitchFamily="2" charset="0"/>
                <a:ea typeface="+mn-ea"/>
                <a:cs typeface="+mn-cs"/>
              </a:rPr>
              <a:t>biển</a:t>
            </a:r>
            <a:r>
              <a:rPr kumimoji="0" lang="en-US" sz="2000" b="0" i="0" u="none" strike="noStrike" kern="1200" cap="none" spc="0" normalizeH="0" baseline="0" noProof="0" dirty="0">
                <a:ln>
                  <a:noFill/>
                </a:ln>
                <a:solidFill>
                  <a:srgbClr val="008000"/>
                </a:solidFill>
                <a:effectLst/>
                <a:uLnTx/>
                <a:uFillTx/>
                <a:latin typeface="Nunito Black" pitchFamily="2" charset="0"/>
                <a:ea typeface="+mn-ea"/>
                <a:cs typeface="+mn-cs"/>
              </a:rPr>
              <a:t> </a:t>
            </a:r>
            <a:r>
              <a:rPr kumimoji="0" lang="en-US" sz="2000" b="0" i="0" u="none" strike="noStrike" kern="1200" cap="none" spc="0" normalizeH="0" baseline="0" noProof="0" dirty="0" err="1">
                <a:ln>
                  <a:noFill/>
                </a:ln>
                <a:solidFill>
                  <a:srgbClr val="008000"/>
                </a:solidFill>
                <a:effectLst/>
                <a:uLnTx/>
                <a:uFillTx/>
                <a:latin typeface="Nunito Black" pitchFamily="2" charset="0"/>
                <a:ea typeface="+mn-ea"/>
                <a:cs typeface="+mn-cs"/>
              </a:rPr>
              <a:t>cả</a:t>
            </a:r>
            <a:endParaRPr kumimoji="0" lang="en-US" sz="2000" b="0" i="0" u="none" strike="noStrike" kern="1200" cap="none" spc="0" normalizeH="0" baseline="0" noProof="0" dirty="0">
              <a:ln>
                <a:noFill/>
              </a:ln>
              <a:solidFill>
                <a:srgbClr val="008000"/>
              </a:solidFill>
              <a:effectLst/>
              <a:uLnTx/>
              <a:uFillTx/>
              <a:latin typeface="Nunito Black" pitchFamily="2" charset="0"/>
              <a:ea typeface="+mn-ea"/>
              <a:cs typeface="+mn-cs"/>
            </a:endParaRPr>
          </a:p>
          <a:p>
            <a:pPr marL="0" marR="0" lvl="0" indent="0" algn="l" defTabSz="914400" rtl="0" eaLnBrk="1" fontAlgn="auto" latinLnBrk="0" hangingPunct="1">
              <a:lnSpc>
                <a:spcPct val="90000"/>
              </a:lnSpc>
              <a:spcBef>
                <a:spcPct val="0"/>
              </a:spcBef>
              <a:spcAft>
                <a:spcPts val="600"/>
              </a:spcAft>
              <a:buClrTx/>
              <a:buSzTx/>
              <a:buFontTx/>
              <a:buNone/>
              <a:tabLst/>
              <a:defRPr/>
            </a:pPr>
            <a:r>
              <a:rPr kumimoji="0" lang="en-US" sz="2000" b="0" i="0" u="none" strike="noStrike" kern="1200" cap="none" spc="0" normalizeH="0" baseline="0" noProof="0" dirty="0" err="1">
                <a:ln>
                  <a:noFill/>
                </a:ln>
                <a:solidFill>
                  <a:srgbClr val="008000"/>
                </a:solidFill>
                <a:effectLst/>
                <a:uLnTx/>
                <a:uFillTx/>
                <a:latin typeface="Nunito Black" pitchFamily="2" charset="0"/>
                <a:ea typeface="+mn-ea"/>
                <a:cs typeface="+mn-cs"/>
              </a:rPr>
              <a:t>Tới</a:t>
            </a:r>
            <a:r>
              <a:rPr kumimoji="0" lang="en-US" sz="2000" b="0" i="0" u="none" strike="noStrike" kern="1200" cap="none" spc="0" normalizeH="0" baseline="0" noProof="0" dirty="0">
                <a:ln>
                  <a:noFill/>
                </a:ln>
                <a:solidFill>
                  <a:srgbClr val="008000"/>
                </a:solidFill>
                <a:effectLst/>
                <a:uLnTx/>
                <a:uFillTx/>
                <a:latin typeface="Nunito Black" pitchFamily="2" charset="0"/>
                <a:ea typeface="+mn-ea"/>
                <a:cs typeface="+mn-cs"/>
              </a:rPr>
              <a:t> </a:t>
            </a:r>
            <a:r>
              <a:rPr kumimoji="0" lang="en-US" sz="2000" b="0" i="0" u="none" strike="noStrike" kern="1200" cap="none" spc="0" normalizeH="0" baseline="0" noProof="0" dirty="0" err="1">
                <a:ln>
                  <a:noFill/>
                </a:ln>
                <a:solidFill>
                  <a:srgbClr val="008000"/>
                </a:solidFill>
                <a:effectLst/>
                <a:uLnTx/>
                <a:uFillTx/>
                <a:latin typeface="Nunito Black" pitchFamily="2" charset="0"/>
                <a:ea typeface="+mn-ea"/>
                <a:cs typeface="+mn-cs"/>
              </a:rPr>
              <a:t>những</a:t>
            </a:r>
            <a:r>
              <a:rPr kumimoji="0" lang="en-US" sz="2000" b="0" i="0" u="none" strike="noStrike" kern="1200" cap="none" spc="0" normalizeH="0" baseline="0" noProof="0" dirty="0">
                <a:ln>
                  <a:noFill/>
                </a:ln>
                <a:solidFill>
                  <a:srgbClr val="008000"/>
                </a:solidFill>
                <a:effectLst/>
                <a:uLnTx/>
                <a:uFillTx/>
                <a:latin typeface="Nunito Black" pitchFamily="2" charset="0"/>
                <a:ea typeface="+mn-ea"/>
                <a:cs typeface="+mn-cs"/>
              </a:rPr>
              <a:t> </a:t>
            </a:r>
            <a:r>
              <a:rPr kumimoji="0" lang="en-US" sz="2000" b="0" i="0" u="none" strike="noStrike" kern="1200" cap="none" spc="0" normalizeH="0" baseline="0" noProof="0" dirty="0" err="1">
                <a:ln>
                  <a:noFill/>
                </a:ln>
                <a:solidFill>
                  <a:srgbClr val="008000"/>
                </a:solidFill>
                <a:effectLst/>
                <a:uLnTx/>
                <a:uFillTx/>
                <a:latin typeface="Nunito Black" pitchFamily="2" charset="0"/>
                <a:ea typeface="+mn-ea"/>
                <a:cs typeface="+mn-cs"/>
              </a:rPr>
              <a:t>vùng</a:t>
            </a:r>
            <a:r>
              <a:rPr kumimoji="0" lang="en-US" sz="2000" b="0" i="0" u="none" strike="noStrike" kern="1200" cap="none" spc="0" normalizeH="0" baseline="0" noProof="0" dirty="0">
                <a:ln>
                  <a:noFill/>
                </a:ln>
                <a:solidFill>
                  <a:srgbClr val="008000"/>
                </a:solidFill>
                <a:effectLst/>
                <a:uLnTx/>
                <a:uFillTx/>
                <a:latin typeface="Nunito Black" pitchFamily="2" charset="0"/>
                <a:ea typeface="+mn-ea"/>
                <a:cs typeface="+mn-cs"/>
              </a:rPr>
              <a:t> </a:t>
            </a:r>
            <a:r>
              <a:rPr kumimoji="0" lang="en-US" sz="2000" b="0" i="0" u="none" strike="noStrike" kern="1200" cap="none" spc="0" normalizeH="0" baseline="0" noProof="0" dirty="0" err="1">
                <a:ln>
                  <a:noFill/>
                </a:ln>
                <a:solidFill>
                  <a:srgbClr val="008000"/>
                </a:solidFill>
                <a:effectLst/>
                <a:uLnTx/>
                <a:uFillTx/>
                <a:latin typeface="Nunito Black" pitchFamily="2" charset="0"/>
                <a:ea typeface="+mn-ea"/>
                <a:cs typeface="+mn-cs"/>
              </a:rPr>
              <a:t>đảo</a:t>
            </a:r>
            <a:r>
              <a:rPr kumimoji="0" lang="en-US" sz="2000" b="0" i="0" u="none" strike="noStrike" kern="1200" cap="none" spc="0" normalizeH="0" baseline="0" noProof="0" dirty="0">
                <a:ln>
                  <a:noFill/>
                </a:ln>
                <a:solidFill>
                  <a:srgbClr val="008000"/>
                </a:solidFill>
                <a:effectLst/>
                <a:uLnTx/>
                <a:uFillTx/>
                <a:latin typeface="Nunito Black" pitchFamily="2" charset="0"/>
                <a:ea typeface="+mn-ea"/>
                <a:cs typeface="+mn-cs"/>
              </a:rPr>
              <a:t> </a:t>
            </a:r>
            <a:r>
              <a:rPr kumimoji="0" lang="en-US" sz="2000" b="0" i="0" u="none" strike="noStrike" kern="1200" cap="none" spc="0" normalizeH="0" baseline="0" noProof="0" dirty="0" err="1">
                <a:ln>
                  <a:noFill/>
                </a:ln>
                <a:solidFill>
                  <a:srgbClr val="008000"/>
                </a:solidFill>
                <a:effectLst/>
                <a:uLnTx/>
                <a:uFillTx/>
                <a:latin typeface="Nunito Black" pitchFamily="2" charset="0"/>
                <a:ea typeface="+mn-ea"/>
                <a:cs typeface="+mn-cs"/>
              </a:rPr>
              <a:t>xa</a:t>
            </a:r>
            <a:endParaRPr kumimoji="0" lang="en-US" sz="2000" b="0" i="0" u="none" strike="noStrike" kern="1200" cap="none" spc="0" normalizeH="0" baseline="0" noProof="0" dirty="0">
              <a:ln>
                <a:noFill/>
              </a:ln>
              <a:solidFill>
                <a:srgbClr val="008000"/>
              </a:solidFill>
              <a:effectLst/>
              <a:uLnTx/>
              <a:uFillTx/>
              <a:latin typeface="Nunito Black" pitchFamily="2" charset="0"/>
              <a:ea typeface="+mn-ea"/>
              <a:cs typeface="+mn-cs"/>
            </a:endParaRPr>
          </a:p>
          <a:p>
            <a:pPr marL="0" marR="0" lvl="0" indent="0" algn="l" defTabSz="914400" rtl="0" eaLnBrk="1" fontAlgn="auto" latinLnBrk="0" hangingPunct="1">
              <a:lnSpc>
                <a:spcPct val="90000"/>
              </a:lnSpc>
              <a:spcBef>
                <a:spcPct val="0"/>
              </a:spcBef>
              <a:spcAft>
                <a:spcPts val="600"/>
              </a:spcAft>
              <a:buClrTx/>
              <a:buSzTx/>
              <a:buFontTx/>
              <a:buNone/>
              <a:tabLst/>
              <a:defRPr/>
            </a:pPr>
            <a:r>
              <a:rPr kumimoji="0" lang="en-US" sz="2000" b="0" i="0" u="none" strike="noStrike" kern="1200" cap="none" spc="0" normalizeH="0" baseline="0" noProof="0" dirty="0" err="1">
                <a:ln>
                  <a:noFill/>
                </a:ln>
                <a:solidFill>
                  <a:srgbClr val="008000"/>
                </a:solidFill>
                <a:effectLst/>
                <a:uLnTx/>
                <a:uFillTx/>
                <a:latin typeface="Nunito Black" pitchFamily="2" charset="0"/>
                <a:ea typeface="+mn-ea"/>
                <a:cs typeface="+mn-cs"/>
              </a:rPr>
              <a:t>Và</a:t>
            </a:r>
            <a:r>
              <a:rPr kumimoji="0" lang="en-US" sz="2000" b="0" i="0" u="none" strike="noStrike" kern="1200" cap="none" spc="0" normalizeH="0" baseline="0" noProof="0" dirty="0">
                <a:ln>
                  <a:noFill/>
                </a:ln>
                <a:solidFill>
                  <a:srgbClr val="008000"/>
                </a:solidFill>
                <a:effectLst/>
                <a:uLnTx/>
                <a:uFillTx/>
                <a:latin typeface="Nunito Black" pitchFamily="2" charset="0"/>
                <a:ea typeface="+mn-ea"/>
                <a:cs typeface="+mn-cs"/>
              </a:rPr>
              <a:t> </a:t>
            </a:r>
            <a:r>
              <a:rPr kumimoji="0" lang="en-US" sz="2000" b="0" i="0" u="none" strike="noStrike" kern="1200" cap="none" spc="0" normalizeH="0" baseline="0" noProof="0" dirty="0" err="1">
                <a:ln>
                  <a:noFill/>
                </a:ln>
                <a:solidFill>
                  <a:srgbClr val="008000"/>
                </a:solidFill>
                <a:effectLst/>
                <a:uLnTx/>
                <a:uFillTx/>
                <a:latin typeface="Nunito Black" pitchFamily="2" charset="0"/>
                <a:ea typeface="+mn-ea"/>
                <a:cs typeface="+mn-cs"/>
              </a:rPr>
              <a:t>những</a:t>
            </a:r>
            <a:r>
              <a:rPr kumimoji="0" lang="en-US" sz="2000" b="0" i="0" u="none" strike="noStrike" kern="1200" cap="none" spc="0" normalizeH="0" baseline="0" noProof="0" dirty="0">
                <a:ln>
                  <a:noFill/>
                </a:ln>
                <a:solidFill>
                  <a:srgbClr val="008000"/>
                </a:solidFill>
                <a:effectLst/>
                <a:uLnTx/>
                <a:uFillTx/>
                <a:latin typeface="Nunito Black" pitchFamily="2" charset="0"/>
                <a:ea typeface="+mn-ea"/>
                <a:cs typeface="+mn-cs"/>
              </a:rPr>
              <a:t> </a:t>
            </a:r>
            <a:r>
              <a:rPr kumimoji="0" lang="en-US" sz="2000" b="0" i="0" u="none" strike="noStrike" kern="1200" cap="none" spc="0" normalizeH="0" baseline="0" noProof="0" dirty="0" err="1">
                <a:ln>
                  <a:noFill/>
                </a:ln>
                <a:solidFill>
                  <a:srgbClr val="008000"/>
                </a:solidFill>
                <a:effectLst/>
                <a:uLnTx/>
                <a:uFillTx/>
                <a:latin typeface="Nunito Black" pitchFamily="2" charset="0"/>
                <a:ea typeface="+mn-ea"/>
                <a:cs typeface="+mn-cs"/>
              </a:rPr>
              <a:t>bờ</a:t>
            </a:r>
            <a:r>
              <a:rPr kumimoji="0" lang="en-US" sz="2000" b="0" i="0" u="none" strike="noStrike" kern="1200" cap="none" spc="0" normalizeH="0" baseline="0" noProof="0" dirty="0">
                <a:ln>
                  <a:noFill/>
                </a:ln>
                <a:solidFill>
                  <a:srgbClr val="008000"/>
                </a:solidFill>
                <a:effectLst/>
                <a:uLnTx/>
                <a:uFillTx/>
                <a:latin typeface="Nunito Black" pitchFamily="2" charset="0"/>
                <a:ea typeface="+mn-ea"/>
                <a:cs typeface="+mn-cs"/>
              </a:rPr>
              <a:t> </a:t>
            </a:r>
            <a:r>
              <a:rPr kumimoji="0" lang="en-US" sz="2000" b="0" i="0" u="none" strike="noStrike" kern="1200" cap="none" spc="0" normalizeH="0" baseline="0" noProof="0" dirty="0" err="1">
                <a:ln>
                  <a:noFill/>
                </a:ln>
                <a:solidFill>
                  <a:srgbClr val="008000"/>
                </a:solidFill>
                <a:effectLst/>
                <a:uLnTx/>
                <a:uFillTx/>
                <a:latin typeface="Nunito Black" pitchFamily="2" charset="0"/>
                <a:ea typeface="+mn-ea"/>
                <a:cs typeface="+mn-cs"/>
              </a:rPr>
              <a:t>bến</a:t>
            </a:r>
            <a:r>
              <a:rPr kumimoji="0" lang="en-US" sz="2000" b="0" i="0" u="none" strike="noStrike" kern="1200" cap="none" spc="0" normalizeH="0" baseline="0" noProof="0" dirty="0">
                <a:ln>
                  <a:noFill/>
                </a:ln>
                <a:solidFill>
                  <a:srgbClr val="008000"/>
                </a:solidFill>
                <a:effectLst/>
                <a:uLnTx/>
                <a:uFillTx/>
                <a:latin typeface="Nunito Black" pitchFamily="2" charset="0"/>
                <a:ea typeface="+mn-ea"/>
                <a:cs typeface="+mn-cs"/>
              </a:rPr>
              <a:t> </a:t>
            </a:r>
            <a:r>
              <a:rPr kumimoji="0" lang="en-US" sz="2000" b="0" i="0" u="none" strike="noStrike" kern="1200" cap="none" spc="0" normalizeH="0" baseline="0" noProof="0" dirty="0" err="1">
                <a:ln>
                  <a:noFill/>
                </a:ln>
                <a:solidFill>
                  <a:srgbClr val="008000"/>
                </a:solidFill>
                <a:effectLst/>
                <a:uLnTx/>
                <a:uFillTx/>
                <a:latin typeface="Nunito Black" pitchFamily="2" charset="0"/>
                <a:ea typeface="+mn-ea"/>
                <a:cs typeface="+mn-cs"/>
              </a:rPr>
              <a:t>lạ</a:t>
            </a:r>
            <a:r>
              <a:rPr kumimoji="0" lang="en-US" sz="2000" b="0" i="0" u="none" strike="noStrike" kern="1200" cap="none" spc="0" normalizeH="0" baseline="0" noProof="0" dirty="0">
                <a:ln>
                  <a:noFill/>
                </a:ln>
                <a:solidFill>
                  <a:srgbClr val="008000"/>
                </a:solidFill>
                <a:effectLst/>
                <a:uLnTx/>
                <a:uFillTx/>
                <a:latin typeface="Nunito Black" pitchFamily="2" charset="0"/>
                <a:ea typeface="+mn-ea"/>
                <a:cs typeface="+mn-cs"/>
              </a:rPr>
              <a:t>.</a:t>
            </a:r>
          </a:p>
        </p:txBody>
      </p:sp>
      <p:sp>
        <p:nvSpPr>
          <p:cNvPr id="17" name="Rounded Rectangle 16"/>
          <p:cNvSpPr/>
          <p:nvPr/>
        </p:nvSpPr>
        <p:spPr>
          <a:xfrm>
            <a:off x="1689870" y="5010456"/>
            <a:ext cx="3491557" cy="1536110"/>
          </a:xfrm>
          <a:prstGeom prst="roundRect">
            <a:avLst/>
          </a:prstGeom>
          <a:solidFill>
            <a:srgbClr val="FFFFFF">
              <a:alpha val="80000"/>
            </a:srgbClr>
          </a:solidFill>
          <a:ln>
            <a:solidFill>
              <a:srgbClr val="008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90000"/>
              </a:lnSpc>
              <a:spcBef>
                <a:spcPct val="0"/>
              </a:spcBef>
              <a:spcAft>
                <a:spcPts val="600"/>
              </a:spcAft>
              <a:buClrTx/>
              <a:buSzTx/>
              <a:buFontTx/>
              <a:buNone/>
              <a:tabLst/>
              <a:defRPr/>
            </a:pPr>
            <a:r>
              <a:rPr kumimoji="0" lang="en-US" sz="2000" b="0" i="0" u="none" strike="noStrike" kern="1200" cap="none" spc="0" normalizeH="0" baseline="0" noProof="0" dirty="0">
                <a:ln>
                  <a:noFill/>
                </a:ln>
                <a:solidFill>
                  <a:srgbClr val="ED7D31">
                    <a:lumMod val="50000"/>
                  </a:srgbClr>
                </a:solidFill>
                <a:effectLst/>
                <a:uLnTx/>
                <a:uFillTx/>
                <a:latin typeface="Nunito Black" pitchFamily="2" charset="0"/>
                <a:ea typeface="+mn-ea"/>
                <a:cs typeface="+mn-cs"/>
              </a:rPr>
              <a:t>Con </a:t>
            </a:r>
            <a:r>
              <a:rPr kumimoji="0" lang="en-US" sz="2000" b="0" i="0" u="none" strike="noStrike" kern="1200" cap="none" spc="0" normalizeH="0" baseline="0" noProof="0" dirty="0" err="1">
                <a:ln>
                  <a:noFill/>
                </a:ln>
                <a:solidFill>
                  <a:srgbClr val="ED7D31">
                    <a:lumMod val="50000"/>
                  </a:srgbClr>
                </a:solidFill>
                <a:effectLst/>
                <a:uLnTx/>
                <a:uFillTx/>
                <a:latin typeface="Nunito Black" pitchFamily="2" charset="0"/>
                <a:ea typeface="+mn-ea"/>
                <a:cs typeface="+mn-cs"/>
              </a:rPr>
              <a:t>đường</a:t>
            </a:r>
            <a:r>
              <a:rPr kumimoji="0" lang="en-US" sz="2000" b="0" i="0" u="none" strike="noStrike" kern="1200" cap="none" spc="0" normalizeH="0" baseline="0" noProof="0" dirty="0">
                <a:ln>
                  <a:noFill/>
                </a:ln>
                <a:solidFill>
                  <a:srgbClr val="ED7D31">
                    <a:lumMod val="50000"/>
                  </a:srgbClr>
                </a:solidFill>
                <a:effectLst/>
                <a:uLnTx/>
                <a:uFillTx/>
                <a:latin typeface="Nunito Black" pitchFamily="2" charset="0"/>
                <a:ea typeface="+mn-ea"/>
                <a:cs typeface="+mn-cs"/>
              </a:rPr>
              <a:t> </a:t>
            </a:r>
            <a:r>
              <a:rPr kumimoji="0" lang="en-US" sz="2000" b="0" i="0" u="none" strike="noStrike" kern="1200" cap="none" spc="0" normalizeH="0" baseline="0" noProof="0" dirty="0" err="1">
                <a:ln>
                  <a:noFill/>
                </a:ln>
                <a:solidFill>
                  <a:srgbClr val="ED7D31">
                    <a:lumMod val="50000"/>
                  </a:srgbClr>
                </a:solidFill>
                <a:effectLst/>
                <a:uLnTx/>
                <a:uFillTx/>
                <a:latin typeface="Nunito Black" pitchFamily="2" charset="0"/>
                <a:ea typeface="+mn-ea"/>
                <a:cs typeface="+mn-cs"/>
              </a:rPr>
              <a:t>làm</a:t>
            </a:r>
            <a:r>
              <a:rPr kumimoji="0" lang="en-US" sz="2000" b="0" i="0" u="none" strike="noStrike" kern="1200" cap="none" spc="0" normalizeH="0" baseline="0" noProof="0" dirty="0">
                <a:ln>
                  <a:noFill/>
                </a:ln>
                <a:solidFill>
                  <a:srgbClr val="ED7D31">
                    <a:lumMod val="50000"/>
                  </a:srgbClr>
                </a:solidFill>
                <a:effectLst/>
                <a:uLnTx/>
                <a:uFillTx/>
                <a:latin typeface="Nunito Black" pitchFamily="2" charset="0"/>
                <a:ea typeface="+mn-ea"/>
                <a:cs typeface="+mn-cs"/>
              </a:rPr>
              <a:t> </a:t>
            </a:r>
            <a:r>
              <a:rPr kumimoji="0" lang="en-US" sz="2000" b="0" i="0" u="none" strike="noStrike" kern="1200" cap="none" spc="0" normalizeH="0" baseline="0" noProof="0" dirty="0" err="1">
                <a:ln>
                  <a:noFill/>
                </a:ln>
                <a:solidFill>
                  <a:srgbClr val="ED7D31">
                    <a:lumMod val="50000"/>
                  </a:srgbClr>
                </a:solidFill>
                <a:effectLst/>
                <a:uLnTx/>
                <a:uFillTx/>
                <a:latin typeface="Nunito Black" pitchFamily="2" charset="0"/>
                <a:ea typeface="+mn-ea"/>
                <a:cs typeface="+mn-cs"/>
              </a:rPr>
              <a:t>bằng</a:t>
            </a:r>
            <a:r>
              <a:rPr kumimoji="0" lang="en-US" sz="2000" b="0" i="0" u="none" strike="noStrike" kern="1200" cap="none" spc="0" normalizeH="0" baseline="0" noProof="0" dirty="0">
                <a:ln>
                  <a:noFill/>
                </a:ln>
                <a:solidFill>
                  <a:srgbClr val="ED7D31">
                    <a:lumMod val="50000"/>
                  </a:srgbClr>
                </a:solidFill>
                <a:effectLst/>
                <a:uLnTx/>
                <a:uFillTx/>
                <a:latin typeface="Nunito Black" pitchFamily="2" charset="0"/>
                <a:ea typeface="+mn-ea"/>
                <a:cs typeface="+mn-cs"/>
              </a:rPr>
              <a:t> </a:t>
            </a:r>
            <a:r>
              <a:rPr kumimoji="0" lang="en-US" sz="2000" b="0" i="0" u="none" strike="noStrike" kern="1200" cap="none" spc="0" normalizeH="0" baseline="0" noProof="0" dirty="0" err="1">
                <a:ln>
                  <a:noFill/>
                </a:ln>
                <a:solidFill>
                  <a:srgbClr val="ED7D31">
                    <a:lumMod val="50000"/>
                  </a:srgbClr>
                </a:solidFill>
                <a:effectLst/>
                <a:uLnTx/>
                <a:uFillTx/>
                <a:latin typeface="Nunito Black" pitchFamily="2" charset="0"/>
                <a:ea typeface="+mn-ea"/>
                <a:cs typeface="+mn-cs"/>
              </a:rPr>
              <a:t>sắt</a:t>
            </a:r>
            <a:endParaRPr kumimoji="0" lang="en-US" sz="2000" b="0" i="0" u="none" strike="noStrike" kern="1200" cap="none" spc="0" normalizeH="0" baseline="0" noProof="0" dirty="0">
              <a:ln>
                <a:noFill/>
              </a:ln>
              <a:solidFill>
                <a:srgbClr val="ED7D31">
                  <a:lumMod val="50000"/>
                </a:srgbClr>
              </a:solidFill>
              <a:effectLst/>
              <a:uLnTx/>
              <a:uFillTx/>
              <a:latin typeface="Nunito Black" pitchFamily="2" charset="0"/>
              <a:ea typeface="+mn-ea"/>
              <a:cs typeface="+mn-cs"/>
            </a:endParaRPr>
          </a:p>
          <a:p>
            <a:pPr marL="0" marR="0" lvl="0" indent="0" algn="l" defTabSz="914400" rtl="0" eaLnBrk="1" fontAlgn="auto" latinLnBrk="0" hangingPunct="1">
              <a:lnSpc>
                <a:spcPct val="90000"/>
              </a:lnSpc>
              <a:spcBef>
                <a:spcPct val="0"/>
              </a:spcBef>
              <a:spcAft>
                <a:spcPts val="600"/>
              </a:spcAft>
              <a:buClrTx/>
              <a:buSzTx/>
              <a:buFontTx/>
              <a:buNone/>
              <a:tabLst/>
              <a:defRPr/>
            </a:pPr>
            <a:r>
              <a:rPr kumimoji="0" lang="en-US" sz="2000" b="0" i="0" u="none" strike="noStrike" kern="1200" cap="none" spc="0" normalizeH="0" baseline="0" noProof="0" dirty="0" err="1">
                <a:ln>
                  <a:noFill/>
                </a:ln>
                <a:solidFill>
                  <a:srgbClr val="ED7D31">
                    <a:lumMod val="50000"/>
                  </a:srgbClr>
                </a:solidFill>
                <a:effectLst/>
                <a:uLnTx/>
                <a:uFillTx/>
                <a:latin typeface="Nunito Black" pitchFamily="2" charset="0"/>
                <a:ea typeface="+mn-ea"/>
                <a:cs typeface="+mn-cs"/>
              </a:rPr>
              <a:t>Là</a:t>
            </a:r>
            <a:r>
              <a:rPr kumimoji="0" lang="en-US" sz="2000" b="0" i="0" u="none" strike="noStrike" kern="1200" cap="none" spc="0" normalizeH="0" baseline="0" noProof="0" dirty="0">
                <a:ln>
                  <a:noFill/>
                </a:ln>
                <a:solidFill>
                  <a:srgbClr val="ED7D31">
                    <a:lumMod val="50000"/>
                  </a:srgbClr>
                </a:solidFill>
                <a:effectLst/>
                <a:uLnTx/>
                <a:uFillTx/>
                <a:latin typeface="Nunito Black" pitchFamily="2" charset="0"/>
                <a:ea typeface="+mn-ea"/>
                <a:cs typeface="+mn-cs"/>
              </a:rPr>
              <a:t> </a:t>
            </a:r>
            <a:r>
              <a:rPr kumimoji="0" lang="en-US" sz="2000" b="0" i="0" u="none" strike="noStrike" kern="1200" cap="none" spc="0" normalizeH="0" baseline="0" noProof="0" dirty="0" err="1">
                <a:ln>
                  <a:noFill/>
                </a:ln>
                <a:solidFill>
                  <a:srgbClr val="ED7D31">
                    <a:lumMod val="50000"/>
                  </a:srgbClr>
                </a:solidFill>
                <a:effectLst/>
                <a:uLnTx/>
                <a:uFillTx/>
                <a:latin typeface="Nunito Black" pitchFamily="2" charset="0"/>
                <a:ea typeface="+mn-ea"/>
                <a:cs typeface="+mn-cs"/>
              </a:rPr>
              <a:t>của</a:t>
            </a:r>
            <a:r>
              <a:rPr kumimoji="0" lang="en-US" sz="2000" b="0" i="0" u="none" strike="noStrike" kern="1200" cap="none" spc="0" normalizeH="0" baseline="0" noProof="0" dirty="0">
                <a:ln>
                  <a:noFill/>
                </a:ln>
                <a:solidFill>
                  <a:srgbClr val="ED7D31">
                    <a:lumMod val="50000"/>
                  </a:srgbClr>
                </a:solidFill>
                <a:effectLst/>
                <a:uLnTx/>
                <a:uFillTx/>
                <a:latin typeface="Nunito Black" pitchFamily="2" charset="0"/>
                <a:ea typeface="+mn-ea"/>
                <a:cs typeface="+mn-cs"/>
              </a:rPr>
              <a:t> </a:t>
            </a:r>
            <a:r>
              <a:rPr kumimoji="0" lang="en-US" sz="2000" b="0" i="0" u="none" strike="noStrike" kern="1200" cap="none" spc="0" normalizeH="0" baseline="0" noProof="0" dirty="0" err="1">
                <a:ln>
                  <a:noFill/>
                </a:ln>
                <a:solidFill>
                  <a:srgbClr val="ED7D31">
                    <a:lumMod val="50000"/>
                  </a:srgbClr>
                </a:solidFill>
                <a:effectLst/>
                <a:uLnTx/>
                <a:uFillTx/>
                <a:latin typeface="Nunito Black" pitchFamily="2" charset="0"/>
                <a:ea typeface="+mn-ea"/>
                <a:cs typeface="+mn-cs"/>
              </a:rPr>
              <a:t>bác</a:t>
            </a:r>
            <a:r>
              <a:rPr kumimoji="0" lang="en-US" sz="2000" b="0" i="0" u="none" strike="noStrike" kern="1200" cap="none" spc="0" normalizeH="0" baseline="0" noProof="0" dirty="0">
                <a:ln>
                  <a:noFill/>
                </a:ln>
                <a:solidFill>
                  <a:srgbClr val="ED7D31">
                    <a:lumMod val="50000"/>
                  </a:srgbClr>
                </a:solidFill>
                <a:effectLst/>
                <a:uLnTx/>
                <a:uFillTx/>
                <a:latin typeface="Nunito Black" pitchFamily="2" charset="0"/>
                <a:ea typeface="+mn-ea"/>
                <a:cs typeface="+mn-cs"/>
              </a:rPr>
              <a:t> </a:t>
            </a:r>
            <a:r>
              <a:rPr kumimoji="0" lang="en-US" sz="2000" b="0" i="0" u="none" strike="noStrike" kern="1200" cap="none" spc="0" normalizeH="0" baseline="0" noProof="0" dirty="0" err="1">
                <a:ln>
                  <a:noFill/>
                </a:ln>
                <a:solidFill>
                  <a:srgbClr val="ED7D31">
                    <a:lumMod val="50000"/>
                  </a:srgbClr>
                </a:solidFill>
                <a:effectLst/>
                <a:uLnTx/>
                <a:uFillTx/>
                <a:latin typeface="Nunito Black" pitchFamily="2" charset="0"/>
                <a:ea typeface="+mn-ea"/>
                <a:cs typeface="+mn-cs"/>
              </a:rPr>
              <a:t>lái</a:t>
            </a:r>
            <a:r>
              <a:rPr kumimoji="0" lang="en-US" sz="2000" b="0" i="0" u="none" strike="noStrike" kern="1200" cap="none" spc="0" normalizeH="0" baseline="0" noProof="0" dirty="0">
                <a:ln>
                  <a:noFill/>
                </a:ln>
                <a:solidFill>
                  <a:srgbClr val="ED7D31">
                    <a:lumMod val="50000"/>
                  </a:srgbClr>
                </a:solidFill>
                <a:effectLst/>
                <a:uLnTx/>
                <a:uFillTx/>
                <a:latin typeface="Nunito Black" pitchFamily="2" charset="0"/>
                <a:ea typeface="+mn-ea"/>
                <a:cs typeface="+mn-cs"/>
              </a:rPr>
              <a:t> </a:t>
            </a:r>
            <a:r>
              <a:rPr kumimoji="0" lang="en-US" sz="2000" b="0" i="0" u="none" strike="noStrike" kern="1200" cap="none" spc="0" normalizeH="0" baseline="0" noProof="0" dirty="0" err="1">
                <a:ln>
                  <a:noFill/>
                </a:ln>
                <a:solidFill>
                  <a:srgbClr val="ED7D31">
                    <a:lumMod val="50000"/>
                  </a:srgbClr>
                </a:solidFill>
                <a:effectLst/>
                <a:uLnTx/>
                <a:uFillTx/>
                <a:latin typeface="Nunito Black" pitchFamily="2" charset="0"/>
                <a:ea typeface="+mn-ea"/>
                <a:cs typeface="+mn-cs"/>
              </a:rPr>
              <a:t>tàu</a:t>
            </a:r>
            <a:endParaRPr kumimoji="0" lang="en-US" sz="2000" b="0" i="0" u="none" strike="noStrike" kern="1200" cap="none" spc="0" normalizeH="0" baseline="0" noProof="0" dirty="0">
              <a:ln>
                <a:noFill/>
              </a:ln>
              <a:solidFill>
                <a:srgbClr val="ED7D31">
                  <a:lumMod val="50000"/>
                </a:srgbClr>
              </a:solidFill>
              <a:effectLst/>
              <a:uLnTx/>
              <a:uFillTx/>
              <a:latin typeface="Nunito Black" pitchFamily="2" charset="0"/>
              <a:ea typeface="+mn-ea"/>
              <a:cs typeface="+mn-cs"/>
            </a:endParaRPr>
          </a:p>
          <a:p>
            <a:pPr marL="0" marR="0" lvl="0" indent="0" algn="l" defTabSz="914400" rtl="0" eaLnBrk="1" fontAlgn="auto" latinLnBrk="0" hangingPunct="1">
              <a:lnSpc>
                <a:spcPct val="90000"/>
              </a:lnSpc>
              <a:spcBef>
                <a:spcPct val="0"/>
              </a:spcBef>
              <a:spcAft>
                <a:spcPts val="600"/>
              </a:spcAft>
              <a:buClrTx/>
              <a:buSzTx/>
              <a:buFontTx/>
              <a:buNone/>
              <a:tabLst/>
              <a:defRPr/>
            </a:pPr>
            <a:r>
              <a:rPr kumimoji="0" lang="en-US" sz="2000" b="0" i="0" u="none" strike="noStrike" kern="1200" cap="none" spc="0" normalizeH="0" baseline="0" noProof="0" dirty="0" err="1">
                <a:ln>
                  <a:noFill/>
                </a:ln>
                <a:solidFill>
                  <a:srgbClr val="ED7D31">
                    <a:lumMod val="50000"/>
                  </a:srgbClr>
                </a:solidFill>
                <a:effectLst/>
                <a:uLnTx/>
                <a:uFillTx/>
                <a:latin typeface="Nunito Black" pitchFamily="2" charset="0"/>
                <a:ea typeface="+mn-ea"/>
                <a:cs typeface="+mn-cs"/>
              </a:rPr>
              <a:t>Chạy</a:t>
            </a:r>
            <a:r>
              <a:rPr kumimoji="0" lang="en-US" sz="2000" b="0" i="0" u="none" strike="noStrike" kern="1200" cap="none" spc="0" normalizeH="0" baseline="0" noProof="0" dirty="0">
                <a:ln>
                  <a:noFill/>
                </a:ln>
                <a:solidFill>
                  <a:srgbClr val="ED7D31">
                    <a:lumMod val="50000"/>
                  </a:srgbClr>
                </a:solidFill>
                <a:effectLst/>
                <a:uLnTx/>
                <a:uFillTx/>
                <a:latin typeface="Nunito Black" pitchFamily="2" charset="0"/>
                <a:ea typeface="+mn-ea"/>
                <a:cs typeface="+mn-cs"/>
              </a:rPr>
              <a:t> </a:t>
            </a:r>
            <a:r>
              <a:rPr kumimoji="0" lang="en-US" sz="2000" b="0" i="0" u="none" strike="noStrike" kern="1200" cap="none" spc="0" normalizeH="0" baseline="0" noProof="0" dirty="0" err="1">
                <a:ln>
                  <a:noFill/>
                </a:ln>
                <a:solidFill>
                  <a:srgbClr val="ED7D31">
                    <a:lumMod val="50000"/>
                  </a:srgbClr>
                </a:solidFill>
                <a:effectLst/>
                <a:uLnTx/>
                <a:uFillTx/>
                <a:latin typeface="Nunito Black" pitchFamily="2" charset="0"/>
                <a:ea typeface="+mn-ea"/>
                <a:cs typeface="+mn-cs"/>
              </a:rPr>
              <a:t>dài</a:t>
            </a:r>
            <a:r>
              <a:rPr kumimoji="0" lang="en-US" sz="2000" b="0" i="0" u="none" strike="noStrike" kern="1200" cap="none" spc="0" normalizeH="0" baseline="0" noProof="0" dirty="0">
                <a:ln>
                  <a:noFill/>
                </a:ln>
                <a:solidFill>
                  <a:srgbClr val="ED7D31">
                    <a:lumMod val="50000"/>
                  </a:srgbClr>
                </a:solidFill>
                <a:effectLst/>
                <a:uLnTx/>
                <a:uFillTx/>
                <a:latin typeface="Nunito Black" pitchFamily="2" charset="0"/>
                <a:ea typeface="+mn-ea"/>
                <a:cs typeface="+mn-cs"/>
              </a:rPr>
              <a:t> </a:t>
            </a:r>
            <a:r>
              <a:rPr kumimoji="0" lang="en-US" sz="2000" b="0" i="0" u="none" strike="noStrike" kern="1200" cap="none" spc="0" normalizeH="0" baseline="0" noProof="0" dirty="0" err="1">
                <a:ln>
                  <a:noFill/>
                </a:ln>
                <a:solidFill>
                  <a:srgbClr val="ED7D31">
                    <a:lumMod val="50000"/>
                  </a:srgbClr>
                </a:solidFill>
                <a:effectLst/>
                <a:uLnTx/>
                <a:uFillTx/>
                <a:latin typeface="Nunito Black" pitchFamily="2" charset="0"/>
                <a:ea typeface="+mn-ea"/>
                <a:cs typeface="+mn-cs"/>
              </a:rPr>
              <a:t>theo</a:t>
            </a:r>
            <a:r>
              <a:rPr kumimoji="0" lang="en-US" sz="2000" b="0" i="0" u="none" strike="noStrike" kern="1200" cap="none" spc="0" normalizeH="0" baseline="0" noProof="0" dirty="0">
                <a:ln>
                  <a:noFill/>
                </a:ln>
                <a:solidFill>
                  <a:srgbClr val="ED7D31">
                    <a:lumMod val="50000"/>
                  </a:srgbClr>
                </a:solidFill>
                <a:effectLst/>
                <a:uLnTx/>
                <a:uFillTx/>
                <a:latin typeface="Nunito Black" pitchFamily="2" charset="0"/>
                <a:ea typeface="+mn-ea"/>
                <a:cs typeface="+mn-cs"/>
              </a:rPr>
              <a:t> </a:t>
            </a:r>
            <a:r>
              <a:rPr kumimoji="0" lang="en-US" sz="2000" b="0" i="0" u="none" strike="noStrike" kern="1200" cap="none" spc="0" normalizeH="0" baseline="0" noProof="0" dirty="0" err="1">
                <a:ln>
                  <a:noFill/>
                </a:ln>
                <a:solidFill>
                  <a:srgbClr val="ED7D31">
                    <a:lumMod val="50000"/>
                  </a:srgbClr>
                </a:solidFill>
                <a:effectLst/>
                <a:uLnTx/>
                <a:uFillTx/>
                <a:latin typeface="Nunito Black" pitchFamily="2" charset="0"/>
                <a:ea typeface="+mn-ea"/>
                <a:cs typeface="+mn-cs"/>
              </a:rPr>
              <a:t>đất</a:t>
            </a:r>
            <a:r>
              <a:rPr kumimoji="0" lang="en-US" sz="2000" b="0" i="0" u="none" strike="noStrike" kern="1200" cap="none" spc="0" normalizeH="0" baseline="0" noProof="0" dirty="0">
                <a:ln>
                  <a:noFill/>
                </a:ln>
                <a:solidFill>
                  <a:srgbClr val="ED7D31">
                    <a:lumMod val="50000"/>
                  </a:srgbClr>
                </a:solidFill>
                <a:effectLst/>
                <a:uLnTx/>
                <a:uFillTx/>
                <a:latin typeface="Nunito Black" pitchFamily="2" charset="0"/>
                <a:ea typeface="+mn-ea"/>
                <a:cs typeface="+mn-cs"/>
              </a:rPr>
              <a:t> </a:t>
            </a:r>
            <a:r>
              <a:rPr kumimoji="0" lang="en-US" sz="2000" b="0" i="0" u="none" strike="noStrike" kern="1200" cap="none" spc="0" normalizeH="0" baseline="0" noProof="0" dirty="0" err="1">
                <a:ln>
                  <a:noFill/>
                </a:ln>
                <a:solidFill>
                  <a:srgbClr val="ED7D31">
                    <a:lumMod val="50000"/>
                  </a:srgbClr>
                </a:solidFill>
                <a:effectLst/>
                <a:uLnTx/>
                <a:uFillTx/>
                <a:latin typeface="Nunito Black" pitchFamily="2" charset="0"/>
                <a:ea typeface="+mn-ea"/>
                <a:cs typeface="+mn-cs"/>
              </a:rPr>
              <a:t>nước</a:t>
            </a:r>
            <a:endParaRPr kumimoji="0" lang="en-US" sz="2000" b="0" i="0" u="none" strike="noStrike" kern="1200" cap="none" spc="0" normalizeH="0" baseline="0" noProof="0" dirty="0">
              <a:ln>
                <a:noFill/>
              </a:ln>
              <a:solidFill>
                <a:srgbClr val="ED7D31">
                  <a:lumMod val="50000"/>
                </a:srgbClr>
              </a:solidFill>
              <a:effectLst/>
              <a:uLnTx/>
              <a:uFillTx/>
              <a:latin typeface="Nunito Black" pitchFamily="2" charset="0"/>
              <a:ea typeface="+mn-ea"/>
              <a:cs typeface="+mn-cs"/>
            </a:endParaRPr>
          </a:p>
          <a:p>
            <a:pPr marL="0" marR="0" lvl="0" indent="0" algn="l" defTabSz="914400" rtl="0" eaLnBrk="1" fontAlgn="auto" latinLnBrk="0" hangingPunct="1">
              <a:lnSpc>
                <a:spcPct val="90000"/>
              </a:lnSpc>
              <a:spcBef>
                <a:spcPct val="0"/>
              </a:spcBef>
              <a:spcAft>
                <a:spcPts val="600"/>
              </a:spcAft>
              <a:buClrTx/>
              <a:buSzTx/>
              <a:buFontTx/>
              <a:buNone/>
              <a:tabLst/>
              <a:defRPr/>
            </a:pPr>
            <a:r>
              <a:rPr kumimoji="0" lang="en-US" sz="2000" b="0" i="0" u="none" strike="noStrike" kern="1200" cap="none" spc="0" normalizeH="0" baseline="0" noProof="0" dirty="0" err="1">
                <a:ln>
                  <a:noFill/>
                </a:ln>
                <a:solidFill>
                  <a:srgbClr val="ED7D31">
                    <a:lumMod val="50000"/>
                  </a:srgbClr>
                </a:solidFill>
                <a:effectLst/>
                <a:uLnTx/>
                <a:uFillTx/>
                <a:latin typeface="Nunito Black" pitchFamily="2" charset="0"/>
                <a:ea typeface="+mn-ea"/>
                <a:cs typeface="+mn-cs"/>
              </a:rPr>
              <a:t>Đi</a:t>
            </a:r>
            <a:r>
              <a:rPr kumimoji="0" lang="en-US" sz="2000" b="0" i="0" u="none" strike="noStrike" kern="1200" cap="none" spc="0" normalizeH="0" baseline="0" noProof="0" dirty="0">
                <a:ln>
                  <a:noFill/>
                </a:ln>
                <a:solidFill>
                  <a:srgbClr val="ED7D31">
                    <a:lumMod val="50000"/>
                  </a:srgbClr>
                </a:solidFill>
                <a:effectLst/>
                <a:uLnTx/>
                <a:uFillTx/>
                <a:latin typeface="Nunito Black" pitchFamily="2" charset="0"/>
                <a:ea typeface="+mn-ea"/>
                <a:cs typeface="+mn-cs"/>
              </a:rPr>
              <a:t> song </a:t>
            </a:r>
            <a:r>
              <a:rPr kumimoji="0" lang="en-US" sz="2000" b="0" i="0" u="none" strike="noStrike" kern="1200" cap="none" spc="0" normalizeH="0" baseline="0" noProof="0" dirty="0" err="1">
                <a:ln>
                  <a:noFill/>
                </a:ln>
                <a:solidFill>
                  <a:srgbClr val="ED7D31">
                    <a:lumMod val="50000"/>
                  </a:srgbClr>
                </a:solidFill>
                <a:effectLst/>
                <a:uLnTx/>
                <a:uFillTx/>
                <a:latin typeface="Nunito Black" pitchFamily="2" charset="0"/>
                <a:ea typeface="+mn-ea"/>
                <a:cs typeface="+mn-cs"/>
              </a:rPr>
              <a:t>hành</a:t>
            </a:r>
            <a:r>
              <a:rPr kumimoji="0" lang="en-US" sz="2000" b="0" i="0" u="none" strike="noStrike" kern="1200" cap="none" spc="0" normalizeH="0" baseline="0" noProof="0" dirty="0">
                <a:ln>
                  <a:noFill/>
                </a:ln>
                <a:solidFill>
                  <a:srgbClr val="ED7D31">
                    <a:lumMod val="50000"/>
                  </a:srgbClr>
                </a:solidFill>
                <a:effectLst/>
                <a:uLnTx/>
                <a:uFillTx/>
                <a:latin typeface="Nunito Black" pitchFamily="2" charset="0"/>
                <a:ea typeface="+mn-ea"/>
                <a:cs typeface="+mn-cs"/>
              </a:rPr>
              <a:t> </a:t>
            </a:r>
            <a:r>
              <a:rPr kumimoji="0" lang="en-US" sz="2000" b="0" i="0" u="none" strike="noStrike" kern="1200" cap="none" spc="0" normalizeH="0" baseline="0" noProof="0" dirty="0" err="1">
                <a:ln>
                  <a:noFill/>
                </a:ln>
                <a:solidFill>
                  <a:srgbClr val="ED7D31">
                    <a:lumMod val="50000"/>
                  </a:srgbClr>
                </a:solidFill>
                <a:effectLst/>
                <a:uLnTx/>
                <a:uFillTx/>
                <a:latin typeface="Nunito Black" pitchFamily="2" charset="0"/>
                <a:ea typeface="+mn-ea"/>
                <a:cs typeface="+mn-cs"/>
              </a:rPr>
              <a:t>bên</a:t>
            </a:r>
            <a:r>
              <a:rPr kumimoji="0" lang="en-US" sz="2000" b="0" i="0" u="none" strike="noStrike" kern="1200" cap="none" spc="0" normalizeH="0" baseline="0" noProof="0" dirty="0">
                <a:ln>
                  <a:noFill/>
                </a:ln>
                <a:solidFill>
                  <a:srgbClr val="ED7D31">
                    <a:lumMod val="50000"/>
                  </a:srgbClr>
                </a:solidFill>
                <a:effectLst/>
                <a:uLnTx/>
                <a:uFillTx/>
                <a:latin typeface="Nunito Black" pitchFamily="2" charset="0"/>
                <a:ea typeface="+mn-ea"/>
                <a:cs typeface="+mn-cs"/>
              </a:rPr>
              <a:t> </a:t>
            </a:r>
            <a:r>
              <a:rPr kumimoji="0" lang="en-US" sz="2000" b="0" i="0" u="none" strike="noStrike" kern="1200" cap="none" spc="0" normalizeH="0" baseline="0" noProof="0" dirty="0" err="1">
                <a:ln>
                  <a:noFill/>
                </a:ln>
                <a:solidFill>
                  <a:srgbClr val="ED7D31">
                    <a:lumMod val="50000"/>
                  </a:srgbClr>
                </a:solidFill>
                <a:effectLst/>
                <a:uLnTx/>
                <a:uFillTx/>
                <a:latin typeface="Nunito Black" pitchFamily="2" charset="0"/>
                <a:ea typeface="+mn-ea"/>
                <a:cs typeface="+mn-cs"/>
              </a:rPr>
              <a:t>nhau</a:t>
            </a:r>
            <a:r>
              <a:rPr kumimoji="0" lang="en-US" sz="2000" b="0" i="0" u="none" strike="noStrike" kern="1200" cap="none" spc="0" normalizeH="0" baseline="0" noProof="0" dirty="0">
                <a:ln>
                  <a:noFill/>
                </a:ln>
                <a:solidFill>
                  <a:srgbClr val="ED7D31">
                    <a:lumMod val="50000"/>
                  </a:srgbClr>
                </a:solidFill>
                <a:effectLst/>
                <a:uLnTx/>
                <a:uFillTx/>
                <a:latin typeface="Nunito Black" pitchFamily="2" charset="0"/>
                <a:ea typeface="+mn-ea"/>
                <a:cs typeface="+mn-cs"/>
              </a:rPr>
              <a:t>.</a:t>
            </a:r>
          </a:p>
        </p:txBody>
      </p:sp>
      <p:sp>
        <p:nvSpPr>
          <p:cNvPr id="18" name="Rounded Rectangle 17"/>
          <p:cNvSpPr/>
          <p:nvPr/>
        </p:nvSpPr>
        <p:spPr>
          <a:xfrm>
            <a:off x="6481211" y="1423258"/>
            <a:ext cx="3581400" cy="1530921"/>
          </a:xfrm>
          <a:prstGeom prst="roundRect">
            <a:avLst/>
          </a:prstGeom>
          <a:solidFill>
            <a:srgbClr val="FFFFFF">
              <a:alpha val="80000"/>
            </a:srgbClr>
          </a:solidFill>
          <a:ln>
            <a:solidFill>
              <a:srgbClr val="008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90000"/>
              </a:lnSpc>
              <a:spcBef>
                <a:spcPct val="0"/>
              </a:spcBef>
              <a:spcAft>
                <a:spcPts val="600"/>
              </a:spcAft>
              <a:buClrTx/>
              <a:buSzTx/>
              <a:buFontTx/>
              <a:buNone/>
              <a:tabLst/>
              <a:defRPr/>
            </a:pPr>
            <a:r>
              <a:rPr kumimoji="0" lang="en-US" sz="2000" b="0" i="0" u="none" strike="noStrike" kern="1200" cap="none" spc="0" normalizeH="0" baseline="0" noProof="0" dirty="0" err="1">
                <a:ln>
                  <a:noFill/>
                </a:ln>
                <a:solidFill>
                  <a:srgbClr val="0070C0"/>
                </a:solidFill>
                <a:effectLst/>
                <a:uLnTx/>
                <a:uFillTx/>
                <a:latin typeface="Nunito Black" pitchFamily="2" charset="0"/>
                <a:ea typeface="+mn-ea"/>
                <a:cs typeface="+mn-cs"/>
              </a:rPr>
              <a:t>Còn</a:t>
            </a:r>
            <a:r>
              <a:rPr kumimoji="0" lang="en-US" sz="2000" b="0" i="0" u="none" strike="noStrike" kern="1200" cap="none" spc="0" normalizeH="0" baseline="0" noProof="0" dirty="0">
                <a:ln>
                  <a:noFill/>
                </a:ln>
                <a:solidFill>
                  <a:srgbClr val="0070C0"/>
                </a:solidFill>
                <a:effectLst/>
                <a:uLnTx/>
                <a:uFillTx/>
                <a:latin typeface="Nunito Black" pitchFamily="2" charset="0"/>
                <a:ea typeface="+mn-ea"/>
                <a:cs typeface="+mn-cs"/>
              </a:rPr>
              <a:t> con </a:t>
            </a:r>
            <a:r>
              <a:rPr kumimoji="0" lang="en-US" sz="2000" b="0" i="0" u="none" strike="noStrike" kern="1200" cap="none" spc="0" normalizeH="0" baseline="0" noProof="0" dirty="0" err="1">
                <a:ln>
                  <a:noFill/>
                </a:ln>
                <a:solidFill>
                  <a:srgbClr val="0070C0"/>
                </a:solidFill>
                <a:effectLst/>
                <a:uLnTx/>
                <a:uFillTx/>
                <a:latin typeface="Nunito Black" pitchFamily="2" charset="0"/>
                <a:ea typeface="+mn-ea"/>
                <a:cs typeface="+mn-cs"/>
              </a:rPr>
              <a:t>đường</a:t>
            </a:r>
            <a:r>
              <a:rPr kumimoji="0" lang="en-US" sz="2000" b="0" i="0" u="none" strike="noStrike" kern="1200" cap="none" spc="0" normalizeH="0" baseline="0" noProof="0" dirty="0">
                <a:ln>
                  <a:noFill/>
                </a:ln>
                <a:solidFill>
                  <a:srgbClr val="0070C0"/>
                </a:solidFill>
                <a:effectLst/>
                <a:uLnTx/>
                <a:uFillTx/>
                <a:latin typeface="Nunito Black" pitchFamily="2" charset="0"/>
                <a:ea typeface="+mn-ea"/>
                <a:cs typeface="+mn-cs"/>
              </a:rPr>
              <a:t> </a:t>
            </a:r>
            <a:r>
              <a:rPr kumimoji="0" lang="en-US" sz="2000" b="0" i="0" u="none" strike="noStrike" kern="1200" cap="none" spc="0" normalizeH="0" baseline="0" noProof="0" dirty="0" err="1">
                <a:ln>
                  <a:noFill/>
                </a:ln>
                <a:solidFill>
                  <a:srgbClr val="0070C0"/>
                </a:solidFill>
                <a:effectLst/>
                <a:uLnTx/>
                <a:uFillTx/>
                <a:latin typeface="Nunito Black" pitchFamily="2" charset="0"/>
                <a:ea typeface="+mn-ea"/>
                <a:cs typeface="+mn-cs"/>
              </a:rPr>
              <a:t>của</a:t>
            </a:r>
            <a:r>
              <a:rPr kumimoji="0" lang="en-US" sz="2000" b="0" i="0" u="none" strike="noStrike" kern="1200" cap="none" spc="0" normalizeH="0" baseline="0" noProof="0" dirty="0">
                <a:ln>
                  <a:noFill/>
                </a:ln>
                <a:solidFill>
                  <a:srgbClr val="0070C0"/>
                </a:solidFill>
                <a:effectLst/>
                <a:uLnTx/>
                <a:uFillTx/>
                <a:latin typeface="Nunito Black" pitchFamily="2" charset="0"/>
                <a:ea typeface="+mn-ea"/>
                <a:cs typeface="+mn-cs"/>
              </a:rPr>
              <a:t> </a:t>
            </a:r>
            <a:r>
              <a:rPr kumimoji="0" lang="en-US" sz="2000" b="0" i="0" u="none" strike="noStrike" kern="1200" cap="none" spc="0" normalizeH="0" baseline="0" noProof="0" dirty="0" err="1">
                <a:ln>
                  <a:noFill/>
                </a:ln>
                <a:solidFill>
                  <a:srgbClr val="0070C0"/>
                </a:solidFill>
                <a:effectLst/>
                <a:uLnTx/>
                <a:uFillTx/>
                <a:latin typeface="Nunito Black" pitchFamily="2" charset="0"/>
                <a:ea typeface="+mn-ea"/>
                <a:cs typeface="+mn-cs"/>
              </a:rPr>
              <a:t>bố</a:t>
            </a:r>
            <a:endParaRPr kumimoji="0" lang="en-US" sz="2000" b="0" i="0" u="none" strike="noStrike" kern="1200" cap="none" spc="0" normalizeH="0" baseline="0" noProof="0" dirty="0">
              <a:ln>
                <a:noFill/>
              </a:ln>
              <a:solidFill>
                <a:srgbClr val="0070C0"/>
              </a:solidFill>
              <a:effectLst/>
              <a:uLnTx/>
              <a:uFillTx/>
              <a:latin typeface="Nunito Black" pitchFamily="2" charset="0"/>
              <a:ea typeface="+mn-ea"/>
              <a:cs typeface="+mn-cs"/>
            </a:endParaRPr>
          </a:p>
          <a:p>
            <a:pPr marL="0" marR="0" lvl="0" indent="0" algn="l" defTabSz="914400" rtl="0" eaLnBrk="1" fontAlgn="auto" latinLnBrk="0" hangingPunct="1">
              <a:lnSpc>
                <a:spcPct val="90000"/>
              </a:lnSpc>
              <a:spcBef>
                <a:spcPct val="0"/>
              </a:spcBef>
              <a:spcAft>
                <a:spcPts val="600"/>
              </a:spcAft>
              <a:buClrTx/>
              <a:buSzTx/>
              <a:buFontTx/>
              <a:buNone/>
              <a:tabLst/>
              <a:defRPr/>
            </a:pPr>
            <a:r>
              <a:rPr kumimoji="0" lang="en-US" sz="2000" b="0" i="0" u="none" strike="noStrike" kern="1200" cap="none" spc="0" normalizeH="0" baseline="0" noProof="0" dirty="0" err="1">
                <a:ln>
                  <a:noFill/>
                </a:ln>
                <a:solidFill>
                  <a:srgbClr val="0070C0"/>
                </a:solidFill>
                <a:effectLst/>
                <a:uLnTx/>
                <a:uFillTx/>
                <a:latin typeface="Nunito Black" pitchFamily="2" charset="0"/>
                <a:ea typeface="+mn-ea"/>
                <a:cs typeface="+mn-cs"/>
              </a:rPr>
              <a:t>Đi</a:t>
            </a:r>
            <a:r>
              <a:rPr kumimoji="0" lang="en-US" sz="2000" b="0" i="0" u="none" strike="noStrike" kern="1200" cap="none" spc="0" normalizeH="0" baseline="0" noProof="0" dirty="0">
                <a:ln>
                  <a:noFill/>
                </a:ln>
                <a:solidFill>
                  <a:srgbClr val="0070C0"/>
                </a:solidFill>
                <a:effectLst/>
                <a:uLnTx/>
                <a:uFillTx/>
                <a:latin typeface="Nunito Black" pitchFamily="2" charset="0"/>
                <a:ea typeface="+mn-ea"/>
                <a:cs typeface="+mn-cs"/>
              </a:rPr>
              <a:t> </a:t>
            </a:r>
            <a:r>
              <a:rPr kumimoji="0" lang="en-US" sz="2000" b="0" i="0" u="none" strike="noStrike" kern="1200" cap="none" spc="0" normalizeH="0" baseline="0" noProof="0" dirty="0" err="1">
                <a:ln>
                  <a:noFill/>
                </a:ln>
                <a:solidFill>
                  <a:srgbClr val="0070C0"/>
                </a:solidFill>
                <a:effectLst/>
                <a:uLnTx/>
                <a:uFillTx/>
                <a:latin typeface="Nunito Black" pitchFamily="2" charset="0"/>
                <a:ea typeface="+mn-ea"/>
                <a:cs typeface="+mn-cs"/>
              </a:rPr>
              <a:t>trên</a:t>
            </a:r>
            <a:r>
              <a:rPr kumimoji="0" lang="en-US" sz="2000" b="0" i="0" u="none" strike="noStrike" kern="1200" cap="none" spc="0" normalizeH="0" baseline="0" noProof="0" dirty="0">
                <a:ln>
                  <a:noFill/>
                </a:ln>
                <a:solidFill>
                  <a:srgbClr val="0070C0"/>
                </a:solidFill>
                <a:effectLst/>
                <a:uLnTx/>
                <a:uFillTx/>
                <a:latin typeface="Nunito Black" pitchFamily="2" charset="0"/>
                <a:ea typeface="+mn-ea"/>
                <a:cs typeface="+mn-cs"/>
              </a:rPr>
              <a:t> </a:t>
            </a:r>
            <a:r>
              <a:rPr kumimoji="0" lang="en-US" sz="2000" b="0" i="0" u="none" strike="noStrike" kern="1200" cap="none" spc="0" normalizeH="0" baseline="0" noProof="0" dirty="0" err="1">
                <a:ln>
                  <a:noFill/>
                </a:ln>
                <a:solidFill>
                  <a:srgbClr val="0070C0"/>
                </a:solidFill>
                <a:effectLst/>
                <a:uLnTx/>
                <a:uFillTx/>
                <a:latin typeface="Nunito Black" pitchFamily="2" charset="0"/>
                <a:ea typeface="+mn-ea"/>
                <a:cs typeface="+mn-cs"/>
              </a:rPr>
              <a:t>giàn</a:t>
            </a:r>
            <a:r>
              <a:rPr kumimoji="0" lang="en-US" sz="2000" b="0" i="0" u="none" strike="noStrike" kern="1200" cap="none" spc="0" normalizeH="0" baseline="0" noProof="0" dirty="0">
                <a:ln>
                  <a:noFill/>
                </a:ln>
                <a:solidFill>
                  <a:srgbClr val="0070C0"/>
                </a:solidFill>
                <a:effectLst/>
                <a:uLnTx/>
                <a:uFillTx/>
                <a:latin typeface="Nunito Black" pitchFamily="2" charset="0"/>
                <a:ea typeface="+mn-ea"/>
                <a:cs typeface="+mn-cs"/>
              </a:rPr>
              <a:t> </a:t>
            </a:r>
            <a:r>
              <a:rPr kumimoji="0" lang="en-US" sz="2000" b="0" i="0" u="none" strike="noStrike" kern="1200" cap="none" spc="0" normalizeH="0" baseline="0" noProof="0" dirty="0" err="1">
                <a:ln>
                  <a:noFill/>
                </a:ln>
                <a:solidFill>
                  <a:srgbClr val="0070C0"/>
                </a:solidFill>
                <a:effectLst/>
                <a:uLnTx/>
                <a:uFillTx/>
                <a:latin typeface="Nunito Black" pitchFamily="2" charset="0"/>
                <a:ea typeface="+mn-ea"/>
                <a:cs typeface="+mn-cs"/>
              </a:rPr>
              <a:t>giáo</a:t>
            </a:r>
            <a:r>
              <a:rPr kumimoji="0" lang="en-US" sz="2000" b="0" i="0" u="none" strike="noStrike" kern="1200" cap="none" spc="0" normalizeH="0" baseline="0" noProof="0" dirty="0">
                <a:ln>
                  <a:noFill/>
                </a:ln>
                <a:solidFill>
                  <a:srgbClr val="0070C0"/>
                </a:solidFill>
                <a:effectLst/>
                <a:uLnTx/>
                <a:uFillTx/>
                <a:latin typeface="Nunito Black" pitchFamily="2" charset="0"/>
                <a:ea typeface="+mn-ea"/>
                <a:cs typeface="+mn-cs"/>
              </a:rPr>
              <a:t> </a:t>
            </a:r>
            <a:r>
              <a:rPr kumimoji="0" lang="en-US" sz="2000" b="0" i="0" u="none" strike="noStrike" kern="1200" cap="none" spc="0" normalizeH="0" baseline="0" noProof="0" dirty="0" err="1">
                <a:ln>
                  <a:noFill/>
                </a:ln>
                <a:solidFill>
                  <a:srgbClr val="0070C0"/>
                </a:solidFill>
                <a:effectLst/>
                <a:uLnTx/>
                <a:uFillTx/>
                <a:latin typeface="Nunito Black" pitchFamily="2" charset="0"/>
                <a:ea typeface="+mn-ea"/>
                <a:cs typeface="+mn-cs"/>
              </a:rPr>
              <a:t>cao</a:t>
            </a:r>
            <a:endParaRPr kumimoji="0" lang="en-US" sz="2000" b="0" i="0" u="none" strike="noStrike" kern="1200" cap="none" spc="0" normalizeH="0" baseline="0" noProof="0" dirty="0">
              <a:ln>
                <a:noFill/>
              </a:ln>
              <a:solidFill>
                <a:srgbClr val="0070C0"/>
              </a:solidFill>
              <a:effectLst/>
              <a:uLnTx/>
              <a:uFillTx/>
              <a:latin typeface="Nunito Black" pitchFamily="2" charset="0"/>
              <a:ea typeface="+mn-ea"/>
              <a:cs typeface="+mn-cs"/>
            </a:endParaRPr>
          </a:p>
          <a:p>
            <a:pPr marL="0" marR="0" lvl="0" indent="0" algn="l" defTabSz="914400" rtl="0" eaLnBrk="1" fontAlgn="auto" latinLnBrk="0" hangingPunct="1">
              <a:lnSpc>
                <a:spcPct val="90000"/>
              </a:lnSpc>
              <a:spcBef>
                <a:spcPct val="0"/>
              </a:spcBef>
              <a:spcAft>
                <a:spcPts val="600"/>
              </a:spcAft>
              <a:buClrTx/>
              <a:buSzTx/>
              <a:buFontTx/>
              <a:buNone/>
              <a:tabLst/>
              <a:defRPr/>
            </a:pPr>
            <a:r>
              <a:rPr kumimoji="0" lang="en-US" sz="2000" b="0" i="0" u="none" strike="noStrike" kern="1200" cap="none" spc="0" normalizeH="0" baseline="0" noProof="0" dirty="0" err="1">
                <a:ln>
                  <a:noFill/>
                </a:ln>
                <a:solidFill>
                  <a:srgbClr val="0070C0"/>
                </a:solidFill>
                <a:effectLst/>
                <a:uLnTx/>
                <a:uFillTx/>
                <a:latin typeface="Nunito Black" pitchFamily="2" charset="0"/>
                <a:ea typeface="+mn-ea"/>
                <a:cs typeface="+mn-cs"/>
              </a:rPr>
              <a:t>Những</a:t>
            </a:r>
            <a:r>
              <a:rPr kumimoji="0" lang="en-US" sz="2000" b="0" i="0" u="none" strike="noStrike" kern="1200" cap="none" spc="0" normalizeH="0" baseline="0" noProof="0" dirty="0">
                <a:ln>
                  <a:noFill/>
                </a:ln>
                <a:solidFill>
                  <a:srgbClr val="0070C0"/>
                </a:solidFill>
                <a:effectLst/>
                <a:uLnTx/>
                <a:uFillTx/>
                <a:latin typeface="Nunito Black" pitchFamily="2" charset="0"/>
                <a:ea typeface="+mn-ea"/>
                <a:cs typeface="+mn-cs"/>
              </a:rPr>
              <a:t> </a:t>
            </a:r>
            <a:r>
              <a:rPr kumimoji="0" lang="en-US" sz="2000" b="0" i="0" u="none" strike="noStrike" kern="1200" cap="none" spc="0" normalizeH="0" baseline="0" noProof="0" dirty="0" err="1">
                <a:ln>
                  <a:noFill/>
                </a:ln>
                <a:solidFill>
                  <a:srgbClr val="0070C0"/>
                </a:solidFill>
                <a:effectLst/>
                <a:uLnTx/>
                <a:uFillTx/>
                <a:latin typeface="Nunito Black" pitchFamily="2" charset="0"/>
                <a:ea typeface="+mn-ea"/>
                <a:cs typeface="+mn-cs"/>
              </a:rPr>
              <a:t>khung</a:t>
            </a:r>
            <a:r>
              <a:rPr kumimoji="0" lang="en-US" sz="2000" b="0" i="0" u="none" strike="noStrike" kern="1200" cap="none" spc="0" normalizeH="0" baseline="0" noProof="0" dirty="0">
                <a:ln>
                  <a:noFill/>
                </a:ln>
                <a:solidFill>
                  <a:srgbClr val="0070C0"/>
                </a:solidFill>
                <a:effectLst/>
                <a:uLnTx/>
                <a:uFillTx/>
                <a:latin typeface="Nunito Black" pitchFamily="2" charset="0"/>
                <a:ea typeface="+mn-ea"/>
                <a:cs typeface="+mn-cs"/>
              </a:rPr>
              <a:t> </a:t>
            </a:r>
            <a:r>
              <a:rPr kumimoji="0" lang="en-US" sz="2000" b="0" i="0" u="none" strike="noStrike" kern="1200" cap="none" spc="0" normalizeH="0" baseline="0" noProof="0" dirty="0" err="1">
                <a:ln>
                  <a:noFill/>
                </a:ln>
                <a:solidFill>
                  <a:srgbClr val="0070C0"/>
                </a:solidFill>
                <a:effectLst/>
                <a:uLnTx/>
                <a:uFillTx/>
                <a:latin typeface="Nunito Black" pitchFamily="2" charset="0"/>
                <a:ea typeface="+mn-ea"/>
                <a:cs typeface="+mn-cs"/>
              </a:rPr>
              <a:t>sắt</a:t>
            </a:r>
            <a:r>
              <a:rPr kumimoji="0" lang="en-US" sz="2000" b="0" i="0" u="none" strike="noStrike" kern="1200" cap="none" spc="0" normalizeH="0" baseline="0" noProof="0" dirty="0">
                <a:ln>
                  <a:noFill/>
                </a:ln>
                <a:solidFill>
                  <a:srgbClr val="0070C0"/>
                </a:solidFill>
                <a:effectLst/>
                <a:uLnTx/>
                <a:uFillTx/>
                <a:latin typeface="Nunito Black" pitchFamily="2" charset="0"/>
                <a:ea typeface="+mn-ea"/>
                <a:cs typeface="+mn-cs"/>
              </a:rPr>
              <a:t> </a:t>
            </a:r>
            <a:r>
              <a:rPr kumimoji="0" lang="en-US" sz="2000" b="0" i="0" u="none" strike="noStrike" kern="1200" cap="none" spc="0" normalizeH="0" baseline="0" noProof="0" dirty="0" err="1">
                <a:ln>
                  <a:noFill/>
                </a:ln>
                <a:solidFill>
                  <a:srgbClr val="0070C0"/>
                </a:solidFill>
                <a:effectLst/>
                <a:uLnTx/>
                <a:uFillTx/>
                <a:latin typeface="Nunito Black" pitchFamily="2" charset="0"/>
                <a:ea typeface="+mn-ea"/>
                <a:cs typeface="+mn-cs"/>
              </a:rPr>
              <a:t>nối</a:t>
            </a:r>
            <a:r>
              <a:rPr kumimoji="0" lang="en-US" sz="2000" b="0" i="0" u="none" strike="noStrike" kern="1200" cap="none" spc="0" normalizeH="0" baseline="0" noProof="0" dirty="0">
                <a:ln>
                  <a:noFill/>
                </a:ln>
                <a:solidFill>
                  <a:srgbClr val="0070C0"/>
                </a:solidFill>
                <a:effectLst/>
                <a:uLnTx/>
                <a:uFillTx/>
                <a:latin typeface="Nunito Black" pitchFamily="2" charset="0"/>
                <a:ea typeface="+mn-ea"/>
                <a:cs typeface="+mn-cs"/>
              </a:rPr>
              <a:t> </a:t>
            </a:r>
            <a:r>
              <a:rPr kumimoji="0" lang="en-US" sz="2000" b="0" i="0" u="none" strike="noStrike" kern="1200" cap="none" spc="0" normalizeH="0" baseline="0" noProof="0" dirty="0" err="1">
                <a:ln>
                  <a:noFill/>
                </a:ln>
                <a:solidFill>
                  <a:srgbClr val="0070C0"/>
                </a:solidFill>
                <a:effectLst/>
                <a:uLnTx/>
                <a:uFillTx/>
                <a:latin typeface="Nunito Black" pitchFamily="2" charset="0"/>
                <a:ea typeface="+mn-ea"/>
                <a:cs typeface="+mn-cs"/>
              </a:rPr>
              <a:t>nhau</a:t>
            </a:r>
            <a:endParaRPr kumimoji="0" lang="en-US" sz="2000" b="0" i="0" u="none" strike="noStrike" kern="1200" cap="none" spc="0" normalizeH="0" baseline="0" noProof="0" dirty="0">
              <a:ln>
                <a:noFill/>
              </a:ln>
              <a:solidFill>
                <a:srgbClr val="0070C0"/>
              </a:solidFill>
              <a:effectLst/>
              <a:uLnTx/>
              <a:uFillTx/>
              <a:latin typeface="Nunito Black" pitchFamily="2" charset="0"/>
              <a:ea typeface="+mn-ea"/>
              <a:cs typeface="+mn-cs"/>
            </a:endParaRPr>
          </a:p>
          <a:p>
            <a:pPr marL="0" marR="0" lvl="0" indent="0" algn="l" defTabSz="914400" rtl="0" eaLnBrk="1" fontAlgn="auto" latinLnBrk="0" hangingPunct="1">
              <a:lnSpc>
                <a:spcPct val="90000"/>
              </a:lnSpc>
              <a:spcBef>
                <a:spcPct val="0"/>
              </a:spcBef>
              <a:spcAft>
                <a:spcPts val="600"/>
              </a:spcAft>
              <a:buClrTx/>
              <a:buSzTx/>
              <a:buFontTx/>
              <a:buNone/>
              <a:tabLst/>
              <a:defRPr/>
            </a:pPr>
            <a:r>
              <a:rPr kumimoji="0" lang="en-US" sz="2000" b="0" i="0" u="none" strike="noStrike" kern="1200" cap="none" spc="0" normalizeH="0" baseline="0" noProof="0" dirty="0" err="1">
                <a:ln>
                  <a:noFill/>
                </a:ln>
                <a:solidFill>
                  <a:srgbClr val="0070C0"/>
                </a:solidFill>
                <a:effectLst/>
                <a:uLnTx/>
                <a:uFillTx/>
                <a:latin typeface="Nunito Black" pitchFamily="2" charset="0"/>
                <a:ea typeface="+mn-ea"/>
                <a:cs typeface="+mn-cs"/>
              </a:rPr>
              <a:t>Dựng</a:t>
            </a:r>
            <a:r>
              <a:rPr kumimoji="0" lang="en-US" sz="2000" b="0" i="0" u="none" strike="noStrike" kern="1200" cap="none" spc="0" normalizeH="0" baseline="0" noProof="0" dirty="0">
                <a:ln>
                  <a:noFill/>
                </a:ln>
                <a:solidFill>
                  <a:srgbClr val="0070C0"/>
                </a:solidFill>
                <a:effectLst/>
                <a:uLnTx/>
                <a:uFillTx/>
                <a:latin typeface="Nunito Black" pitchFamily="2" charset="0"/>
                <a:ea typeface="+mn-ea"/>
                <a:cs typeface="+mn-cs"/>
              </a:rPr>
              <a:t> </a:t>
            </a:r>
            <a:r>
              <a:rPr kumimoji="0" lang="en-US" sz="2000" b="0" i="0" u="none" strike="noStrike" kern="1200" cap="none" spc="0" normalizeH="0" baseline="0" noProof="0" dirty="0" err="1">
                <a:ln>
                  <a:noFill/>
                </a:ln>
                <a:solidFill>
                  <a:srgbClr val="0070C0"/>
                </a:solidFill>
                <a:effectLst/>
                <a:uLnTx/>
                <a:uFillTx/>
                <a:latin typeface="Nunito Black" pitchFamily="2" charset="0"/>
                <a:ea typeface="+mn-ea"/>
                <a:cs typeface="+mn-cs"/>
              </a:rPr>
              <a:t>nên</a:t>
            </a:r>
            <a:r>
              <a:rPr kumimoji="0" lang="en-US" sz="2000" b="0" i="0" u="none" strike="noStrike" kern="1200" cap="none" spc="0" normalizeH="0" baseline="0" noProof="0" dirty="0">
                <a:ln>
                  <a:noFill/>
                </a:ln>
                <a:solidFill>
                  <a:srgbClr val="0070C0"/>
                </a:solidFill>
                <a:effectLst/>
                <a:uLnTx/>
                <a:uFillTx/>
                <a:latin typeface="Nunito Black" pitchFamily="2" charset="0"/>
                <a:ea typeface="+mn-ea"/>
                <a:cs typeface="+mn-cs"/>
              </a:rPr>
              <a:t> </a:t>
            </a:r>
            <a:r>
              <a:rPr kumimoji="0" lang="en-US" sz="2000" b="0" i="0" u="none" strike="noStrike" kern="1200" cap="none" spc="0" normalizeH="0" baseline="0" noProof="0" dirty="0" err="1">
                <a:ln>
                  <a:noFill/>
                </a:ln>
                <a:solidFill>
                  <a:srgbClr val="0070C0"/>
                </a:solidFill>
                <a:effectLst/>
                <a:uLnTx/>
                <a:uFillTx/>
                <a:latin typeface="Nunito Black" pitchFamily="2" charset="0"/>
                <a:ea typeface="+mn-ea"/>
                <a:cs typeface="+mn-cs"/>
              </a:rPr>
              <a:t>bao</a:t>
            </a:r>
            <a:r>
              <a:rPr kumimoji="0" lang="en-US" sz="2000" b="0" i="0" u="none" strike="noStrike" kern="1200" cap="none" spc="0" normalizeH="0" baseline="0" noProof="0" dirty="0">
                <a:ln>
                  <a:noFill/>
                </a:ln>
                <a:solidFill>
                  <a:srgbClr val="0070C0"/>
                </a:solidFill>
                <a:effectLst/>
                <a:uLnTx/>
                <a:uFillTx/>
                <a:latin typeface="Nunito Black" pitchFamily="2" charset="0"/>
                <a:ea typeface="+mn-ea"/>
                <a:cs typeface="+mn-cs"/>
              </a:rPr>
              <a:t> </a:t>
            </a:r>
            <a:r>
              <a:rPr kumimoji="0" lang="en-US" sz="2000" b="0" i="0" u="none" strike="noStrike" kern="1200" cap="none" spc="0" normalizeH="0" baseline="0" noProof="0" dirty="0" err="1">
                <a:ln>
                  <a:noFill/>
                </a:ln>
                <a:solidFill>
                  <a:srgbClr val="0070C0"/>
                </a:solidFill>
                <a:effectLst/>
                <a:uLnTx/>
                <a:uFillTx/>
                <a:latin typeface="Nunito Black" pitchFamily="2" charset="0"/>
                <a:ea typeface="+mn-ea"/>
                <a:cs typeface="+mn-cs"/>
              </a:rPr>
              <a:t>nhà</a:t>
            </a:r>
            <a:r>
              <a:rPr kumimoji="0" lang="en-US" sz="2000" b="0" i="0" u="none" strike="noStrike" kern="1200" cap="none" spc="0" normalizeH="0" baseline="0" noProof="0" dirty="0">
                <a:ln>
                  <a:noFill/>
                </a:ln>
                <a:solidFill>
                  <a:srgbClr val="0070C0"/>
                </a:solidFill>
                <a:effectLst/>
                <a:uLnTx/>
                <a:uFillTx/>
                <a:latin typeface="Nunito Black" pitchFamily="2" charset="0"/>
                <a:ea typeface="+mn-ea"/>
                <a:cs typeface="+mn-cs"/>
              </a:rPr>
              <a:t> </a:t>
            </a:r>
            <a:r>
              <a:rPr kumimoji="0" lang="en-US" sz="2000" b="0" i="0" u="none" strike="noStrike" kern="1200" cap="none" spc="0" normalizeH="0" baseline="0" noProof="0" dirty="0" err="1">
                <a:ln>
                  <a:noFill/>
                </a:ln>
                <a:solidFill>
                  <a:srgbClr val="0070C0"/>
                </a:solidFill>
                <a:effectLst/>
                <a:uLnTx/>
                <a:uFillTx/>
                <a:latin typeface="Nunito Black" pitchFamily="2" charset="0"/>
                <a:ea typeface="+mn-ea"/>
                <a:cs typeface="+mn-cs"/>
              </a:rPr>
              <a:t>mới</a:t>
            </a:r>
            <a:r>
              <a:rPr kumimoji="0" lang="en-US" sz="2000" b="0" i="0" u="none" strike="noStrike" kern="1200" cap="none" spc="0" normalizeH="0" baseline="0" noProof="0" dirty="0">
                <a:ln>
                  <a:noFill/>
                </a:ln>
                <a:solidFill>
                  <a:srgbClr val="0070C0"/>
                </a:solidFill>
                <a:effectLst/>
                <a:uLnTx/>
                <a:uFillTx/>
                <a:latin typeface="Nunito Black" pitchFamily="2" charset="0"/>
                <a:ea typeface="+mn-ea"/>
                <a:cs typeface="+mn-cs"/>
              </a:rPr>
              <a:t>.</a:t>
            </a:r>
          </a:p>
        </p:txBody>
      </p:sp>
      <p:sp>
        <p:nvSpPr>
          <p:cNvPr id="19" name="Rounded Rectangle 18"/>
          <p:cNvSpPr/>
          <p:nvPr/>
        </p:nvSpPr>
        <p:spPr>
          <a:xfrm>
            <a:off x="6481211" y="3099658"/>
            <a:ext cx="3810000" cy="1520627"/>
          </a:xfrm>
          <a:prstGeom prst="roundRect">
            <a:avLst/>
          </a:prstGeom>
          <a:solidFill>
            <a:srgbClr val="FFFFFF">
              <a:alpha val="80000"/>
            </a:srgbClr>
          </a:solidFill>
          <a:ln>
            <a:solidFill>
              <a:srgbClr val="008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90000"/>
              </a:lnSpc>
              <a:spcBef>
                <a:spcPct val="0"/>
              </a:spcBef>
              <a:spcAft>
                <a:spcPts val="600"/>
              </a:spcAft>
              <a:buClrTx/>
              <a:buSzTx/>
              <a:buFontTx/>
              <a:buNone/>
              <a:tabLst/>
              <a:defRPr/>
            </a:pPr>
            <a:r>
              <a:rPr kumimoji="0" lang="en-US" sz="2000" b="0" i="0" u="none" strike="noStrike" kern="1200" cap="none" spc="0" normalizeH="0" baseline="0" noProof="0" dirty="0" err="1">
                <a:ln>
                  <a:noFill/>
                </a:ln>
                <a:solidFill>
                  <a:srgbClr val="ED7D31">
                    <a:lumMod val="50000"/>
                  </a:srgbClr>
                </a:solidFill>
                <a:effectLst/>
                <a:uLnTx/>
                <a:uFillTx/>
                <a:latin typeface="Nunito Black" pitchFamily="2" charset="0"/>
                <a:ea typeface="+mn-ea"/>
                <a:cs typeface="+mn-cs"/>
              </a:rPr>
              <a:t>Và</a:t>
            </a:r>
            <a:r>
              <a:rPr kumimoji="0" lang="en-US" sz="2000" b="0" i="0" u="none" strike="noStrike" kern="1200" cap="none" spc="0" normalizeH="0" baseline="0" noProof="0" dirty="0">
                <a:ln>
                  <a:noFill/>
                </a:ln>
                <a:solidFill>
                  <a:srgbClr val="ED7D31">
                    <a:lumMod val="50000"/>
                  </a:srgbClr>
                </a:solidFill>
                <a:effectLst/>
                <a:uLnTx/>
                <a:uFillTx/>
                <a:latin typeface="Nunito Black" pitchFamily="2" charset="0"/>
                <a:ea typeface="+mn-ea"/>
                <a:cs typeface="+mn-cs"/>
              </a:rPr>
              <a:t> con </a:t>
            </a:r>
            <a:r>
              <a:rPr kumimoji="0" lang="en-US" sz="2000" b="0" i="0" u="none" strike="noStrike" kern="1200" cap="none" spc="0" normalizeH="0" baseline="0" noProof="0" dirty="0" err="1">
                <a:ln>
                  <a:noFill/>
                </a:ln>
                <a:solidFill>
                  <a:srgbClr val="ED7D31">
                    <a:lumMod val="50000"/>
                  </a:srgbClr>
                </a:solidFill>
                <a:effectLst/>
                <a:uLnTx/>
                <a:uFillTx/>
                <a:latin typeface="Nunito Black" pitchFamily="2" charset="0"/>
                <a:ea typeface="+mn-ea"/>
                <a:cs typeface="+mn-cs"/>
              </a:rPr>
              <a:t>đường</a:t>
            </a:r>
            <a:r>
              <a:rPr kumimoji="0" lang="en-US" sz="2000" b="0" i="0" u="none" strike="noStrike" kern="1200" cap="none" spc="0" normalizeH="0" baseline="0" noProof="0" dirty="0">
                <a:ln>
                  <a:noFill/>
                </a:ln>
                <a:solidFill>
                  <a:srgbClr val="ED7D31">
                    <a:lumMod val="50000"/>
                  </a:srgbClr>
                </a:solidFill>
                <a:effectLst/>
                <a:uLnTx/>
                <a:uFillTx/>
                <a:latin typeface="Nunito Black" pitchFamily="2" charset="0"/>
                <a:ea typeface="+mn-ea"/>
                <a:cs typeface="+mn-cs"/>
              </a:rPr>
              <a:t> </a:t>
            </a:r>
            <a:r>
              <a:rPr kumimoji="0" lang="en-US" sz="2000" b="0" i="0" u="none" strike="noStrike" kern="1200" cap="none" spc="0" normalizeH="0" baseline="0" noProof="0" dirty="0" err="1">
                <a:ln>
                  <a:noFill/>
                </a:ln>
                <a:solidFill>
                  <a:srgbClr val="ED7D31">
                    <a:lumMod val="50000"/>
                  </a:srgbClr>
                </a:solidFill>
                <a:effectLst/>
                <a:uLnTx/>
                <a:uFillTx/>
                <a:latin typeface="Nunito Black" pitchFamily="2" charset="0"/>
                <a:ea typeface="+mn-ea"/>
                <a:cs typeface="+mn-cs"/>
              </a:rPr>
              <a:t>của</a:t>
            </a:r>
            <a:r>
              <a:rPr kumimoji="0" lang="en-US" sz="2000" b="0" i="0" u="none" strike="noStrike" kern="1200" cap="none" spc="0" normalizeH="0" baseline="0" noProof="0" dirty="0">
                <a:ln>
                  <a:noFill/>
                </a:ln>
                <a:solidFill>
                  <a:srgbClr val="ED7D31">
                    <a:lumMod val="50000"/>
                  </a:srgbClr>
                </a:solidFill>
                <a:effectLst/>
                <a:uLnTx/>
                <a:uFillTx/>
                <a:latin typeface="Nunito Black" pitchFamily="2" charset="0"/>
                <a:ea typeface="+mn-ea"/>
                <a:cs typeface="+mn-cs"/>
              </a:rPr>
              <a:t> </a:t>
            </a:r>
            <a:r>
              <a:rPr kumimoji="0" lang="en-US" sz="2000" b="0" i="0" u="none" strike="noStrike" kern="1200" cap="none" spc="0" normalizeH="0" baseline="0" noProof="0" dirty="0" err="1">
                <a:ln>
                  <a:noFill/>
                </a:ln>
                <a:solidFill>
                  <a:srgbClr val="ED7D31">
                    <a:lumMod val="50000"/>
                  </a:srgbClr>
                </a:solidFill>
                <a:effectLst/>
                <a:uLnTx/>
                <a:uFillTx/>
                <a:latin typeface="Nunito Black" pitchFamily="2" charset="0"/>
                <a:ea typeface="+mn-ea"/>
                <a:cs typeface="+mn-cs"/>
              </a:rPr>
              <a:t>mẹ</a:t>
            </a:r>
            <a:endParaRPr kumimoji="0" lang="en-US" sz="2000" b="0" i="0" u="none" strike="noStrike" kern="1200" cap="none" spc="0" normalizeH="0" baseline="0" noProof="0" dirty="0">
              <a:ln>
                <a:noFill/>
              </a:ln>
              <a:solidFill>
                <a:srgbClr val="ED7D31">
                  <a:lumMod val="50000"/>
                </a:srgbClr>
              </a:solidFill>
              <a:effectLst/>
              <a:uLnTx/>
              <a:uFillTx/>
              <a:latin typeface="Nunito Black" pitchFamily="2" charset="0"/>
              <a:ea typeface="+mn-ea"/>
              <a:cs typeface="+mn-cs"/>
            </a:endParaRPr>
          </a:p>
          <a:p>
            <a:pPr marL="0" marR="0" lvl="0" indent="0" algn="l" defTabSz="914400" rtl="0" eaLnBrk="1" fontAlgn="auto" latinLnBrk="0" hangingPunct="1">
              <a:lnSpc>
                <a:spcPct val="90000"/>
              </a:lnSpc>
              <a:spcBef>
                <a:spcPct val="0"/>
              </a:spcBef>
              <a:spcAft>
                <a:spcPts val="600"/>
              </a:spcAft>
              <a:buClrTx/>
              <a:buSzTx/>
              <a:buFontTx/>
              <a:buNone/>
              <a:tabLst/>
              <a:defRPr/>
            </a:pPr>
            <a:r>
              <a:rPr kumimoji="0" lang="en-US" sz="2000" b="0" i="0" u="none" strike="noStrike" kern="1200" cap="none" spc="0" normalizeH="0" baseline="0" noProof="0" dirty="0" err="1">
                <a:ln>
                  <a:noFill/>
                </a:ln>
                <a:solidFill>
                  <a:srgbClr val="ED7D31">
                    <a:lumMod val="50000"/>
                  </a:srgbClr>
                </a:solidFill>
                <a:effectLst/>
                <a:uLnTx/>
                <a:uFillTx/>
                <a:latin typeface="Nunito Black" pitchFamily="2" charset="0"/>
                <a:ea typeface="+mn-ea"/>
                <a:cs typeface="+mn-cs"/>
              </a:rPr>
              <a:t>Là</a:t>
            </a:r>
            <a:r>
              <a:rPr kumimoji="0" lang="en-US" sz="2000" b="0" i="0" u="none" strike="noStrike" kern="1200" cap="none" spc="0" normalizeH="0" baseline="0" noProof="0" dirty="0">
                <a:ln>
                  <a:noFill/>
                </a:ln>
                <a:solidFill>
                  <a:srgbClr val="ED7D31">
                    <a:lumMod val="50000"/>
                  </a:srgbClr>
                </a:solidFill>
                <a:effectLst/>
                <a:uLnTx/>
                <a:uFillTx/>
                <a:latin typeface="Nunito Black" pitchFamily="2" charset="0"/>
                <a:ea typeface="+mn-ea"/>
                <a:cs typeface="+mn-cs"/>
              </a:rPr>
              <a:t> ở </a:t>
            </a:r>
            <a:r>
              <a:rPr kumimoji="0" lang="en-US" sz="2000" b="0" i="0" u="none" strike="noStrike" kern="1200" cap="none" spc="0" normalizeH="0" baseline="0" noProof="0" dirty="0" err="1">
                <a:ln>
                  <a:noFill/>
                </a:ln>
                <a:solidFill>
                  <a:srgbClr val="ED7D31">
                    <a:lumMod val="50000"/>
                  </a:srgbClr>
                </a:solidFill>
                <a:effectLst/>
                <a:uLnTx/>
                <a:uFillTx/>
                <a:latin typeface="Nunito Black" pitchFamily="2" charset="0"/>
                <a:ea typeface="+mn-ea"/>
                <a:cs typeface="+mn-cs"/>
              </a:rPr>
              <a:t>trên</a:t>
            </a:r>
            <a:r>
              <a:rPr kumimoji="0" lang="en-US" sz="2000" b="0" i="0" u="none" strike="noStrike" kern="1200" cap="none" spc="0" normalizeH="0" baseline="0" noProof="0" dirty="0">
                <a:ln>
                  <a:noFill/>
                </a:ln>
                <a:solidFill>
                  <a:srgbClr val="ED7D31">
                    <a:lumMod val="50000"/>
                  </a:srgbClr>
                </a:solidFill>
                <a:effectLst/>
                <a:uLnTx/>
                <a:uFillTx/>
                <a:latin typeface="Nunito Black" pitchFamily="2" charset="0"/>
                <a:ea typeface="+mn-ea"/>
                <a:cs typeface="+mn-cs"/>
              </a:rPr>
              <a:t> </a:t>
            </a:r>
            <a:r>
              <a:rPr kumimoji="0" lang="en-US" sz="2000" b="0" i="0" u="none" strike="noStrike" kern="1200" cap="none" spc="0" normalizeH="0" baseline="0" noProof="0" dirty="0" err="1">
                <a:ln>
                  <a:noFill/>
                </a:ln>
                <a:solidFill>
                  <a:srgbClr val="ED7D31">
                    <a:lumMod val="50000"/>
                  </a:srgbClr>
                </a:solidFill>
                <a:effectLst/>
                <a:uLnTx/>
                <a:uFillTx/>
                <a:latin typeface="Nunito Black" pitchFamily="2" charset="0"/>
                <a:ea typeface="+mn-ea"/>
                <a:cs typeface="+mn-cs"/>
              </a:rPr>
              <a:t>cánh</a:t>
            </a:r>
            <a:r>
              <a:rPr kumimoji="0" lang="en-US" sz="2000" b="0" i="0" u="none" strike="noStrike" kern="1200" cap="none" spc="0" normalizeH="0" baseline="0" noProof="0" dirty="0">
                <a:ln>
                  <a:noFill/>
                </a:ln>
                <a:solidFill>
                  <a:srgbClr val="ED7D31">
                    <a:lumMod val="50000"/>
                  </a:srgbClr>
                </a:solidFill>
                <a:effectLst/>
                <a:uLnTx/>
                <a:uFillTx/>
                <a:latin typeface="Nunito Black" pitchFamily="2" charset="0"/>
                <a:ea typeface="+mn-ea"/>
                <a:cs typeface="+mn-cs"/>
              </a:rPr>
              <a:t> </a:t>
            </a:r>
            <a:r>
              <a:rPr kumimoji="0" lang="en-US" sz="2000" b="0" i="0" u="none" strike="noStrike" kern="1200" cap="none" spc="0" normalizeH="0" baseline="0" noProof="0" dirty="0" err="1">
                <a:ln>
                  <a:noFill/>
                </a:ln>
                <a:solidFill>
                  <a:srgbClr val="ED7D31">
                    <a:lumMod val="50000"/>
                  </a:srgbClr>
                </a:solidFill>
                <a:effectLst/>
                <a:uLnTx/>
                <a:uFillTx/>
                <a:latin typeface="Nunito Black" pitchFamily="2" charset="0"/>
                <a:ea typeface="+mn-ea"/>
                <a:cs typeface="+mn-cs"/>
              </a:rPr>
              <a:t>đồng</a:t>
            </a:r>
            <a:endParaRPr kumimoji="0" lang="en-US" sz="2000" b="0" i="0" u="none" strike="noStrike" kern="1200" cap="none" spc="0" normalizeH="0" baseline="0" noProof="0" dirty="0">
              <a:ln>
                <a:noFill/>
              </a:ln>
              <a:solidFill>
                <a:srgbClr val="ED7D31">
                  <a:lumMod val="50000"/>
                </a:srgbClr>
              </a:solidFill>
              <a:effectLst/>
              <a:uLnTx/>
              <a:uFillTx/>
              <a:latin typeface="Nunito Black" pitchFamily="2" charset="0"/>
              <a:ea typeface="+mn-ea"/>
              <a:cs typeface="+mn-cs"/>
            </a:endParaRPr>
          </a:p>
          <a:p>
            <a:pPr marL="0" marR="0" lvl="0" indent="0" algn="l" defTabSz="914400" rtl="0" eaLnBrk="1" fontAlgn="auto" latinLnBrk="0" hangingPunct="1">
              <a:lnSpc>
                <a:spcPct val="90000"/>
              </a:lnSpc>
              <a:spcBef>
                <a:spcPct val="0"/>
              </a:spcBef>
              <a:spcAft>
                <a:spcPts val="600"/>
              </a:spcAft>
              <a:buClrTx/>
              <a:buSzTx/>
              <a:buFontTx/>
              <a:buNone/>
              <a:tabLst/>
              <a:defRPr/>
            </a:pPr>
            <a:r>
              <a:rPr kumimoji="0" lang="en-US" sz="2000" b="0" i="0" u="none" strike="noStrike" kern="1200" cap="none" spc="0" normalizeH="0" baseline="0" noProof="0" dirty="0" err="1">
                <a:ln>
                  <a:noFill/>
                </a:ln>
                <a:solidFill>
                  <a:srgbClr val="ED7D31">
                    <a:lumMod val="50000"/>
                  </a:srgbClr>
                </a:solidFill>
                <a:effectLst/>
                <a:uLnTx/>
                <a:uFillTx/>
                <a:latin typeface="Nunito Black" pitchFamily="2" charset="0"/>
                <a:ea typeface="+mn-ea"/>
                <a:cs typeface="+mn-cs"/>
              </a:rPr>
              <a:t>Cỏ</a:t>
            </a:r>
            <a:r>
              <a:rPr kumimoji="0" lang="en-US" sz="2000" b="0" i="0" u="none" strike="noStrike" kern="1200" cap="none" spc="0" normalizeH="0" baseline="0" noProof="0" dirty="0">
                <a:ln>
                  <a:noFill/>
                </a:ln>
                <a:solidFill>
                  <a:srgbClr val="ED7D31">
                    <a:lumMod val="50000"/>
                  </a:srgbClr>
                </a:solidFill>
                <a:effectLst/>
                <a:uLnTx/>
                <a:uFillTx/>
                <a:latin typeface="Nunito Black" pitchFamily="2" charset="0"/>
                <a:ea typeface="+mn-ea"/>
                <a:cs typeface="+mn-cs"/>
              </a:rPr>
              <a:t> </a:t>
            </a:r>
            <a:r>
              <a:rPr kumimoji="0" lang="en-US" sz="2000" b="0" i="0" u="none" strike="noStrike" kern="1200" cap="none" spc="0" normalizeH="0" baseline="0" noProof="0" dirty="0" err="1">
                <a:ln>
                  <a:noFill/>
                </a:ln>
                <a:solidFill>
                  <a:srgbClr val="ED7D31">
                    <a:lumMod val="50000"/>
                  </a:srgbClr>
                </a:solidFill>
                <a:effectLst/>
                <a:uLnTx/>
                <a:uFillTx/>
                <a:latin typeface="Nunito Black" pitchFamily="2" charset="0"/>
                <a:ea typeface="+mn-ea"/>
                <a:cs typeface="+mn-cs"/>
              </a:rPr>
              <a:t>ruộng</a:t>
            </a:r>
            <a:r>
              <a:rPr kumimoji="0" lang="en-US" sz="2000" b="0" i="0" u="none" strike="noStrike" kern="1200" cap="none" spc="0" normalizeH="0" baseline="0" noProof="0" dirty="0">
                <a:ln>
                  <a:noFill/>
                </a:ln>
                <a:solidFill>
                  <a:srgbClr val="ED7D31">
                    <a:lumMod val="50000"/>
                  </a:srgbClr>
                </a:solidFill>
                <a:effectLst/>
                <a:uLnTx/>
                <a:uFillTx/>
                <a:latin typeface="Nunito Black" pitchFamily="2" charset="0"/>
                <a:ea typeface="+mn-ea"/>
                <a:cs typeface="+mn-cs"/>
              </a:rPr>
              <a:t> </a:t>
            </a:r>
            <a:r>
              <a:rPr kumimoji="0" lang="en-US" sz="2000" b="0" i="0" u="none" strike="noStrike" kern="1200" cap="none" spc="0" normalizeH="0" baseline="0" noProof="0" dirty="0" err="1">
                <a:ln>
                  <a:noFill/>
                </a:ln>
                <a:solidFill>
                  <a:srgbClr val="ED7D31">
                    <a:lumMod val="50000"/>
                  </a:srgbClr>
                </a:solidFill>
                <a:effectLst/>
                <a:uLnTx/>
                <a:uFillTx/>
                <a:latin typeface="Nunito Black" pitchFamily="2" charset="0"/>
                <a:ea typeface="+mn-ea"/>
                <a:cs typeface="+mn-cs"/>
              </a:rPr>
              <a:t>dâu</a:t>
            </a:r>
            <a:r>
              <a:rPr kumimoji="0" lang="en-US" sz="2000" b="0" i="0" u="none" strike="noStrike" kern="1200" cap="none" spc="0" normalizeH="0" baseline="0" noProof="0" dirty="0">
                <a:ln>
                  <a:noFill/>
                </a:ln>
                <a:solidFill>
                  <a:srgbClr val="ED7D31">
                    <a:lumMod val="50000"/>
                  </a:srgbClr>
                </a:solidFill>
                <a:effectLst/>
                <a:uLnTx/>
                <a:uFillTx/>
                <a:latin typeface="Nunito Black" pitchFamily="2" charset="0"/>
                <a:ea typeface="+mn-ea"/>
                <a:cs typeface="+mn-cs"/>
              </a:rPr>
              <a:t> </a:t>
            </a:r>
            <a:r>
              <a:rPr kumimoji="0" lang="en-US" sz="2000" b="0" i="0" u="none" strike="noStrike" kern="1200" cap="none" spc="0" normalizeH="0" baseline="0" noProof="0" dirty="0" err="1">
                <a:ln>
                  <a:noFill/>
                </a:ln>
                <a:solidFill>
                  <a:srgbClr val="ED7D31">
                    <a:lumMod val="50000"/>
                  </a:srgbClr>
                </a:solidFill>
                <a:effectLst/>
                <a:uLnTx/>
                <a:uFillTx/>
                <a:latin typeface="Nunito Black" pitchFamily="2" charset="0"/>
                <a:ea typeface="+mn-ea"/>
                <a:cs typeface="+mn-cs"/>
              </a:rPr>
              <a:t>xanh</a:t>
            </a:r>
            <a:r>
              <a:rPr kumimoji="0" lang="en-US" sz="2000" b="0" i="0" u="none" strike="noStrike" kern="1200" cap="none" spc="0" normalizeH="0" baseline="0" noProof="0" dirty="0">
                <a:ln>
                  <a:noFill/>
                </a:ln>
                <a:solidFill>
                  <a:srgbClr val="ED7D31">
                    <a:lumMod val="50000"/>
                  </a:srgbClr>
                </a:solidFill>
                <a:effectLst/>
                <a:uLnTx/>
                <a:uFillTx/>
                <a:latin typeface="Nunito Black" pitchFamily="2" charset="0"/>
                <a:ea typeface="+mn-ea"/>
                <a:cs typeface="+mn-cs"/>
              </a:rPr>
              <a:t> </a:t>
            </a:r>
            <a:r>
              <a:rPr kumimoji="0" lang="en-US" sz="2000" b="0" i="0" u="none" strike="noStrike" kern="1200" cap="none" spc="0" normalizeH="0" baseline="0" noProof="0" dirty="0" err="1">
                <a:ln>
                  <a:noFill/>
                </a:ln>
                <a:solidFill>
                  <a:srgbClr val="ED7D31">
                    <a:lumMod val="50000"/>
                  </a:srgbClr>
                </a:solidFill>
                <a:effectLst/>
                <a:uLnTx/>
                <a:uFillTx/>
                <a:latin typeface="Nunito Black" pitchFamily="2" charset="0"/>
                <a:ea typeface="+mn-ea"/>
                <a:cs typeface="+mn-cs"/>
              </a:rPr>
              <a:t>tốt</a:t>
            </a:r>
            <a:endParaRPr kumimoji="0" lang="en-US" sz="2000" b="0" i="0" u="none" strike="noStrike" kern="1200" cap="none" spc="0" normalizeH="0" baseline="0" noProof="0" dirty="0">
              <a:ln>
                <a:noFill/>
              </a:ln>
              <a:solidFill>
                <a:srgbClr val="ED7D31">
                  <a:lumMod val="50000"/>
                </a:srgbClr>
              </a:solidFill>
              <a:effectLst/>
              <a:uLnTx/>
              <a:uFillTx/>
              <a:latin typeface="Nunito Black" pitchFamily="2" charset="0"/>
              <a:ea typeface="+mn-ea"/>
              <a:cs typeface="+mn-cs"/>
            </a:endParaRPr>
          </a:p>
          <a:p>
            <a:pPr marL="0" marR="0" lvl="0" indent="0" algn="l" defTabSz="914400" rtl="0" eaLnBrk="1" fontAlgn="auto" latinLnBrk="0" hangingPunct="1">
              <a:lnSpc>
                <a:spcPct val="90000"/>
              </a:lnSpc>
              <a:spcBef>
                <a:spcPct val="0"/>
              </a:spcBef>
              <a:spcAft>
                <a:spcPts val="600"/>
              </a:spcAft>
              <a:buClrTx/>
              <a:buSzTx/>
              <a:buFontTx/>
              <a:buNone/>
              <a:tabLst/>
              <a:defRPr/>
            </a:pPr>
            <a:r>
              <a:rPr kumimoji="0" lang="en-US" sz="2000" b="0" i="0" u="none" strike="noStrike" kern="1200" cap="none" spc="0" normalizeH="0" baseline="0" noProof="0" dirty="0" err="1">
                <a:ln>
                  <a:noFill/>
                </a:ln>
                <a:solidFill>
                  <a:srgbClr val="ED7D31">
                    <a:lumMod val="50000"/>
                  </a:srgbClr>
                </a:solidFill>
                <a:effectLst/>
                <a:uLnTx/>
                <a:uFillTx/>
                <a:latin typeface="Nunito Black" pitchFamily="2" charset="0"/>
                <a:ea typeface="+mn-ea"/>
                <a:cs typeface="+mn-cs"/>
              </a:rPr>
              <a:t>Thảm</a:t>
            </a:r>
            <a:r>
              <a:rPr kumimoji="0" lang="en-US" sz="2000" b="0" i="0" u="none" strike="noStrike" kern="1200" cap="none" spc="0" normalizeH="0" baseline="0" noProof="0" dirty="0">
                <a:ln>
                  <a:noFill/>
                </a:ln>
                <a:solidFill>
                  <a:srgbClr val="ED7D31">
                    <a:lumMod val="50000"/>
                  </a:srgbClr>
                </a:solidFill>
                <a:effectLst/>
                <a:uLnTx/>
                <a:uFillTx/>
                <a:latin typeface="Nunito Black" pitchFamily="2" charset="0"/>
                <a:ea typeface="+mn-ea"/>
                <a:cs typeface="+mn-cs"/>
              </a:rPr>
              <a:t> </a:t>
            </a:r>
            <a:r>
              <a:rPr kumimoji="0" lang="en-US" sz="2000" b="0" i="0" u="none" strike="noStrike" kern="1200" cap="none" spc="0" normalizeH="0" baseline="0" noProof="0" dirty="0" err="1">
                <a:ln>
                  <a:noFill/>
                </a:ln>
                <a:solidFill>
                  <a:srgbClr val="ED7D31">
                    <a:lumMod val="50000"/>
                  </a:srgbClr>
                </a:solidFill>
                <a:effectLst/>
                <a:uLnTx/>
                <a:uFillTx/>
                <a:latin typeface="Nunito Black" pitchFamily="2" charset="0"/>
                <a:ea typeface="+mn-ea"/>
                <a:cs typeface="+mn-cs"/>
              </a:rPr>
              <a:t>lúa</a:t>
            </a:r>
            <a:r>
              <a:rPr kumimoji="0" lang="en-US" sz="2000" b="0" i="0" u="none" strike="noStrike" kern="1200" cap="none" spc="0" normalizeH="0" baseline="0" noProof="0" dirty="0">
                <a:ln>
                  <a:noFill/>
                </a:ln>
                <a:solidFill>
                  <a:srgbClr val="ED7D31">
                    <a:lumMod val="50000"/>
                  </a:srgbClr>
                </a:solidFill>
                <a:effectLst/>
                <a:uLnTx/>
                <a:uFillTx/>
                <a:latin typeface="Nunito Black" pitchFamily="2" charset="0"/>
                <a:ea typeface="+mn-ea"/>
                <a:cs typeface="+mn-cs"/>
              </a:rPr>
              <a:t> </a:t>
            </a:r>
            <a:r>
              <a:rPr kumimoji="0" lang="en-US" sz="2000" b="0" i="0" u="none" strike="noStrike" kern="1200" cap="none" spc="0" normalizeH="0" baseline="0" noProof="0" dirty="0" err="1">
                <a:ln>
                  <a:noFill/>
                </a:ln>
                <a:solidFill>
                  <a:srgbClr val="ED7D31">
                    <a:lumMod val="50000"/>
                  </a:srgbClr>
                </a:solidFill>
                <a:effectLst/>
                <a:uLnTx/>
                <a:uFillTx/>
                <a:latin typeface="Nunito Black" pitchFamily="2" charset="0"/>
                <a:ea typeface="+mn-ea"/>
                <a:cs typeface="+mn-cs"/>
              </a:rPr>
              <a:t>vàng</a:t>
            </a:r>
            <a:r>
              <a:rPr kumimoji="0" lang="en-US" sz="2000" b="0" i="0" u="none" strike="noStrike" kern="1200" cap="none" spc="0" normalizeH="0" baseline="0" noProof="0" dirty="0">
                <a:ln>
                  <a:noFill/>
                </a:ln>
                <a:solidFill>
                  <a:srgbClr val="ED7D31">
                    <a:lumMod val="50000"/>
                  </a:srgbClr>
                </a:solidFill>
                <a:effectLst/>
                <a:uLnTx/>
                <a:uFillTx/>
                <a:latin typeface="Nunito Black" pitchFamily="2" charset="0"/>
                <a:ea typeface="+mn-ea"/>
                <a:cs typeface="+mn-cs"/>
              </a:rPr>
              <a:t> </a:t>
            </a:r>
            <a:r>
              <a:rPr kumimoji="0" lang="en-US" sz="2000" b="0" i="0" u="none" strike="noStrike" kern="1200" cap="none" spc="0" normalizeH="0" baseline="0" noProof="0" dirty="0" err="1">
                <a:ln>
                  <a:noFill/>
                </a:ln>
                <a:solidFill>
                  <a:srgbClr val="ED7D31">
                    <a:lumMod val="50000"/>
                  </a:srgbClr>
                </a:solidFill>
                <a:effectLst/>
                <a:uLnTx/>
                <a:uFillTx/>
                <a:latin typeface="Nunito Black" pitchFamily="2" charset="0"/>
                <a:ea typeface="+mn-ea"/>
                <a:cs typeface="+mn-cs"/>
              </a:rPr>
              <a:t>ngát</a:t>
            </a:r>
            <a:r>
              <a:rPr kumimoji="0" lang="en-US" sz="2000" b="0" i="0" u="none" strike="noStrike" kern="1200" cap="none" spc="0" normalizeH="0" baseline="0" noProof="0" dirty="0">
                <a:ln>
                  <a:noFill/>
                </a:ln>
                <a:solidFill>
                  <a:srgbClr val="ED7D31">
                    <a:lumMod val="50000"/>
                  </a:srgbClr>
                </a:solidFill>
                <a:effectLst/>
                <a:uLnTx/>
                <a:uFillTx/>
                <a:latin typeface="Nunito Black" pitchFamily="2" charset="0"/>
                <a:ea typeface="+mn-ea"/>
                <a:cs typeface="+mn-cs"/>
              </a:rPr>
              <a:t> </a:t>
            </a:r>
            <a:r>
              <a:rPr kumimoji="0" lang="en-US" sz="2000" b="0" i="0" u="none" strike="noStrike" kern="1200" cap="none" spc="0" normalizeH="0" baseline="0" noProof="0" dirty="0" err="1">
                <a:ln>
                  <a:noFill/>
                </a:ln>
                <a:solidFill>
                  <a:srgbClr val="ED7D31">
                    <a:lumMod val="50000"/>
                  </a:srgbClr>
                </a:solidFill>
                <a:effectLst/>
                <a:uLnTx/>
                <a:uFillTx/>
                <a:latin typeface="Nunito Black" pitchFamily="2" charset="0"/>
                <a:ea typeface="+mn-ea"/>
                <a:cs typeface="+mn-cs"/>
              </a:rPr>
              <a:t>hương</a:t>
            </a:r>
            <a:r>
              <a:rPr kumimoji="0" lang="en-US" sz="2000" b="0" i="0" u="none" strike="noStrike" kern="1200" cap="none" spc="0" normalizeH="0" baseline="0" noProof="0" dirty="0">
                <a:ln>
                  <a:noFill/>
                </a:ln>
                <a:solidFill>
                  <a:srgbClr val="ED7D31">
                    <a:lumMod val="50000"/>
                  </a:srgbClr>
                </a:solidFill>
                <a:effectLst/>
                <a:uLnTx/>
                <a:uFillTx/>
                <a:latin typeface="Nunito Black" pitchFamily="2" charset="0"/>
                <a:ea typeface="+mn-ea"/>
                <a:cs typeface="+mn-cs"/>
              </a:rPr>
              <a:t>.</a:t>
            </a:r>
          </a:p>
        </p:txBody>
      </p:sp>
      <p:sp>
        <p:nvSpPr>
          <p:cNvPr id="20" name="Rounded Rectangle 19"/>
          <p:cNvSpPr/>
          <p:nvPr/>
        </p:nvSpPr>
        <p:spPr>
          <a:xfrm>
            <a:off x="6481211" y="4765764"/>
            <a:ext cx="4214023" cy="1787436"/>
          </a:xfrm>
          <a:prstGeom prst="roundRect">
            <a:avLst/>
          </a:prstGeom>
          <a:solidFill>
            <a:srgbClr val="FFFFFF">
              <a:alpha val="80000"/>
            </a:srgbClr>
          </a:solidFill>
          <a:ln>
            <a:solidFill>
              <a:srgbClr val="008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90000"/>
              </a:lnSpc>
              <a:spcBef>
                <a:spcPct val="0"/>
              </a:spcBef>
              <a:spcAft>
                <a:spcPts val="600"/>
              </a:spcAft>
              <a:buClrTx/>
              <a:buSzTx/>
              <a:buFontTx/>
              <a:buNone/>
              <a:tabLst/>
              <a:defRPr/>
            </a:pPr>
            <a:r>
              <a:rPr kumimoji="0" lang="en-US" sz="2000" b="0" i="0" u="none" strike="noStrike" kern="1200" cap="none" spc="0" normalizeH="0" baseline="0" noProof="0" dirty="0" err="1">
                <a:ln>
                  <a:noFill/>
                </a:ln>
                <a:solidFill>
                  <a:srgbClr val="70AD47">
                    <a:lumMod val="50000"/>
                  </a:srgbClr>
                </a:solidFill>
                <a:effectLst/>
                <a:uLnTx/>
                <a:uFillTx/>
                <a:latin typeface="Nunito Black" pitchFamily="2" charset="0"/>
                <a:ea typeface="+mn-ea"/>
                <a:cs typeface="+mn-cs"/>
              </a:rPr>
              <a:t>Bà</a:t>
            </a:r>
            <a:r>
              <a:rPr kumimoji="0" lang="en-US" sz="2000" b="0" i="0" u="none" strike="noStrike" kern="1200" cap="none" spc="0" normalizeH="0" baseline="0" noProof="0" dirty="0">
                <a:ln>
                  <a:noFill/>
                </a:ln>
                <a:solidFill>
                  <a:srgbClr val="70AD47">
                    <a:lumMod val="50000"/>
                  </a:srgbClr>
                </a:solidFill>
                <a:effectLst/>
                <a:uLnTx/>
                <a:uFillTx/>
                <a:latin typeface="Nunito Black" pitchFamily="2" charset="0"/>
                <a:ea typeface="+mn-ea"/>
                <a:cs typeface="+mn-cs"/>
              </a:rPr>
              <a:t> </a:t>
            </a:r>
            <a:r>
              <a:rPr kumimoji="0" lang="en-US" sz="2000" b="0" i="0" u="none" strike="noStrike" kern="1200" cap="none" spc="0" normalizeH="0" baseline="0" noProof="0" dirty="0" err="1">
                <a:ln>
                  <a:noFill/>
                </a:ln>
                <a:solidFill>
                  <a:srgbClr val="70AD47">
                    <a:lumMod val="50000"/>
                  </a:srgbClr>
                </a:solidFill>
                <a:effectLst/>
                <a:uLnTx/>
                <a:uFillTx/>
                <a:latin typeface="Nunito Black" pitchFamily="2" charset="0"/>
                <a:ea typeface="+mn-ea"/>
                <a:cs typeface="+mn-cs"/>
              </a:rPr>
              <a:t>bảo</a:t>
            </a:r>
            <a:r>
              <a:rPr kumimoji="0" lang="en-US" sz="2000" b="0" i="0" u="none" strike="noStrike" kern="1200" cap="none" spc="0" normalizeH="0" baseline="0" noProof="0" dirty="0">
                <a:ln>
                  <a:noFill/>
                </a:ln>
                <a:solidFill>
                  <a:srgbClr val="70AD47">
                    <a:lumMod val="50000"/>
                  </a:srgbClr>
                </a:solidFill>
                <a:effectLst/>
                <a:uLnTx/>
                <a:uFillTx/>
                <a:latin typeface="Nunito Black" pitchFamily="2" charset="0"/>
                <a:ea typeface="+mn-ea"/>
                <a:cs typeface="+mn-cs"/>
              </a:rPr>
              <a:t> </a:t>
            </a:r>
            <a:r>
              <a:rPr kumimoji="0" lang="en-US" sz="2000" b="0" i="0" u="none" strike="noStrike" kern="1200" cap="none" spc="0" normalizeH="0" baseline="0" noProof="0" dirty="0" err="1">
                <a:ln>
                  <a:noFill/>
                </a:ln>
                <a:solidFill>
                  <a:srgbClr val="70AD47">
                    <a:lumMod val="50000"/>
                  </a:srgbClr>
                </a:solidFill>
                <a:effectLst/>
                <a:uLnTx/>
                <a:uFillTx/>
                <a:latin typeface="Nunito Black" pitchFamily="2" charset="0"/>
                <a:ea typeface="+mn-ea"/>
                <a:cs typeface="+mn-cs"/>
              </a:rPr>
              <a:t>đường</a:t>
            </a:r>
            <a:r>
              <a:rPr kumimoji="0" lang="en-US" sz="2000" b="0" i="0" u="none" strike="noStrike" kern="1200" cap="none" spc="0" normalizeH="0" baseline="0" noProof="0" dirty="0">
                <a:ln>
                  <a:noFill/>
                </a:ln>
                <a:solidFill>
                  <a:srgbClr val="70AD47">
                    <a:lumMod val="50000"/>
                  </a:srgbClr>
                </a:solidFill>
                <a:effectLst/>
                <a:uLnTx/>
                <a:uFillTx/>
                <a:latin typeface="Nunito Black" pitchFamily="2" charset="0"/>
                <a:ea typeface="+mn-ea"/>
                <a:cs typeface="+mn-cs"/>
              </a:rPr>
              <a:t> </a:t>
            </a:r>
            <a:r>
              <a:rPr kumimoji="0" lang="en-US" sz="2000" b="0" i="0" u="none" strike="noStrike" kern="1200" cap="none" spc="0" normalizeH="0" baseline="0" noProof="0" dirty="0" err="1">
                <a:ln>
                  <a:noFill/>
                </a:ln>
                <a:solidFill>
                  <a:srgbClr val="70AD47">
                    <a:lumMod val="50000"/>
                  </a:srgbClr>
                </a:solidFill>
                <a:effectLst/>
                <a:uLnTx/>
                <a:uFillTx/>
                <a:latin typeface="Nunito Black" pitchFamily="2" charset="0"/>
                <a:ea typeface="+mn-ea"/>
                <a:cs typeface="+mn-cs"/>
              </a:rPr>
              <a:t>của</a:t>
            </a:r>
            <a:r>
              <a:rPr kumimoji="0" lang="en-US" sz="2000" b="0" i="0" u="none" strike="noStrike" kern="1200" cap="none" spc="0" normalizeH="0" baseline="0" noProof="0" dirty="0">
                <a:ln>
                  <a:noFill/>
                </a:ln>
                <a:solidFill>
                  <a:srgbClr val="70AD47">
                    <a:lumMod val="50000"/>
                  </a:srgbClr>
                </a:solidFill>
                <a:effectLst/>
                <a:uLnTx/>
                <a:uFillTx/>
                <a:latin typeface="Nunito Black" pitchFamily="2" charset="0"/>
                <a:ea typeface="+mn-ea"/>
                <a:cs typeface="+mn-cs"/>
              </a:rPr>
              <a:t> </a:t>
            </a:r>
            <a:r>
              <a:rPr kumimoji="0" lang="en-US" sz="2000" b="0" i="0" u="none" strike="noStrike" kern="1200" cap="none" spc="0" normalizeH="0" baseline="0" noProof="0" dirty="0" err="1">
                <a:ln>
                  <a:noFill/>
                </a:ln>
                <a:solidFill>
                  <a:srgbClr val="70AD47">
                    <a:lumMod val="50000"/>
                  </a:srgbClr>
                </a:solidFill>
                <a:effectLst/>
                <a:uLnTx/>
                <a:uFillTx/>
                <a:latin typeface="Nunito Black" pitchFamily="2" charset="0"/>
                <a:ea typeface="+mn-ea"/>
                <a:cs typeface="+mn-cs"/>
              </a:rPr>
              <a:t>bé</a:t>
            </a:r>
            <a:endParaRPr kumimoji="0" lang="en-US" sz="2000" b="0" i="0" u="none" strike="noStrike" kern="1200" cap="none" spc="0" normalizeH="0" baseline="0" noProof="0" dirty="0">
              <a:ln>
                <a:noFill/>
              </a:ln>
              <a:solidFill>
                <a:srgbClr val="70AD47">
                  <a:lumMod val="50000"/>
                </a:srgbClr>
              </a:solidFill>
              <a:effectLst/>
              <a:uLnTx/>
              <a:uFillTx/>
              <a:latin typeface="Nunito Black" pitchFamily="2" charset="0"/>
              <a:ea typeface="+mn-ea"/>
              <a:cs typeface="+mn-cs"/>
            </a:endParaRPr>
          </a:p>
          <a:p>
            <a:pPr marL="0" marR="0" lvl="0" indent="0" algn="l" defTabSz="914400" rtl="0" eaLnBrk="1" fontAlgn="auto" latinLnBrk="0" hangingPunct="1">
              <a:lnSpc>
                <a:spcPct val="90000"/>
              </a:lnSpc>
              <a:spcBef>
                <a:spcPct val="0"/>
              </a:spcBef>
              <a:spcAft>
                <a:spcPts val="600"/>
              </a:spcAft>
              <a:buClrTx/>
              <a:buSzTx/>
              <a:buFontTx/>
              <a:buNone/>
              <a:tabLst/>
              <a:defRPr/>
            </a:pPr>
            <a:r>
              <a:rPr kumimoji="0" lang="en-US" sz="2000" b="0" i="0" u="none" strike="noStrike" kern="1200" cap="none" spc="0" normalizeH="0" baseline="0" noProof="0" dirty="0" err="1">
                <a:ln>
                  <a:noFill/>
                </a:ln>
                <a:solidFill>
                  <a:srgbClr val="70AD47">
                    <a:lumMod val="50000"/>
                  </a:srgbClr>
                </a:solidFill>
                <a:effectLst/>
                <a:uLnTx/>
                <a:uFillTx/>
                <a:latin typeface="Nunito Black" pitchFamily="2" charset="0"/>
                <a:ea typeface="+mn-ea"/>
                <a:cs typeface="+mn-cs"/>
              </a:rPr>
              <a:t>Chỉ</a:t>
            </a:r>
            <a:r>
              <a:rPr kumimoji="0" lang="en-US" sz="2000" b="0" i="0" u="none" strike="noStrike" kern="1200" cap="none" spc="0" normalizeH="0" baseline="0" noProof="0" dirty="0">
                <a:ln>
                  <a:noFill/>
                </a:ln>
                <a:solidFill>
                  <a:srgbClr val="70AD47">
                    <a:lumMod val="50000"/>
                  </a:srgbClr>
                </a:solidFill>
                <a:effectLst/>
                <a:uLnTx/>
                <a:uFillTx/>
                <a:latin typeface="Nunito Black" pitchFamily="2" charset="0"/>
                <a:ea typeface="+mn-ea"/>
                <a:cs typeface="+mn-cs"/>
              </a:rPr>
              <a:t> </a:t>
            </a:r>
            <a:r>
              <a:rPr kumimoji="0" lang="en-US" sz="2000" b="0" i="0" u="none" strike="noStrike" kern="1200" cap="none" spc="0" normalizeH="0" baseline="0" noProof="0" dirty="0" err="1">
                <a:ln>
                  <a:noFill/>
                </a:ln>
                <a:solidFill>
                  <a:srgbClr val="70AD47">
                    <a:lumMod val="50000"/>
                  </a:srgbClr>
                </a:solidFill>
                <a:effectLst/>
                <a:uLnTx/>
                <a:uFillTx/>
                <a:latin typeface="Nunito Black" pitchFamily="2" charset="0"/>
                <a:ea typeface="+mn-ea"/>
                <a:cs typeface="+mn-cs"/>
              </a:rPr>
              <a:t>đi</a:t>
            </a:r>
            <a:r>
              <a:rPr kumimoji="0" lang="en-US" sz="2000" b="0" i="0" u="none" strike="noStrike" kern="1200" cap="none" spc="0" normalizeH="0" baseline="0" noProof="0" dirty="0">
                <a:ln>
                  <a:noFill/>
                </a:ln>
                <a:solidFill>
                  <a:srgbClr val="70AD47">
                    <a:lumMod val="50000"/>
                  </a:srgbClr>
                </a:solidFill>
                <a:effectLst/>
                <a:uLnTx/>
                <a:uFillTx/>
                <a:latin typeface="Nunito Black" pitchFamily="2" charset="0"/>
                <a:ea typeface="+mn-ea"/>
                <a:cs typeface="+mn-cs"/>
              </a:rPr>
              <a:t> </a:t>
            </a:r>
            <a:r>
              <a:rPr kumimoji="0" lang="en-US" sz="2000" b="0" i="0" u="none" strike="noStrike" kern="1200" cap="none" spc="0" normalizeH="0" baseline="0" noProof="0" dirty="0" err="1">
                <a:ln>
                  <a:noFill/>
                </a:ln>
                <a:solidFill>
                  <a:srgbClr val="70AD47">
                    <a:lumMod val="50000"/>
                  </a:srgbClr>
                </a:solidFill>
                <a:effectLst/>
                <a:uLnTx/>
                <a:uFillTx/>
                <a:latin typeface="Nunito Black" pitchFamily="2" charset="0"/>
                <a:ea typeface="+mn-ea"/>
                <a:cs typeface="+mn-cs"/>
              </a:rPr>
              <a:t>đến</a:t>
            </a:r>
            <a:r>
              <a:rPr kumimoji="0" lang="en-US" sz="2000" b="0" i="0" u="none" strike="noStrike" kern="1200" cap="none" spc="0" normalizeH="0" baseline="0" noProof="0" dirty="0">
                <a:ln>
                  <a:noFill/>
                </a:ln>
                <a:solidFill>
                  <a:srgbClr val="70AD47">
                    <a:lumMod val="50000"/>
                  </a:srgbClr>
                </a:solidFill>
                <a:effectLst/>
                <a:uLnTx/>
                <a:uFillTx/>
                <a:latin typeface="Nunito Black" pitchFamily="2" charset="0"/>
                <a:ea typeface="+mn-ea"/>
                <a:cs typeface="+mn-cs"/>
              </a:rPr>
              <a:t> </a:t>
            </a:r>
            <a:r>
              <a:rPr kumimoji="0" lang="en-US" sz="2000" b="0" i="0" u="none" strike="noStrike" kern="1200" cap="none" spc="0" normalizeH="0" baseline="0" noProof="0" dirty="0" err="1">
                <a:ln>
                  <a:noFill/>
                </a:ln>
                <a:solidFill>
                  <a:srgbClr val="70AD47">
                    <a:lumMod val="50000"/>
                  </a:srgbClr>
                </a:solidFill>
                <a:effectLst/>
                <a:uLnTx/>
                <a:uFillTx/>
                <a:latin typeface="Nunito Black" pitchFamily="2" charset="0"/>
                <a:ea typeface="+mn-ea"/>
                <a:cs typeface="+mn-cs"/>
              </a:rPr>
              <a:t>trường</a:t>
            </a:r>
            <a:r>
              <a:rPr kumimoji="0" lang="en-US" sz="2000" b="0" i="0" u="none" strike="noStrike" kern="1200" cap="none" spc="0" normalizeH="0" baseline="0" noProof="0" dirty="0">
                <a:ln>
                  <a:noFill/>
                </a:ln>
                <a:solidFill>
                  <a:srgbClr val="70AD47">
                    <a:lumMod val="50000"/>
                  </a:srgbClr>
                </a:solidFill>
                <a:effectLst/>
                <a:uLnTx/>
                <a:uFillTx/>
                <a:latin typeface="Nunito Black" pitchFamily="2" charset="0"/>
                <a:ea typeface="+mn-ea"/>
                <a:cs typeface="+mn-cs"/>
              </a:rPr>
              <a:t> </a:t>
            </a:r>
            <a:r>
              <a:rPr kumimoji="0" lang="en-US" sz="2000" b="0" i="0" u="none" strike="noStrike" kern="1200" cap="none" spc="0" normalizeH="0" baseline="0" noProof="0" dirty="0" err="1">
                <a:ln>
                  <a:noFill/>
                </a:ln>
                <a:solidFill>
                  <a:srgbClr val="70AD47">
                    <a:lumMod val="50000"/>
                  </a:srgbClr>
                </a:solidFill>
                <a:effectLst/>
                <a:uLnTx/>
                <a:uFillTx/>
                <a:latin typeface="Nunito Black" pitchFamily="2" charset="0"/>
                <a:ea typeface="+mn-ea"/>
                <a:cs typeface="+mn-cs"/>
              </a:rPr>
              <a:t>thôi</a:t>
            </a:r>
            <a:endParaRPr kumimoji="0" lang="en-US" sz="2000" b="0" i="0" u="none" strike="noStrike" kern="1200" cap="none" spc="0" normalizeH="0" baseline="0" noProof="0" dirty="0">
              <a:ln>
                <a:noFill/>
              </a:ln>
              <a:solidFill>
                <a:srgbClr val="70AD47">
                  <a:lumMod val="50000"/>
                </a:srgbClr>
              </a:solidFill>
              <a:effectLst/>
              <a:uLnTx/>
              <a:uFillTx/>
              <a:latin typeface="Nunito Black" pitchFamily="2" charset="0"/>
              <a:ea typeface="+mn-ea"/>
              <a:cs typeface="+mn-cs"/>
            </a:endParaRPr>
          </a:p>
          <a:p>
            <a:pPr marL="0" marR="0" lvl="0" indent="0" algn="l" defTabSz="914400" rtl="0" eaLnBrk="1" fontAlgn="auto" latinLnBrk="0" hangingPunct="1">
              <a:lnSpc>
                <a:spcPct val="90000"/>
              </a:lnSpc>
              <a:spcBef>
                <a:spcPct val="0"/>
              </a:spcBef>
              <a:spcAft>
                <a:spcPts val="600"/>
              </a:spcAft>
              <a:buClrTx/>
              <a:buSzTx/>
              <a:buFontTx/>
              <a:buNone/>
              <a:tabLst/>
              <a:defRPr/>
            </a:pPr>
            <a:r>
              <a:rPr kumimoji="0" lang="en-US" sz="2000" b="0" i="0" u="none" strike="noStrike" kern="1200" cap="none" spc="0" normalizeH="0" baseline="0" noProof="0" dirty="0" err="1">
                <a:ln>
                  <a:noFill/>
                </a:ln>
                <a:solidFill>
                  <a:srgbClr val="70AD47">
                    <a:lumMod val="50000"/>
                  </a:srgbClr>
                </a:solidFill>
                <a:effectLst/>
                <a:uLnTx/>
                <a:uFillTx/>
                <a:latin typeface="Nunito Black" pitchFamily="2" charset="0"/>
                <a:ea typeface="+mn-ea"/>
                <a:cs typeface="+mn-cs"/>
              </a:rPr>
              <a:t>Bé</a:t>
            </a:r>
            <a:r>
              <a:rPr kumimoji="0" lang="en-US" sz="2000" b="0" i="0" u="none" strike="noStrike" kern="1200" cap="none" spc="0" normalizeH="0" baseline="0" noProof="0" dirty="0">
                <a:ln>
                  <a:noFill/>
                </a:ln>
                <a:solidFill>
                  <a:srgbClr val="70AD47">
                    <a:lumMod val="50000"/>
                  </a:srgbClr>
                </a:solidFill>
                <a:effectLst/>
                <a:uLnTx/>
                <a:uFillTx/>
                <a:latin typeface="Nunito Black" pitchFamily="2" charset="0"/>
                <a:ea typeface="+mn-ea"/>
                <a:cs typeface="+mn-cs"/>
              </a:rPr>
              <a:t> </a:t>
            </a:r>
            <a:r>
              <a:rPr kumimoji="0" lang="en-US" sz="2000" b="0" i="0" u="none" strike="noStrike" kern="1200" cap="none" spc="0" normalizeH="0" baseline="0" noProof="0" dirty="0" err="1">
                <a:ln>
                  <a:noFill/>
                </a:ln>
                <a:solidFill>
                  <a:srgbClr val="70AD47">
                    <a:lumMod val="50000"/>
                  </a:srgbClr>
                </a:solidFill>
                <a:effectLst/>
                <a:uLnTx/>
                <a:uFillTx/>
                <a:latin typeface="Nunito Black" pitchFamily="2" charset="0"/>
                <a:ea typeface="+mn-ea"/>
                <a:cs typeface="+mn-cs"/>
              </a:rPr>
              <a:t>tìm</a:t>
            </a:r>
            <a:r>
              <a:rPr kumimoji="0" lang="en-US" sz="2000" b="0" i="0" u="none" strike="noStrike" kern="1200" cap="none" spc="0" normalizeH="0" baseline="0" noProof="0" dirty="0">
                <a:ln>
                  <a:noFill/>
                </a:ln>
                <a:solidFill>
                  <a:srgbClr val="70AD47">
                    <a:lumMod val="50000"/>
                  </a:srgbClr>
                </a:solidFill>
                <a:effectLst/>
                <a:uLnTx/>
                <a:uFillTx/>
                <a:latin typeface="Nunito Black" pitchFamily="2" charset="0"/>
                <a:ea typeface="+mn-ea"/>
                <a:cs typeface="+mn-cs"/>
              </a:rPr>
              <a:t> </a:t>
            </a:r>
            <a:r>
              <a:rPr kumimoji="0" lang="en-US" sz="2000" b="0" i="0" u="none" strike="noStrike" kern="1200" cap="none" spc="0" normalizeH="0" baseline="0" noProof="0" dirty="0" err="1">
                <a:ln>
                  <a:noFill/>
                </a:ln>
                <a:solidFill>
                  <a:srgbClr val="70AD47">
                    <a:lumMod val="50000"/>
                  </a:srgbClr>
                </a:solidFill>
                <a:effectLst/>
                <a:uLnTx/>
                <a:uFillTx/>
                <a:latin typeface="Nunito Black" pitchFamily="2" charset="0"/>
                <a:ea typeface="+mn-ea"/>
                <a:cs typeface="+mn-cs"/>
              </a:rPr>
              <a:t>mỗi</a:t>
            </a:r>
            <a:r>
              <a:rPr kumimoji="0" lang="en-US" sz="2000" b="0" i="0" u="none" strike="noStrike" kern="1200" cap="none" spc="0" normalizeH="0" baseline="0" noProof="0" dirty="0">
                <a:ln>
                  <a:noFill/>
                </a:ln>
                <a:solidFill>
                  <a:srgbClr val="70AD47">
                    <a:lumMod val="50000"/>
                  </a:srgbClr>
                </a:solidFill>
                <a:effectLst/>
                <a:uLnTx/>
                <a:uFillTx/>
                <a:latin typeface="Nunito Black" pitchFamily="2" charset="0"/>
                <a:ea typeface="+mn-ea"/>
                <a:cs typeface="+mn-cs"/>
              </a:rPr>
              <a:t> </a:t>
            </a:r>
            <a:r>
              <a:rPr kumimoji="0" lang="en-US" sz="2000" b="0" i="0" u="none" strike="noStrike" kern="1200" cap="none" spc="0" normalizeH="0" baseline="0" noProof="0" dirty="0" err="1">
                <a:ln>
                  <a:noFill/>
                </a:ln>
                <a:solidFill>
                  <a:srgbClr val="70AD47">
                    <a:lumMod val="50000"/>
                  </a:srgbClr>
                </a:solidFill>
                <a:effectLst/>
                <a:uLnTx/>
                <a:uFillTx/>
                <a:latin typeface="Nunito Black" pitchFamily="2" charset="0"/>
                <a:ea typeface="+mn-ea"/>
                <a:cs typeface="+mn-cs"/>
              </a:rPr>
              <a:t>sớm</a:t>
            </a:r>
            <a:r>
              <a:rPr kumimoji="0" lang="en-US" sz="2000" b="0" i="0" u="none" strike="noStrike" kern="1200" cap="none" spc="0" normalizeH="0" baseline="0" noProof="0" dirty="0">
                <a:ln>
                  <a:noFill/>
                </a:ln>
                <a:solidFill>
                  <a:srgbClr val="70AD47">
                    <a:lumMod val="50000"/>
                  </a:srgbClr>
                </a:solidFill>
                <a:effectLst/>
                <a:uLnTx/>
                <a:uFillTx/>
                <a:latin typeface="Nunito Black" pitchFamily="2" charset="0"/>
                <a:ea typeface="+mn-ea"/>
                <a:cs typeface="+mn-cs"/>
              </a:rPr>
              <a:t> </a:t>
            </a:r>
            <a:r>
              <a:rPr kumimoji="0" lang="en-US" sz="2000" b="0" i="0" u="none" strike="noStrike" kern="1200" cap="none" spc="0" normalizeH="0" baseline="0" noProof="0" dirty="0" err="1">
                <a:ln>
                  <a:noFill/>
                </a:ln>
                <a:solidFill>
                  <a:srgbClr val="70AD47">
                    <a:lumMod val="50000"/>
                  </a:srgbClr>
                </a:solidFill>
                <a:effectLst/>
                <a:uLnTx/>
                <a:uFillTx/>
                <a:latin typeface="Nunito Black" pitchFamily="2" charset="0"/>
                <a:ea typeface="+mn-ea"/>
                <a:cs typeface="+mn-cs"/>
              </a:rPr>
              <a:t>mai</a:t>
            </a:r>
            <a:endParaRPr kumimoji="0" lang="en-US" sz="2000" b="0" i="0" u="none" strike="noStrike" kern="1200" cap="none" spc="0" normalizeH="0" baseline="0" noProof="0" dirty="0">
              <a:ln>
                <a:noFill/>
              </a:ln>
              <a:solidFill>
                <a:srgbClr val="70AD47">
                  <a:lumMod val="50000"/>
                </a:srgbClr>
              </a:solidFill>
              <a:effectLst/>
              <a:uLnTx/>
              <a:uFillTx/>
              <a:latin typeface="Nunito Black" pitchFamily="2" charset="0"/>
              <a:ea typeface="+mn-ea"/>
              <a:cs typeface="+mn-cs"/>
            </a:endParaRPr>
          </a:p>
          <a:p>
            <a:pPr marL="0" marR="0" lvl="0" indent="0" algn="l" defTabSz="914400" rtl="0" eaLnBrk="1" fontAlgn="auto" latinLnBrk="0" hangingPunct="1">
              <a:lnSpc>
                <a:spcPct val="90000"/>
              </a:lnSpc>
              <a:spcBef>
                <a:spcPct val="0"/>
              </a:spcBef>
              <a:spcAft>
                <a:spcPts val="600"/>
              </a:spcAft>
              <a:buClrTx/>
              <a:buSzTx/>
              <a:buFontTx/>
              <a:buNone/>
              <a:tabLst/>
              <a:defRPr/>
            </a:pPr>
            <a:r>
              <a:rPr kumimoji="0" lang="en-US" sz="2000" b="0" i="0" u="none" strike="noStrike" kern="1200" cap="none" spc="0" normalizeH="0" baseline="0" noProof="0" dirty="0">
                <a:ln>
                  <a:noFill/>
                </a:ln>
                <a:solidFill>
                  <a:srgbClr val="70AD47">
                    <a:lumMod val="50000"/>
                  </a:srgbClr>
                </a:solidFill>
                <a:effectLst/>
                <a:uLnTx/>
                <a:uFillTx/>
                <a:latin typeface="Nunito Black" pitchFamily="2" charset="0"/>
                <a:ea typeface="+mn-ea"/>
                <a:cs typeface="+mn-cs"/>
              </a:rPr>
              <a:t>Con </a:t>
            </a:r>
            <a:r>
              <a:rPr kumimoji="0" lang="en-US" sz="2000" b="0" i="0" u="none" strike="noStrike" kern="1200" cap="none" spc="0" normalizeH="0" baseline="0" noProof="0" dirty="0" err="1">
                <a:ln>
                  <a:noFill/>
                </a:ln>
                <a:solidFill>
                  <a:srgbClr val="70AD47">
                    <a:lumMod val="50000"/>
                  </a:srgbClr>
                </a:solidFill>
                <a:effectLst/>
                <a:uLnTx/>
                <a:uFillTx/>
                <a:latin typeface="Nunito Black" pitchFamily="2" charset="0"/>
                <a:ea typeface="+mn-ea"/>
                <a:cs typeface="+mn-cs"/>
              </a:rPr>
              <a:t>đường</a:t>
            </a:r>
            <a:r>
              <a:rPr kumimoji="0" lang="en-US" sz="2000" b="0" i="0" u="none" strike="noStrike" kern="1200" cap="none" spc="0" normalizeH="0" baseline="0" noProof="0" dirty="0">
                <a:ln>
                  <a:noFill/>
                </a:ln>
                <a:solidFill>
                  <a:srgbClr val="70AD47">
                    <a:lumMod val="50000"/>
                  </a:srgbClr>
                </a:solidFill>
                <a:effectLst/>
                <a:uLnTx/>
                <a:uFillTx/>
                <a:latin typeface="Nunito Black" pitchFamily="2" charset="0"/>
                <a:ea typeface="+mn-ea"/>
                <a:cs typeface="+mn-cs"/>
              </a:rPr>
              <a:t> </a:t>
            </a:r>
            <a:r>
              <a:rPr kumimoji="0" lang="en-US" sz="2000" b="0" i="0" u="none" strike="noStrike" kern="1200" cap="none" spc="0" normalizeH="0" baseline="0" noProof="0" dirty="0" err="1">
                <a:ln>
                  <a:noFill/>
                </a:ln>
                <a:solidFill>
                  <a:srgbClr val="70AD47">
                    <a:lumMod val="50000"/>
                  </a:srgbClr>
                </a:solidFill>
                <a:effectLst/>
                <a:uLnTx/>
                <a:uFillTx/>
                <a:latin typeface="Nunito Black" pitchFamily="2" charset="0"/>
                <a:ea typeface="+mn-ea"/>
                <a:cs typeface="+mn-cs"/>
              </a:rPr>
              <a:t>trên</a:t>
            </a:r>
            <a:r>
              <a:rPr kumimoji="0" lang="en-US" sz="2000" b="0" i="0" u="none" strike="noStrike" kern="1200" cap="none" spc="0" normalizeH="0" baseline="0" noProof="0" dirty="0">
                <a:ln>
                  <a:noFill/>
                </a:ln>
                <a:solidFill>
                  <a:srgbClr val="70AD47">
                    <a:lumMod val="50000"/>
                  </a:srgbClr>
                </a:solidFill>
                <a:effectLst/>
                <a:uLnTx/>
                <a:uFillTx/>
                <a:latin typeface="Nunito Black" pitchFamily="2" charset="0"/>
                <a:ea typeface="+mn-ea"/>
                <a:cs typeface="+mn-cs"/>
              </a:rPr>
              <a:t> </a:t>
            </a:r>
            <a:r>
              <a:rPr kumimoji="0" lang="en-US" sz="2000" b="0" i="0" u="none" strike="noStrike" kern="1200" cap="none" spc="0" normalizeH="0" baseline="0" noProof="0" dirty="0" err="1">
                <a:ln>
                  <a:noFill/>
                </a:ln>
                <a:solidFill>
                  <a:srgbClr val="70AD47">
                    <a:lumMod val="50000"/>
                  </a:srgbClr>
                </a:solidFill>
                <a:effectLst/>
                <a:uLnTx/>
                <a:uFillTx/>
                <a:latin typeface="Nunito Black" pitchFamily="2" charset="0"/>
                <a:ea typeface="+mn-ea"/>
                <a:cs typeface="+mn-cs"/>
              </a:rPr>
              <a:t>trang</a:t>
            </a:r>
            <a:r>
              <a:rPr kumimoji="0" lang="en-US" sz="2000" b="0" i="0" u="none" strike="noStrike" kern="1200" cap="none" spc="0" normalizeH="0" baseline="0" noProof="0" dirty="0">
                <a:ln>
                  <a:noFill/>
                </a:ln>
                <a:solidFill>
                  <a:srgbClr val="70AD47">
                    <a:lumMod val="50000"/>
                  </a:srgbClr>
                </a:solidFill>
                <a:effectLst/>
                <a:uLnTx/>
                <a:uFillTx/>
                <a:latin typeface="Nunito Black" pitchFamily="2" charset="0"/>
                <a:ea typeface="+mn-ea"/>
                <a:cs typeface="+mn-cs"/>
              </a:rPr>
              <a:t> </a:t>
            </a:r>
            <a:r>
              <a:rPr kumimoji="0" lang="en-US" sz="2000" b="0" i="0" u="none" strike="noStrike" kern="1200" cap="none" spc="0" normalizeH="0" baseline="0" noProof="0" dirty="0" err="1">
                <a:ln>
                  <a:noFill/>
                </a:ln>
                <a:solidFill>
                  <a:srgbClr val="70AD47">
                    <a:lumMod val="50000"/>
                  </a:srgbClr>
                </a:solidFill>
                <a:effectLst/>
                <a:uLnTx/>
                <a:uFillTx/>
                <a:latin typeface="Nunito Black" pitchFamily="2" charset="0"/>
                <a:ea typeface="+mn-ea"/>
                <a:cs typeface="+mn-cs"/>
              </a:rPr>
              <a:t>sách</a:t>
            </a:r>
            <a:r>
              <a:rPr kumimoji="0" lang="en-US" sz="2000" b="0" i="0" u="none" strike="noStrike" kern="1200" cap="none" spc="0" normalizeH="0" baseline="0" noProof="0" dirty="0">
                <a:ln>
                  <a:noFill/>
                </a:ln>
                <a:solidFill>
                  <a:srgbClr val="70AD47">
                    <a:lumMod val="50000"/>
                  </a:srgbClr>
                </a:solidFill>
                <a:effectLst/>
                <a:uLnTx/>
                <a:uFillTx/>
                <a:latin typeface="Nunito Black" pitchFamily="2" charset="0"/>
                <a:ea typeface="+mn-ea"/>
                <a:cs typeface="+mn-cs"/>
              </a:rPr>
              <a:t>.</a:t>
            </a:r>
          </a:p>
          <a:p>
            <a:pPr marL="0" marR="0" lvl="0" indent="0" algn="l" defTabSz="914400" rtl="0" eaLnBrk="1" fontAlgn="auto" latinLnBrk="0" hangingPunct="1">
              <a:lnSpc>
                <a:spcPct val="90000"/>
              </a:lnSpc>
              <a:spcBef>
                <a:spcPct val="0"/>
              </a:spcBef>
              <a:spcAft>
                <a:spcPts val="600"/>
              </a:spcAft>
              <a:buClrTx/>
              <a:buSzTx/>
              <a:buFontTx/>
              <a:buNone/>
              <a:tabLst/>
              <a:defRPr/>
            </a:pPr>
            <a:r>
              <a:rPr kumimoji="0" lang="en-US" sz="2000" b="0" i="0" u="none" strike="noStrike" kern="1200" cap="none" spc="0" normalizeH="0" baseline="0" noProof="0" dirty="0">
                <a:ln>
                  <a:noFill/>
                </a:ln>
                <a:solidFill>
                  <a:srgbClr val="70AD47">
                    <a:lumMod val="50000"/>
                  </a:srgbClr>
                </a:solidFill>
                <a:effectLst/>
                <a:uLnTx/>
                <a:uFillTx/>
                <a:latin typeface="Nunito Black" pitchFamily="2" charset="0"/>
                <a:ea typeface="+mn-ea"/>
                <a:cs typeface="+mn-cs"/>
              </a:rPr>
              <a:t>                             (</a:t>
            </a:r>
            <a:r>
              <a:rPr kumimoji="0" lang="en-US" sz="2000" b="0" i="0" u="none" strike="noStrike" kern="1200" cap="none" spc="0" normalizeH="0" baseline="0" noProof="0" dirty="0" err="1">
                <a:ln>
                  <a:noFill/>
                </a:ln>
                <a:solidFill>
                  <a:srgbClr val="70AD47">
                    <a:lumMod val="50000"/>
                  </a:srgbClr>
                </a:solidFill>
                <a:effectLst/>
                <a:uLnTx/>
                <a:uFillTx/>
                <a:latin typeface="Nunito Black" pitchFamily="2" charset="0"/>
                <a:ea typeface="+mn-ea"/>
                <a:cs typeface="+mn-cs"/>
              </a:rPr>
              <a:t>Thanh</a:t>
            </a:r>
            <a:r>
              <a:rPr kumimoji="0" lang="en-US" sz="2000" b="0" i="0" u="none" strike="noStrike" kern="1200" cap="none" spc="0" normalizeH="0" baseline="0" noProof="0" dirty="0">
                <a:ln>
                  <a:noFill/>
                </a:ln>
                <a:solidFill>
                  <a:srgbClr val="70AD47">
                    <a:lumMod val="50000"/>
                  </a:srgbClr>
                </a:solidFill>
                <a:effectLst/>
                <a:uLnTx/>
                <a:uFillTx/>
                <a:latin typeface="Nunito Black" pitchFamily="2" charset="0"/>
                <a:ea typeface="+mn-ea"/>
                <a:cs typeface="+mn-cs"/>
              </a:rPr>
              <a:t> </a:t>
            </a:r>
            <a:r>
              <a:rPr kumimoji="0" lang="en-US" sz="2000" b="0" i="0" u="none" strike="noStrike" kern="1200" cap="none" spc="0" normalizeH="0" baseline="0" noProof="0" dirty="0" err="1">
                <a:ln>
                  <a:noFill/>
                </a:ln>
                <a:solidFill>
                  <a:srgbClr val="70AD47">
                    <a:lumMod val="50000"/>
                  </a:srgbClr>
                </a:solidFill>
                <a:effectLst/>
                <a:uLnTx/>
                <a:uFillTx/>
                <a:latin typeface="Nunito Black" pitchFamily="2" charset="0"/>
                <a:ea typeface="+mn-ea"/>
                <a:cs typeface="+mn-cs"/>
              </a:rPr>
              <a:t>thảo</a:t>
            </a:r>
            <a:r>
              <a:rPr kumimoji="0" lang="en-US" sz="2000" b="0" i="0" u="none" strike="noStrike" kern="1200" cap="none" spc="0" normalizeH="0" baseline="0" noProof="0" dirty="0">
                <a:ln>
                  <a:noFill/>
                </a:ln>
                <a:solidFill>
                  <a:srgbClr val="70AD47">
                    <a:lumMod val="50000"/>
                  </a:srgbClr>
                </a:solidFill>
                <a:effectLst/>
                <a:uLnTx/>
                <a:uFillTx/>
                <a:latin typeface="Nunito Black" pitchFamily="2" charset="0"/>
                <a:ea typeface="+mn-ea"/>
                <a:cs typeface="+mn-cs"/>
              </a:rPr>
              <a:t>)</a:t>
            </a:r>
          </a:p>
        </p:txBody>
      </p:sp>
      <p:sp>
        <p:nvSpPr>
          <p:cNvPr id="21" name="Rounded Rectangle 20"/>
          <p:cNvSpPr/>
          <p:nvPr/>
        </p:nvSpPr>
        <p:spPr>
          <a:xfrm>
            <a:off x="1159626" y="358263"/>
            <a:ext cx="2726574" cy="492684"/>
          </a:xfrm>
          <a:prstGeom prst="roundRect">
            <a:avLst/>
          </a:pr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buClr>
                <a:srgbClr val="000000"/>
              </a:buClr>
            </a:pPr>
            <a:r>
              <a:rPr lang="en-US" sz="2800" dirty="0" err="1">
                <a:solidFill>
                  <a:srgbClr val="FF0000"/>
                </a:solidFill>
                <a:latin typeface="Nunito Black" pitchFamily="2" charset="0"/>
                <a:sym typeface="Arial"/>
              </a:rPr>
              <a:t>Luyện</a:t>
            </a:r>
            <a:r>
              <a:rPr lang="en-US" sz="2800" dirty="0">
                <a:solidFill>
                  <a:srgbClr val="FF0000"/>
                </a:solidFill>
                <a:latin typeface="Nunito Black" pitchFamily="2" charset="0"/>
                <a:sym typeface="Arial"/>
              </a:rPr>
              <a:t> </a:t>
            </a:r>
            <a:r>
              <a:rPr lang="en-US" sz="2800" dirty="0" err="1">
                <a:solidFill>
                  <a:srgbClr val="FF0000"/>
                </a:solidFill>
                <a:latin typeface="Nunito Black" pitchFamily="2" charset="0"/>
                <a:sym typeface="Arial"/>
              </a:rPr>
              <a:t>đọc</a:t>
            </a:r>
            <a:r>
              <a:rPr lang="en-US" sz="2800" dirty="0">
                <a:solidFill>
                  <a:srgbClr val="FF0000"/>
                </a:solidFill>
                <a:latin typeface="Nunito Black" pitchFamily="2" charset="0"/>
                <a:sym typeface="Arial"/>
              </a:rPr>
              <a:t> </a:t>
            </a:r>
            <a:r>
              <a:rPr lang="en-US" sz="2800" dirty="0" err="1">
                <a:solidFill>
                  <a:srgbClr val="FF0000"/>
                </a:solidFill>
                <a:latin typeface="Nunito Black" pitchFamily="2" charset="0"/>
                <a:sym typeface="Arial"/>
              </a:rPr>
              <a:t>lại</a:t>
            </a:r>
            <a:endParaRPr lang="id-ID" sz="2800" b="1" kern="0" dirty="0">
              <a:solidFill>
                <a:srgbClr val="FF0000"/>
              </a:solidFill>
              <a:effectLst>
                <a:glow rad="139700">
                  <a:srgbClr val="FFC000">
                    <a:satMod val="175000"/>
                    <a:alpha val="40000"/>
                  </a:srgbClr>
                </a:glow>
                <a:outerShdw dist="165100" dir="2700000" sx="99000" sy="99000" algn="tl" rotWithShape="0">
                  <a:srgbClr val="EC9684">
                    <a:alpha val="63000"/>
                  </a:srgbClr>
                </a:outerShdw>
                <a:reflection blurRad="6350" stA="60000" endA="900" endPos="58000" dir="5400000" sy="-100000" algn="bl" rotWithShape="0"/>
              </a:effectLst>
              <a:latin typeface="Nunito Black" pitchFamily="2" charset="0"/>
              <a:cs typeface="#9Slide05 Bodega Script" pitchFamily="2" charset="0"/>
              <a:sym typeface="Arial"/>
            </a:endParaRPr>
          </a:p>
        </p:txBody>
      </p:sp>
    </p:spTree>
    <p:extLst>
      <p:ext uri="{BB962C8B-B14F-4D97-AF65-F5344CB8AC3E}">
        <p14:creationId xmlns:p14="http://schemas.microsoft.com/office/powerpoint/2010/main" val="2327213483"/>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anim calcmode="lin" valueType="num">
                                      <p:cBhvr>
                                        <p:cTn id="8" dur="1000" fill="hold"/>
                                        <p:tgtEl>
                                          <p:spTgt spid="14"/>
                                        </p:tgtEl>
                                        <p:attrNameLst>
                                          <p:attrName>ppt_x</p:attrName>
                                        </p:attrNameLst>
                                      </p:cBhvr>
                                      <p:tavLst>
                                        <p:tav tm="0">
                                          <p:val>
                                            <p:strVal val="#ppt_x"/>
                                          </p:val>
                                        </p:tav>
                                        <p:tav tm="100000">
                                          <p:val>
                                            <p:strVal val="#ppt_x"/>
                                          </p:val>
                                        </p:tav>
                                      </p:tavLst>
                                    </p:anim>
                                    <p:anim calcmode="lin" valueType="num">
                                      <p:cBhvr>
                                        <p:cTn id="9" dur="1000" fill="hold"/>
                                        <p:tgtEl>
                                          <p:spTgt spid="14"/>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1000"/>
                                        <p:tgtEl>
                                          <p:spTgt spid="15"/>
                                        </p:tgtEl>
                                      </p:cBhvr>
                                    </p:animEffect>
                                    <p:anim calcmode="lin" valueType="num">
                                      <p:cBhvr>
                                        <p:cTn id="13" dur="1000" fill="hold"/>
                                        <p:tgtEl>
                                          <p:spTgt spid="15"/>
                                        </p:tgtEl>
                                        <p:attrNameLst>
                                          <p:attrName>ppt_x</p:attrName>
                                        </p:attrNameLst>
                                      </p:cBhvr>
                                      <p:tavLst>
                                        <p:tav tm="0">
                                          <p:val>
                                            <p:strVal val="#ppt_x"/>
                                          </p:val>
                                        </p:tav>
                                        <p:tav tm="100000">
                                          <p:val>
                                            <p:strVal val="#ppt_x"/>
                                          </p:val>
                                        </p:tav>
                                      </p:tavLst>
                                    </p:anim>
                                    <p:anim calcmode="lin" valueType="num">
                                      <p:cBhvr>
                                        <p:cTn id="14" dur="1000" fill="hold"/>
                                        <p:tgtEl>
                                          <p:spTgt spid="15"/>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fade">
                                      <p:cBhvr>
                                        <p:cTn id="17" dur="1000"/>
                                        <p:tgtEl>
                                          <p:spTgt spid="16"/>
                                        </p:tgtEl>
                                      </p:cBhvr>
                                    </p:animEffect>
                                    <p:anim calcmode="lin" valueType="num">
                                      <p:cBhvr>
                                        <p:cTn id="18" dur="1000" fill="hold"/>
                                        <p:tgtEl>
                                          <p:spTgt spid="16"/>
                                        </p:tgtEl>
                                        <p:attrNameLst>
                                          <p:attrName>ppt_x</p:attrName>
                                        </p:attrNameLst>
                                      </p:cBhvr>
                                      <p:tavLst>
                                        <p:tav tm="0">
                                          <p:val>
                                            <p:strVal val="#ppt_x"/>
                                          </p:val>
                                        </p:tav>
                                        <p:tav tm="100000">
                                          <p:val>
                                            <p:strVal val="#ppt_x"/>
                                          </p:val>
                                        </p:tav>
                                      </p:tavLst>
                                    </p:anim>
                                    <p:anim calcmode="lin" valueType="num">
                                      <p:cBhvr>
                                        <p:cTn id="19" dur="1000" fill="hold"/>
                                        <p:tgtEl>
                                          <p:spTgt spid="16"/>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fade">
                                      <p:cBhvr>
                                        <p:cTn id="22" dur="1000"/>
                                        <p:tgtEl>
                                          <p:spTgt spid="17"/>
                                        </p:tgtEl>
                                      </p:cBhvr>
                                    </p:animEffect>
                                    <p:anim calcmode="lin" valueType="num">
                                      <p:cBhvr>
                                        <p:cTn id="23" dur="1000" fill="hold"/>
                                        <p:tgtEl>
                                          <p:spTgt spid="17"/>
                                        </p:tgtEl>
                                        <p:attrNameLst>
                                          <p:attrName>ppt_x</p:attrName>
                                        </p:attrNameLst>
                                      </p:cBhvr>
                                      <p:tavLst>
                                        <p:tav tm="0">
                                          <p:val>
                                            <p:strVal val="#ppt_x"/>
                                          </p:val>
                                        </p:tav>
                                        <p:tav tm="100000">
                                          <p:val>
                                            <p:strVal val="#ppt_x"/>
                                          </p:val>
                                        </p:tav>
                                      </p:tavLst>
                                    </p:anim>
                                    <p:anim calcmode="lin" valueType="num">
                                      <p:cBhvr>
                                        <p:cTn id="24" dur="1000" fill="hold"/>
                                        <p:tgtEl>
                                          <p:spTgt spid="17"/>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18"/>
                                        </p:tgtEl>
                                        <p:attrNameLst>
                                          <p:attrName>style.visibility</p:attrName>
                                        </p:attrNameLst>
                                      </p:cBhvr>
                                      <p:to>
                                        <p:strVal val="visible"/>
                                      </p:to>
                                    </p:set>
                                    <p:animEffect transition="in" filter="fade">
                                      <p:cBhvr>
                                        <p:cTn id="27" dur="1000"/>
                                        <p:tgtEl>
                                          <p:spTgt spid="18"/>
                                        </p:tgtEl>
                                      </p:cBhvr>
                                    </p:animEffect>
                                    <p:anim calcmode="lin" valueType="num">
                                      <p:cBhvr>
                                        <p:cTn id="28" dur="1000" fill="hold"/>
                                        <p:tgtEl>
                                          <p:spTgt spid="18"/>
                                        </p:tgtEl>
                                        <p:attrNameLst>
                                          <p:attrName>ppt_x</p:attrName>
                                        </p:attrNameLst>
                                      </p:cBhvr>
                                      <p:tavLst>
                                        <p:tav tm="0">
                                          <p:val>
                                            <p:strVal val="#ppt_x"/>
                                          </p:val>
                                        </p:tav>
                                        <p:tav tm="100000">
                                          <p:val>
                                            <p:strVal val="#ppt_x"/>
                                          </p:val>
                                        </p:tav>
                                      </p:tavLst>
                                    </p:anim>
                                    <p:anim calcmode="lin" valueType="num">
                                      <p:cBhvr>
                                        <p:cTn id="29" dur="1000" fill="hold"/>
                                        <p:tgtEl>
                                          <p:spTgt spid="18"/>
                                        </p:tgtEl>
                                        <p:attrNameLst>
                                          <p:attrName>ppt_y</p:attrName>
                                        </p:attrNameLst>
                                      </p:cBhvr>
                                      <p:tavLst>
                                        <p:tav tm="0">
                                          <p:val>
                                            <p:strVal val="#ppt_y+.1"/>
                                          </p:val>
                                        </p:tav>
                                        <p:tav tm="100000">
                                          <p:val>
                                            <p:strVal val="#ppt_y"/>
                                          </p:val>
                                        </p:tav>
                                      </p:tavLst>
                                    </p:anim>
                                  </p:childTnLst>
                                </p:cTn>
                              </p:par>
                              <p:par>
                                <p:cTn id="30" presetID="42" presetClass="entr" presetSubtype="0" fill="hold" grpId="0" nodeType="withEffect">
                                  <p:stCondLst>
                                    <p:cond delay="0"/>
                                  </p:stCondLst>
                                  <p:childTnLst>
                                    <p:set>
                                      <p:cBhvr>
                                        <p:cTn id="31" dur="1" fill="hold">
                                          <p:stCondLst>
                                            <p:cond delay="0"/>
                                          </p:stCondLst>
                                        </p:cTn>
                                        <p:tgtEl>
                                          <p:spTgt spid="19"/>
                                        </p:tgtEl>
                                        <p:attrNameLst>
                                          <p:attrName>style.visibility</p:attrName>
                                        </p:attrNameLst>
                                      </p:cBhvr>
                                      <p:to>
                                        <p:strVal val="visible"/>
                                      </p:to>
                                    </p:set>
                                    <p:animEffect transition="in" filter="fade">
                                      <p:cBhvr>
                                        <p:cTn id="32" dur="1000"/>
                                        <p:tgtEl>
                                          <p:spTgt spid="19"/>
                                        </p:tgtEl>
                                      </p:cBhvr>
                                    </p:animEffect>
                                    <p:anim calcmode="lin" valueType="num">
                                      <p:cBhvr>
                                        <p:cTn id="33" dur="1000" fill="hold"/>
                                        <p:tgtEl>
                                          <p:spTgt spid="19"/>
                                        </p:tgtEl>
                                        <p:attrNameLst>
                                          <p:attrName>ppt_x</p:attrName>
                                        </p:attrNameLst>
                                      </p:cBhvr>
                                      <p:tavLst>
                                        <p:tav tm="0">
                                          <p:val>
                                            <p:strVal val="#ppt_x"/>
                                          </p:val>
                                        </p:tav>
                                        <p:tav tm="100000">
                                          <p:val>
                                            <p:strVal val="#ppt_x"/>
                                          </p:val>
                                        </p:tav>
                                      </p:tavLst>
                                    </p:anim>
                                    <p:anim calcmode="lin" valueType="num">
                                      <p:cBhvr>
                                        <p:cTn id="34" dur="1000" fill="hold"/>
                                        <p:tgtEl>
                                          <p:spTgt spid="19"/>
                                        </p:tgtEl>
                                        <p:attrNameLst>
                                          <p:attrName>ppt_y</p:attrName>
                                        </p:attrNameLst>
                                      </p:cBhvr>
                                      <p:tavLst>
                                        <p:tav tm="0">
                                          <p:val>
                                            <p:strVal val="#ppt_y+.1"/>
                                          </p:val>
                                        </p:tav>
                                        <p:tav tm="100000">
                                          <p:val>
                                            <p:strVal val="#ppt_y"/>
                                          </p:val>
                                        </p:tav>
                                      </p:tavLst>
                                    </p:anim>
                                  </p:childTnLst>
                                </p:cTn>
                              </p:par>
                              <p:par>
                                <p:cTn id="35" presetID="42" presetClass="entr" presetSubtype="0" fill="hold" grpId="0" nodeType="withEffect">
                                  <p:stCondLst>
                                    <p:cond delay="0"/>
                                  </p:stCondLst>
                                  <p:childTnLst>
                                    <p:set>
                                      <p:cBhvr>
                                        <p:cTn id="36" dur="1" fill="hold">
                                          <p:stCondLst>
                                            <p:cond delay="0"/>
                                          </p:stCondLst>
                                        </p:cTn>
                                        <p:tgtEl>
                                          <p:spTgt spid="20"/>
                                        </p:tgtEl>
                                        <p:attrNameLst>
                                          <p:attrName>style.visibility</p:attrName>
                                        </p:attrNameLst>
                                      </p:cBhvr>
                                      <p:to>
                                        <p:strVal val="visible"/>
                                      </p:to>
                                    </p:set>
                                    <p:animEffect transition="in" filter="fade">
                                      <p:cBhvr>
                                        <p:cTn id="37" dur="1000"/>
                                        <p:tgtEl>
                                          <p:spTgt spid="20"/>
                                        </p:tgtEl>
                                      </p:cBhvr>
                                    </p:animEffect>
                                    <p:anim calcmode="lin" valueType="num">
                                      <p:cBhvr>
                                        <p:cTn id="38" dur="1000" fill="hold"/>
                                        <p:tgtEl>
                                          <p:spTgt spid="20"/>
                                        </p:tgtEl>
                                        <p:attrNameLst>
                                          <p:attrName>ppt_x</p:attrName>
                                        </p:attrNameLst>
                                      </p:cBhvr>
                                      <p:tavLst>
                                        <p:tav tm="0">
                                          <p:val>
                                            <p:strVal val="#ppt_x"/>
                                          </p:val>
                                        </p:tav>
                                        <p:tav tm="100000">
                                          <p:val>
                                            <p:strVal val="#ppt_x"/>
                                          </p:val>
                                        </p:tav>
                                      </p:tavLst>
                                    </p:anim>
                                    <p:anim calcmode="lin" valueType="num">
                                      <p:cBhvr>
                                        <p:cTn id="39"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P spid="16" grpId="0" animBg="1"/>
      <p:bldP spid="17" grpId="0" animBg="1"/>
      <p:bldP spid="18" grpId="0" animBg="1"/>
      <p:bldP spid="19" grpId="0" animBg="1"/>
      <p:bldP spid="20"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8F29C14-D15A-4B4A-B7D2-ACE4522A9D11}"/>
              </a:ext>
            </a:extLst>
          </p:cNvPr>
          <p:cNvSpPr/>
          <p:nvPr/>
        </p:nvSpPr>
        <p:spPr>
          <a:xfrm>
            <a:off x="2789946" y="2321004"/>
            <a:ext cx="7043916" cy="2215991"/>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800" b="1" i="0" u="none" strike="noStrike" kern="1200" cap="none" spc="0" normalizeH="0" baseline="0" noProof="0">
                <a:ln w="9525">
                  <a:solidFill>
                    <a:prstClr val="white"/>
                  </a:solidFill>
                  <a:prstDash val="solid"/>
                </a:ln>
                <a:solidFill>
                  <a:srgbClr val="5B9BD5"/>
                </a:solidFill>
                <a:effectLst>
                  <a:outerShdw blurRad="12700" dist="38100" dir="2700000" algn="tl" rotWithShape="0">
                    <a:srgbClr val="5B9BD5">
                      <a:lumMod val="60000"/>
                      <a:lumOff val="40000"/>
                    </a:srgbClr>
                  </a:outerShdw>
                </a:effectLst>
                <a:uLnTx/>
                <a:uFillTx/>
                <a:latin typeface="Mulish" pitchFamily="2" charset="0"/>
                <a:ea typeface="+mn-ea"/>
                <a:cs typeface="+mn-cs"/>
              </a:rPr>
              <a:t>Củng cố</a:t>
            </a:r>
          </a:p>
        </p:txBody>
      </p:sp>
    </p:spTree>
    <p:extLst>
      <p:ext uri="{BB962C8B-B14F-4D97-AF65-F5344CB8AC3E}">
        <p14:creationId xmlns:p14="http://schemas.microsoft.com/office/powerpoint/2010/main" val="142006094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08E92E1-93B4-4423-B330-D571BF659161}"/>
              </a:ext>
            </a:extLst>
          </p:cNvPr>
          <p:cNvSpPr txBox="1"/>
          <p:nvPr/>
        </p:nvSpPr>
        <p:spPr>
          <a:xfrm>
            <a:off x="1555750" y="2413337"/>
            <a:ext cx="9080499" cy="1015663"/>
          </a:xfrm>
          <a:prstGeom prst="rect">
            <a:avLst/>
          </a:prstGeom>
          <a:noFill/>
        </p:spPr>
        <p:txBody>
          <a:bodyPr wrap="square" rtlCol="0">
            <a:spAutoFit/>
          </a:bodyPr>
          <a:lstStyle>
            <a:defPPr>
              <a:defRPr lang="en-US"/>
            </a:defPPr>
            <a:lvl1pPr>
              <a:defRPr sz="6600">
                <a:latin typeface="Mulish" pitchFamily="2" charset="0"/>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a:ln>
                  <a:noFill/>
                </a:ln>
                <a:solidFill>
                  <a:srgbClr val="0070C0"/>
                </a:solidFill>
                <a:effectLst/>
                <a:uLnTx/>
                <a:uFillTx/>
                <a:latin typeface="Mulish" pitchFamily="2" charset="0"/>
                <a:ea typeface="+mn-ea"/>
                <a:cs typeface="+mn-cs"/>
              </a:rPr>
              <a:t>Chào tạm biệt các con.</a:t>
            </a:r>
          </a:p>
        </p:txBody>
      </p:sp>
    </p:spTree>
    <p:extLst>
      <p:ext uri="{BB962C8B-B14F-4D97-AF65-F5344CB8AC3E}">
        <p14:creationId xmlns:p14="http://schemas.microsoft.com/office/powerpoint/2010/main" val="35570993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2775BEB2-DD79-A8F3-CE64-9ECC2ECDD691}"/>
              </a:ext>
            </a:extLst>
          </p:cNvPr>
          <p:cNvSpPr txBox="1"/>
          <p:nvPr/>
        </p:nvSpPr>
        <p:spPr>
          <a:xfrm>
            <a:off x="4419600" y="719797"/>
            <a:ext cx="3633581" cy="956603"/>
          </a:xfrm>
          <a:prstGeom prst="rect">
            <a:avLst/>
          </a:prstGeom>
        </p:spPr>
        <p:txBody>
          <a:bodyPr vert="horz" lIns="91440" tIns="45720" rIns="91440" bIns="45720" rtlCol="0" anchor="b">
            <a:noAutofit/>
          </a:bodyPr>
          <a:lstStyle/>
          <a:p>
            <a:pPr marL="0" marR="0" lvl="0" indent="0" algn="ctr" defTabSz="914400" rtl="0" eaLnBrk="1" fontAlgn="auto" latinLnBrk="0" hangingPunct="1">
              <a:lnSpc>
                <a:spcPct val="90000"/>
              </a:lnSpc>
              <a:spcBef>
                <a:spcPct val="0"/>
              </a:spcBef>
              <a:spcAft>
                <a:spcPts val="600"/>
              </a:spcAft>
              <a:buClrTx/>
              <a:buSzTx/>
              <a:buFontTx/>
              <a:buNone/>
              <a:tabLst/>
              <a:defRPr/>
            </a:pPr>
            <a:r>
              <a:rPr kumimoji="0" lang="en-US" sz="9600" b="0" i="0" u="none" strike="noStrike" kern="1200" cap="none" spc="0" normalizeH="0" baseline="0" noProof="0" dirty="0">
                <a:ln>
                  <a:noFill/>
                </a:ln>
                <a:solidFill>
                  <a:srgbClr val="FF0000"/>
                </a:solidFill>
                <a:effectLst/>
                <a:uLnTx/>
                <a:uFillTx/>
                <a:latin typeface="Nunito Black" pitchFamily="2" charset="0"/>
                <a:ea typeface="+mn-ea"/>
                <a:cs typeface="+mn-cs"/>
              </a:rPr>
              <a:t>ĐỌC</a:t>
            </a:r>
          </a:p>
        </p:txBody>
      </p:sp>
    </p:spTree>
    <p:extLst>
      <p:ext uri="{BB962C8B-B14F-4D97-AF65-F5344CB8AC3E}">
        <p14:creationId xmlns:p14="http://schemas.microsoft.com/office/powerpoint/2010/main" val="2633788140"/>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2000" b="-2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013BE1-5621-4CB0-8804-D12E704AE017}"/>
              </a:ext>
            </a:extLst>
          </p:cNvPr>
          <p:cNvSpPr>
            <a:spLocks noGrp="1"/>
          </p:cNvSpPr>
          <p:nvPr>
            <p:ph type="title"/>
          </p:nvPr>
        </p:nvSpPr>
        <p:spPr>
          <a:xfrm>
            <a:off x="3572878" y="2522537"/>
            <a:ext cx="5628272" cy="1325563"/>
          </a:xfrm>
        </p:spPr>
        <p:txBody>
          <a:bodyPr>
            <a:noAutofit/>
          </a:bodyPr>
          <a:lstStyle/>
          <a:p>
            <a:r>
              <a:rPr lang="en-US" sz="7200" b="1">
                <a:ln w="9525">
                  <a:solidFill>
                    <a:schemeClr val="bg1"/>
                  </a:solidFill>
                  <a:prstDash val="solid"/>
                </a:ln>
                <a:solidFill>
                  <a:schemeClr val="accent5"/>
                </a:solidFill>
                <a:effectLst>
                  <a:outerShdw blurRad="50800" dist="38100" dir="2700000" algn="tl" rotWithShape="0">
                    <a:prstClr val="black">
                      <a:alpha val="40000"/>
                    </a:prstClr>
                  </a:outerShdw>
                </a:effectLst>
                <a:latin typeface="Mulish" pitchFamily="2" charset="0"/>
              </a:rPr>
              <a:t>KHỞI ĐỘNG</a:t>
            </a:r>
          </a:p>
        </p:txBody>
      </p:sp>
    </p:spTree>
    <p:extLst>
      <p:ext uri="{BB962C8B-B14F-4D97-AF65-F5344CB8AC3E}">
        <p14:creationId xmlns:p14="http://schemas.microsoft.com/office/powerpoint/2010/main" val="27540389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grpId="0" nodeType="withEffect">
                                  <p:stCondLst>
                                    <p:cond delay="0"/>
                                  </p:stCondLst>
                                  <p:childTnLst>
                                    <p:animRot by="120000">
                                      <p:cBhvr>
                                        <p:cTn id="6" dur="100" fill="hold">
                                          <p:stCondLst>
                                            <p:cond delay="0"/>
                                          </p:stCondLst>
                                        </p:cTn>
                                        <p:tgtEl>
                                          <p:spTgt spid="2"/>
                                        </p:tgtEl>
                                        <p:attrNameLst>
                                          <p:attrName>r</p:attrName>
                                        </p:attrNameLst>
                                      </p:cBhvr>
                                    </p:animRot>
                                    <p:animRot by="-240000">
                                      <p:cBhvr>
                                        <p:cTn id="7" dur="200" fill="hold">
                                          <p:stCondLst>
                                            <p:cond delay="200"/>
                                          </p:stCondLst>
                                        </p:cTn>
                                        <p:tgtEl>
                                          <p:spTgt spid="2"/>
                                        </p:tgtEl>
                                        <p:attrNameLst>
                                          <p:attrName>r</p:attrName>
                                        </p:attrNameLst>
                                      </p:cBhvr>
                                    </p:animRot>
                                    <p:animRot by="240000">
                                      <p:cBhvr>
                                        <p:cTn id="8" dur="200" fill="hold">
                                          <p:stCondLst>
                                            <p:cond delay="400"/>
                                          </p:stCondLst>
                                        </p:cTn>
                                        <p:tgtEl>
                                          <p:spTgt spid="2"/>
                                        </p:tgtEl>
                                        <p:attrNameLst>
                                          <p:attrName>r</p:attrName>
                                        </p:attrNameLst>
                                      </p:cBhvr>
                                    </p:animRot>
                                    <p:animRot by="-240000">
                                      <p:cBhvr>
                                        <p:cTn id="9" dur="200" fill="hold">
                                          <p:stCondLst>
                                            <p:cond delay="600"/>
                                          </p:stCondLst>
                                        </p:cTn>
                                        <p:tgtEl>
                                          <p:spTgt spid="2"/>
                                        </p:tgtEl>
                                        <p:attrNameLst>
                                          <p:attrName>r</p:attrName>
                                        </p:attrNameLst>
                                      </p:cBhvr>
                                    </p:animRot>
                                    <p:animRot by="120000">
                                      <p:cBhvr>
                                        <p:cTn id="10" dur="200" fill="hold">
                                          <p:stCondLst>
                                            <p:cond delay="800"/>
                                          </p:stCondLst>
                                        </p:cTn>
                                        <p:tgtEl>
                                          <p:spTgt spid="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Picture 25"/>
          <p:cNvPicPr>
            <a:picLocks noChangeAspect="1"/>
          </p:cNvPicPr>
          <p:nvPr/>
        </p:nvPicPr>
        <p:blipFill>
          <a:blip r:embed="rId2"/>
          <a:stretch>
            <a:fillRect/>
          </a:stretch>
        </p:blipFill>
        <p:spPr>
          <a:xfrm>
            <a:off x="7048250" y="1363568"/>
            <a:ext cx="4915150" cy="2732092"/>
          </a:xfrm>
          <a:prstGeom prst="rect">
            <a:avLst/>
          </a:prstGeom>
        </p:spPr>
      </p:pic>
      <p:grpSp>
        <p:nvGrpSpPr>
          <p:cNvPr id="4" name="Group 3"/>
          <p:cNvGrpSpPr/>
          <p:nvPr/>
        </p:nvGrpSpPr>
        <p:grpSpPr>
          <a:xfrm>
            <a:off x="1219200" y="200524"/>
            <a:ext cx="4195123" cy="713876"/>
            <a:chOff x="1295400" y="176156"/>
            <a:chExt cx="4195123" cy="713876"/>
          </a:xfrm>
        </p:grpSpPr>
        <p:pic>
          <p:nvPicPr>
            <p:cNvPr id="5" name="Picture 4"/>
            <p:cNvPicPr>
              <a:picLocks noChangeAspect="1"/>
            </p:cNvPicPr>
            <p:nvPr/>
          </p:nvPicPr>
          <p:blipFill>
            <a:blip r:embed="rId3"/>
            <a:stretch>
              <a:fillRect/>
            </a:stretch>
          </p:blipFill>
          <p:spPr>
            <a:xfrm>
              <a:off x="1295400" y="176156"/>
              <a:ext cx="4195123" cy="713876"/>
            </a:xfrm>
            <a:prstGeom prst="rect">
              <a:avLst/>
            </a:prstGeom>
          </p:spPr>
        </p:pic>
        <p:sp>
          <p:nvSpPr>
            <p:cNvPr id="6" name="Rectangle 5"/>
            <p:cNvSpPr/>
            <p:nvPr/>
          </p:nvSpPr>
          <p:spPr>
            <a:xfrm>
              <a:off x="1524000" y="256940"/>
              <a:ext cx="3421129" cy="523220"/>
            </a:xfrm>
            <a:prstGeom prst="rect">
              <a:avLst/>
            </a:prstGeom>
          </p:spPr>
          <p:txBody>
            <a:bodyPr wrap="none">
              <a:spAutoFit/>
            </a:bodyPr>
            <a:lstStyle/>
            <a:p>
              <a:r>
                <a:rPr lang="en-US" sz="2800" b="1" dirty="0" err="1">
                  <a:solidFill>
                    <a:srgbClr val="002060"/>
                  </a:solidFill>
                  <a:latin typeface="Nunito Black" pitchFamily="2" charset="0"/>
                </a:rPr>
                <a:t>Cùng</a:t>
              </a:r>
              <a:r>
                <a:rPr lang="en-US" sz="2800" b="1" dirty="0">
                  <a:solidFill>
                    <a:srgbClr val="002060"/>
                  </a:solidFill>
                  <a:latin typeface="Nunito Black" pitchFamily="2" charset="0"/>
                </a:rPr>
                <a:t> </a:t>
              </a:r>
              <a:r>
                <a:rPr lang="en-US" sz="2800" b="1" dirty="0" err="1">
                  <a:solidFill>
                    <a:srgbClr val="002060"/>
                  </a:solidFill>
                  <a:latin typeface="Nunito Black" pitchFamily="2" charset="0"/>
                </a:rPr>
                <a:t>nhau</a:t>
              </a:r>
              <a:r>
                <a:rPr lang="en-US" sz="2800" b="1" dirty="0">
                  <a:solidFill>
                    <a:srgbClr val="002060"/>
                  </a:solidFill>
                  <a:latin typeface="Nunito Black" pitchFamily="2" charset="0"/>
                </a:rPr>
                <a:t> </a:t>
              </a:r>
              <a:r>
                <a:rPr lang="en-US" sz="2800" b="1" dirty="0" err="1">
                  <a:solidFill>
                    <a:srgbClr val="002060"/>
                  </a:solidFill>
                  <a:latin typeface="Nunito Black" pitchFamily="2" charset="0"/>
                </a:rPr>
                <a:t>giải</a:t>
              </a:r>
              <a:r>
                <a:rPr lang="en-US" sz="2800" b="1" dirty="0">
                  <a:solidFill>
                    <a:srgbClr val="002060"/>
                  </a:solidFill>
                  <a:latin typeface="Nunito Black" pitchFamily="2" charset="0"/>
                </a:rPr>
                <a:t> </a:t>
              </a:r>
              <a:r>
                <a:rPr lang="en-US" sz="2800" b="1" dirty="0" err="1">
                  <a:solidFill>
                    <a:srgbClr val="002060"/>
                  </a:solidFill>
                  <a:latin typeface="Nunito Black" pitchFamily="2" charset="0"/>
                </a:rPr>
                <a:t>đố</a:t>
              </a:r>
              <a:r>
                <a:rPr lang="en-US" sz="2800" b="1" dirty="0">
                  <a:solidFill>
                    <a:srgbClr val="002060"/>
                  </a:solidFill>
                  <a:latin typeface="Nunito Black" pitchFamily="2" charset="0"/>
                </a:rPr>
                <a:t>:</a:t>
              </a:r>
              <a:endParaRPr lang="en-US" sz="2800" dirty="0">
                <a:solidFill>
                  <a:srgbClr val="002060"/>
                </a:solidFill>
                <a:latin typeface="Nunito Black" pitchFamily="2" charset="0"/>
              </a:endParaRPr>
            </a:p>
          </p:txBody>
        </p:sp>
      </p:grpSp>
      <p:pic>
        <p:nvPicPr>
          <p:cNvPr id="13" name="Picture 12"/>
          <p:cNvPicPr>
            <a:picLocks noChangeAspect="1"/>
          </p:cNvPicPr>
          <p:nvPr/>
        </p:nvPicPr>
        <p:blipFill rotWithShape="1">
          <a:blip r:embed="rId4"/>
          <a:srcRect r="5045"/>
          <a:stretch/>
        </p:blipFill>
        <p:spPr>
          <a:xfrm>
            <a:off x="193965" y="1219200"/>
            <a:ext cx="4677364" cy="2818293"/>
          </a:xfrm>
          <a:prstGeom prst="rect">
            <a:avLst/>
          </a:prstGeom>
        </p:spPr>
      </p:pic>
      <p:pic>
        <p:nvPicPr>
          <p:cNvPr id="15" name="Picture 14" descr="A picture containing toy, doll, clipart&#10;&#10;Description automatically generated">
            <a:extLst>
              <a:ext uri="{FF2B5EF4-FFF2-40B4-BE49-F238E27FC236}">
                <a16:creationId xmlns:a16="http://schemas.microsoft.com/office/drawing/2014/main" id="{A194BB64-527E-9936-0BDE-0B88D0B09E84}"/>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1775" b="90828" l="11726" r="74919">
                        <a14:foregroundMark x1="18893" y1="10947" x2="18893" y2="10947"/>
                        <a14:foregroundMark x1="19870" y1="8580" x2="19870" y2="8580"/>
                        <a14:foregroundMark x1="26059" y1="21598" x2="26059" y2="21598"/>
                        <a14:foregroundMark x1="25081" y1="25444" x2="25081" y2="25444"/>
                        <a14:foregroundMark x1="37459" y1="22781" x2="37459" y2="22781"/>
                        <a14:foregroundMark x1="21173" y1="8580" x2="32899" y2="14201"/>
                        <a14:foregroundMark x1="26710" y1="7988" x2="37134" y2="17456"/>
                        <a14:foregroundMark x1="16938" y1="19822" x2="36482" y2="22781"/>
                        <a14:foregroundMark x1="20195" y1="10651" x2="13681" y2="13609"/>
                        <a14:foregroundMark x1="14007" y1="17160" x2="14007" y2="17160"/>
                        <a14:foregroundMark x1="14007" y1="17160" x2="14984" y2="12722"/>
                        <a14:foregroundMark x1="14984" y1="21006" x2="14984" y2="21006"/>
                        <a14:foregroundMark x1="13029" y1="19231" x2="13681" y2="21893"/>
                        <a14:foregroundMark x1="12704" y1="22781" x2="22801" y2="24852"/>
                        <a14:foregroundMark x1="25081" y1="27219" x2="35831" y2="21006"/>
                        <a14:foregroundMark x1="49511" y1="87574" x2="49511" y2="87574"/>
                        <a14:foregroundMark x1="38762" y1="88757" x2="38762" y2="88757"/>
                        <a14:foregroundMark x1="65472" y1="87870" x2="65472" y2="87870"/>
                        <a14:foregroundMark x1="38436" y1="87870" x2="67752" y2="88462"/>
                      </a14:backgroundRemoval>
                    </a14:imgEffect>
                  </a14:imgLayer>
                </a14:imgProps>
              </a:ext>
              <a:ext uri="{28A0092B-C50C-407E-A947-70E740481C1C}">
                <a14:useLocalDpi xmlns:a14="http://schemas.microsoft.com/office/drawing/2010/main" val="0"/>
              </a:ext>
            </a:extLst>
          </a:blip>
          <a:srcRect l="12195" r="26829" b="9008"/>
          <a:stretch/>
        </p:blipFill>
        <p:spPr>
          <a:xfrm>
            <a:off x="4800599" y="3557463"/>
            <a:ext cx="1905001" cy="3129826"/>
          </a:xfrm>
          <a:prstGeom prst="rect">
            <a:avLst/>
          </a:prstGeom>
        </p:spPr>
      </p:pic>
      <p:grpSp>
        <p:nvGrpSpPr>
          <p:cNvPr id="21" name="Group 20"/>
          <p:cNvGrpSpPr/>
          <p:nvPr/>
        </p:nvGrpSpPr>
        <p:grpSpPr>
          <a:xfrm>
            <a:off x="3124200" y="3869404"/>
            <a:ext cx="1862049" cy="1553544"/>
            <a:chOff x="3586941" y="4722985"/>
            <a:chExt cx="1862049" cy="1553544"/>
          </a:xfrm>
        </p:grpSpPr>
        <p:pic>
          <p:nvPicPr>
            <p:cNvPr id="18" name="Picture 17"/>
            <p:cNvPicPr>
              <a:picLocks noChangeAspect="1"/>
            </p:cNvPicPr>
            <p:nvPr/>
          </p:nvPicPr>
          <p:blipFill>
            <a:blip r:embed="rId7">
              <a:extLst>
                <a:ext uri="{BEBA8EAE-BF5A-486C-A8C5-ECC9F3942E4B}">
                  <a14:imgProps xmlns:a14="http://schemas.microsoft.com/office/drawing/2010/main">
                    <a14:imgLayer r:embed="rId8">
                      <a14:imgEffect>
                        <a14:backgroundRemoval t="0" b="100000" l="9862" r="96647"/>
                      </a14:imgEffect>
                    </a14:imgLayer>
                  </a14:imgProps>
                </a:ext>
              </a:extLst>
            </a:blip>
            <a:stretch>
              <a:fillRect/>
            </a:stretch>
          </p:blipFill>
          <p:spPr>
            <a:xfrm>
              <a:off x="3586941" y="4722985"/>
              <a:ext cx="1862049" cy="1553544"/>
            </a:xfrm>
            <a:prstGeom prst="rect">
              <a:avLst/>
            </a:prstGeom>
          </p:spPr>
        </p:pic>
        <p:sp>
          <p:nvSpPr>
            <p:cNvPr id="20" name="Rectangle 19"/>
            <p:cNvSpPr/>
            <p:nvPr/>
          </p:nvSpPr>
          <p:spPr>
            <a:xfrm>
              <a:off x="3997036" y="5268301"/>
              <a:ext cx="1108364" cy="461665"/>
            </a:xfrm>
            <a:prstGeom prst="rect">
              <a:avLst/>
            </a:prstGeom>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300" b="0" i="0" u="none" strike="noStrike" kern="1200" cap="none" spc="0" normalizeH="0" baseline="0" noProof="0" dirty="0" err="1">
                  <a:ln>
                    <a:noFill/>
                  </a:ln>
                  <a:solidFill>
                    <a:srgbClr val="FF0000"/>
                  </a:solidFill>
                  <a:effectLst/>
                  <a:uLnTx/>
                  <a:uFillTx/>
                  <a:latin typeface="Nunito Black" pitchFamily="2" charset="0"/>
                  <a:ea typeface="+mn-ea"/>
                  <a:cs typeface="+mn-cs"/>
                </a:rPr>
                <a:t>Bác</a:t>
              </a:r>
              <a:r>
                <a:rPr kumimoji="0" lang="en-US" altLang="en-US" sz="2300" b="0" i="0" u="none" strike="noStrike" kern="1200" cap="none" spc="0" normalizeH="0" noProof="0" dirty="0">
                  <a:ln>
                    <a:noFill/>
                  </a:ln>
                  <a:solidFill>
                    <a:srgbClr val="FF0000"/>
                  </a:solidFill>
                  <a:effectLst/>
                  <a:uLnTx/>
                  <a:uFillTx/>
                  <a:latin typeface="Nunito Black" pitchFamily="2" charset="0"/>
                  <a:ea typeface="+mn-ea"/>
                  <a:cs typeface="+mn-cs"/>
                </a:rPr>
                <a:t> </a:t>
              </a:r>
              <a:r>
                <a:rPr kumimoji="0" lang="en-US" altLang="en-US" sz="2300" b="0" i="0" u="none" strike="noStrike" kern="1200" cap="none" spc="0" normalizeH="0" noProof="0" dirty="0" err="1">
                  <a:ln>
                    <a:noFill/>
                  </a:ln>
                  <a:solidFill>
                    <a:srgbClr val="FF0000"/>
                  </a:solidFill>
                  <a:effectLst/>
                  <a:uLnTx/>
                  <a:uFillTx/>
                  <a:latin typeface="Nunito Black" pitchFamily="2" charset="0"/>
                  <a:ea typeface="+mn-ea"/>
                  <a:cs typeface="+mn-cs"/>
                </a:rPr>
                <a:t>sĩ</a:t>
              </a:r>
              <a:endParaRPr kumimoji="0" lang="en-US" altLang="en-US" sz="2300" b="0" i="0" u="none" strike="noStrike" kern="1200" cap="none" spc="0" normalizeH="0" baseline="0" noProof="0" dirty="0">
                <a:ln>
                  <a:noFill/>
                </a:ln>
                <a:solidFill>
                  <a:srgbClr val="FF0000"/>
                </a:solidFill>
                <a:effectLst/>
                <a:uLnTx/>
                <a:uFillTx/>
                <a:latin typeface="Nunito Black" pitchFamily="2" charset="0"/>
                <a:ea typeface="+mn-ea"/>
                <a:cs typeface="+mn-cs"/>
              </a:endParaRPr>
            </a:p>
          </p:txBody>
        </p:sp>
      </p:grpSp>
      <p:grpSp>
        <p:nvGrpSpPr>
          <p:cNvPr id="22" name="Group 21"/>
          <p:cNvGrpSpPr/>
          <p:nvPr/>
        </p:nvGrpSpPr>
        <p:grpSpPr>
          <a:xfrm>
            <a:off x="7010401" y="3869404"/>
            <a:ext cx="2161308" cy="1518908"/>
            <a:chOff x="3577059" y="4743767"/>
            <a:chExt cx="2094621" cy="1491620"/>
          </a:xfrm>
        </p:grpSpPr>
        <p:pic>
          <p:nvPicPr>
            <p:cNvPr id="23" name="Picture 22"/>
            <p:cNvPicPr>
              <a:picLocks noChangeAspect="1"/>
            </p:cNvPicPr>
            <p:nvPr/>
          </p:nvPicPr>
          <p:blipFill>
            <a:blip r:embed="rId7">
              <a:extLst>
                <a:ext uri="{BEBA8EAE-BF5A-486C-A8C5-ECC9F3942E4B}">
                  <a14:imgProps xmlns:a14="http://schemas.microsoft.com/office/drawing/2010/main">
                    <a14:imgLayer r:embed="rId8">
                      <a14:imgEffect>
                        <a14:backgroundRemoval t="0" b="100000" l="9862" r="96647"/>
                      </a14:imgEffect>
                    </a14:imgLayer>
                  </a14:imgProps>
                </a:ext>
              </a:extLst>
            </a:blip>
            <a:stretch>
              <a:fillRect/>
            </a:stretch>
          </p:blipFill>
          <p:spPr>
            <a:xfrm>
              <a:off x="3577059" y="4743767"/>
              <a:ext cx="1787828" cy="1491620"/>
            </a:xfrm>
            <a:prstGeom prst="rect">
              <a:avLst/>
            </a:prstGeom>
          </p:spPr>
        </p:pic>
        <p:sp>
          <p:nvSpPr>
            <p:cNvPr id="24" name="Rectangle 23"/>
            <p:cNvSpPr/>
            <p:nvPr/>
          </p:nvSpPr>
          <p:spPr>
            <a:xfrm>
              <a:off x="4110458" y="5154311"/>
              <a:ext cx="1561222" cy="755618"/>
            </a:xfrm>
            <a:prstGeom prst="rect">
              <a:avLst/>
            </a:prstGeom>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200" b="0" i="0" u="none" strike="noStrike" kern="1200" cap="none" spc="0" normalizeH="0" baseline="0" noProof="0" dirty="0" err="1">
                  <a:ln>
                    <a:noFill/>
                  </a:ln>
                  <a:solidFill>
                    <a:srgbClr val="FF0000"/>
                  </a:solidFill>
                  <a:effectLst/>
                  <a:uLnTx/>
                  <a:uFillTx/>
                  <a:latin typeface="Nunito Black" pitchFamily="2" charset="0"/>
                  <a:ea typeface="+mn-ea"/>
                  <a:cs typeface="+mn-cs"/>
                </a:rPr>
                <a:t>Giáo</a:t>
              </a:r>
              <a:r>
                <a:rPr kumimoji="0" lang="en-US" altLang="en-US" sz="2200" b="0" i="0" u="none" strike="noStrike" kern="1200" cap="none" spc="0" normalizeH="0" noProof="0" dirty="0">
                  <a:ln>
                    <a:noFill/>
                  </a:ln>
                  <a:solidFill>
                    <a:srgbClr val="FF0000"/>
                  </a:solidFill>
                  <a:effectLst/>
                  <a:uLnTx/>
                  <a:uFillTx/>
                  <a:latin typeface="Nunito Black" pitchFamily="2" charset="0"/>
                  <a:ea typeface="+mn-ea"/>
                  <a:cs typeface="+mn-cs"/>
                </a:rPr>
                <a:t> </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200" b="0" i="0" u="none" strike="noStrike" kern="1200" cap="none" spc="0" normalizeH="0" noProof="0" dirty="0" err="1">
                  <a:ln>
                    <a:noFill/>
                  </a:ln>
                  <a:solidFill>
                    <a:srgbClr val="FF0000"/>
                  </a:solidFill>
                  <a:effectLst/>
                  <a:uLnTx/>
                  <a:uFillTx/>
                  <a:latin typeface="Nunito Black" pitchFamily="2" charset="0"/>
                  <a:ea typeface="+mn-ea"/>
                  <a:cs typeface="+mn-cs"/>
                </a:rPr>
                <a:t>viên</a:t>
              </a:r>
              <a:endParaRPr kumimoji="0" lang="en-US" altLang="en-US" sz="2200" b="0" i="0" u="none" strike="noStrike" kern="1200" cap="none" spc="0" normalizeH="0" baseline="0" noProof="0" dirty="0">
                <a:ln>
                  <a:noFill/>
                </a:ln>
                <a:solidFill>
                  <a:srgbClr val="FF0000"/>
                </a:solidFill>
                <a:effectLst/>
                <a:uLnTx/>
                <a:uFillTx/>
                <a:latin typeface="Nunito Black" pitchFamily="2" charset="0"/>
                <a:ea typeface="+mn-ea"/>
                <a:cs typeface="+mn-cs"/>
              </a:endParaRPr>
            </a:p>
          </p:txBody>
        </p:sp>
      </p:grpSp>
    </p:spTree>
    <p:extLst>
      <p:ext uri="{BB962C8B-B14F-4D97-AF65-F5344CB8AC3E}">
        <p14:creationId xmlns:p14="http://schemas.microsoft.com/office/powerpoint/2010/main" val="23572770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3"/>
                                        </p:tgtEl>
                                        <p:attrNameLst>
                                          <p:attrName>style.visibility</p:attrName>
                                        </p:attrNameLst>
                                      </p:cBhvr>
                                      <p:to>
                                        <p:strVal val="visible"/>
                                      </p:to>
                                    </p:set>
                                    <p:animEffect transition="in" filter="fade">
                                      <p:cBhvr>
                                        <p:cTn id="14" dur="1000"/>
                                        <p:tgtEl>
                                          <p:spTgt spid="13"/>
                                        </p:tgtEl>
                                      </p:cBhvr>
                                    </p:animEffect>
                                    <p:anim calcmode="lin" valueType="num">
                                      <p:cBhvr>
                                        <p:cTn id="15" dur="1000" fill="hold"/>
                                        <p:tgtEl>
                                          <p:spTgt spid="13"/>
                                        </p:tgtEl>
                                        <p:attrNameLst>
                                          <p:attrName>ppt_x</p:attrName>
                                        </p:attrNameLst>
                                      </p:cBhvr>
                                      <p:tavLst>
                                        <p:tav tm="0">
                                          <p:val>
                                            <p:strVal val="#ppt_x"/>
                                          </p:val>
                                        </p:tav>
                                        <p:tav tm="100000">
                                          <p:val>
                                            <p:strVal val="#ppt_x"/>
                                          </p:val>
                                        </p:tav>
                                      </p:tavLst>
                                    </p:anim>
                                    <p:anim calcmode="lin" valueType="num">
                                      <p:cBhvr>
                                        <p:cTn id="16"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21"/>
                                        </p:tgtEl>
                                        <p:attrNameLst>
                                          <p:attrName>style.visibility</p:attrName>
                                        </p:attrNameLst>
                                      </p:cBhvr>
                                      <p:to>
                                        <p:strVal val="visible"/>
                                      </p:to>
                                    </p:set>
                                    <p:animEffect transition="in" filter="fade">
                                      <p:cBhvr>
                                        <p:cTn id="21" dur="1000"/>
                                        <p:tgtEl>
                                          <p:spTgt spid="21"/>
                                        </p:tgtEl>
                                      </p:cBhvr>
                                    </p:animEffect>
                                    <p:anim calcmode="lin" valueType="num">
                                      <p:cBhvr>
                                        <p:cTn id="22" dur="1000" fill="hold"/>
                                        <p:tgtEl>
                                          <p:spTgt spid="21"/>
                                        </p:tgtEl>
                                        <p:attrNameLst>
                                          <p:attrName>ppt_x</p:attrName>
                                        </p:attrNameLst>
                                      </p:cBhvr>
                                      <p:tavLst>
                                        <p:tav tm="0">
                                          <p:val>
                                            <p:strVal val="#ppt_x"/>
                                          </p:val>
                                        </p:tav>
                                        <p:tav tm="100000">
                                          <p:val>
                                            <p:strVal val="#ppt_x"/>
                                          </p:val>
                                        </p:tav>
                                      </p:tavLst>
                                    </p:anim>
                                    <p:anim calcmode="lin" valueType="num">
                                      <p:cBhvr>
                                        <p:cTn id="23"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26"/>
                                        </p:tgtEl>
                                        <p:attrNameLst>
                                          <p:attrName>style.visibility</p:attrName>
                                        </p:attrNameLst>
                                      </p:cBhvr>
                                      <p:to>
                                        <p:strVal val="visible"/>
                                      </p:to>
                                    </p:set>
                                    <p:animEffect transition="in" filter="fade">
                                      <p:cBhvr>
                                        <p:cTn id="28" dur="1000"/>
                                        <p:tgtEl>
                                          <p:spTgt spid="26"/>
                                        </p:tgtEl>
                                      </p:cBhvr>
                                    </p:animEffect>
                                    <p:anim calcmode="lin" valueType="num">
                                      <p:cBhvr>
                                        <p:cTn id="29" dur="1000" fill="hold"/>
                                        <p:tgtEl>
                                          <p:spTgt spid="26"/>
                                        </p:tgtEl>
                                        <p:attrNameLst>
                                          <p:attrName>ppt_x</p:attrName>
                                        </p:attrNameLst>
                                      </p:cBhvr>
                                      <p:tavLst>
                                        <p:tav tm="0">
                                          <p:val>
                                            <p:strVal val="#ppt_x"/>
                                          </p:val>
                                        </p:tav>
                                        <p:tav tm="100000">
                                          <p:val>
                                            <p:strVal val="#ppt_x"/>
                                          </p:val>
                                        </p:tav>
                                      </p:tavLst>
                                    </p:anim>
                                    <p:anim calcmode="lin" valueType="num">
                                      <p:cBhvr>
                                        <p:cTn id="30"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22"/>
                                        </p:tgtEl>
                                        <p:attrNameLst>
                                          <p:attrName>style.visibility</p:attrName>
                                        </p:attrNameLst>
                                      </p:cBhvr>
                                      <p:to>
                                        <p:strVal val="visible"/>
                                      </p:to>
                                    </p:set>
                                    <p:animEffect transition="in" filter="fade">
                                      <p:cBhvr>
                                        <p:cTn id="35" dur="1000"/>
                                        <p:tgtEl>
                                          <p:spTgt spid="22"/>
                                        </p:tgtEl>
                                      </p:cBhvr>
                                    </p:animEffect>
                                    <p:anim calcmode="lin" valueType="num">
                                      <p:cBhvr>
                                        <p:cTn id="36" dur="1000" fill="hold"/>
                                        <p:tgtEl>
                                          <p:spTgt spid="22"/>
                                        </p:tgtEl>
                                        <p:attrNameLst>
                                          <p:attrName>ppt_x</p:attrName>
                                        </p:attrNameLst>
                                      </p:cBhvr>
                                      <p:tavLst>
                                        <p:tav tm="0">
                                          <p:val>
                                            <p:strVal val="#ppt_x"/>
                                          </p:val>
                                        </p:tav>
                                        <p:tav tm="100000">
                                          <p:val>
                                            <p:strVal val="#ppt_x"/>
                                          </p:val>
                                        </p:tav>
                                      </p:tavLst>
                                    </p:anim>
                                    <p:anim calcmode="lin" valueType="num">
                                      <p:cBhvr>
                                        <p:cTn id="37"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2743199" y="2920918"/>
            <a:ext cx="6934201" cy="629107"/>
          </a:xfrm>
          <a:prstGeom prst="roundRect">
            <a:avLst/>
          </a:pr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buClr>
                <a:srgbClr val="000000"/>
              </a:buClr>
            </a:pPr>
            <a:r>
              <a:rPr lang="en-US" sz="4400" b="1" kern="0" dirty="0" err="1">
                <a:solidFill>
                  <a:schemeClr val="tx1"/>
                </a:solidFill>
                <a:effectLst>
                  <a:glow rad="139700">
                    <a:schemeClr val="accent4">
                      <a:satMod val="175000"/>
                      <a:alpha val="40000"/>
                    </a:schemeClr>
                  </a:glow>
                  <a:outerShdw dist="165100" dir="2700000" sx="99000" sy="99000" algn="tl" rotWithShape="0">
                    <a:srgbClr val="EC9684">
                      <a:alpha val="63000"/>
                    </a:srgbClr>
                  </a:outerShdw>
                  <a:reflection blurRad="6350" stA="60000" endA="900" endPos="58000" dir="5400000" sy="-100000" algn="bl" rotWithShape="0"/>
                </a:effectLst>
                <a:latin typeface="Great Vibes" pitchFamily="2" charset="0"/>
                <a:cs typeface="#9Slide05 Bodega Script" pitchFamily="2" charset="0"/>
                <a:sym typeface="Arial"/>
              </a:rPr>
              <a:t>Bài</a:t>
            </a:r>
            <a:r>
              <a:rPr lang="en-US" sz="4400" b="1" kern="0" dirty="0">
                <a:solidFill>
                  <a:schemeClr val="tx1"/>
                </a:solidFill>
                <a:effectLst>
                  <a:glow rad="139700">
                    <a:schemeClr val="accent4">
                      <a:satMod val="175000"/>
                      <a:alpha val="40000"/>
                    </a:schemeClr>
                  </a:glow>
                  <a:outerShdw dist="165100" dir="2700000" sx="99000" sy="99000" algn="tl" rotWithShape="0">
                    <a:srgbClr val="EC9684">
                      <a:alpha val="63000"/>
                    </a:srgbClr>
                  </a:outerShdw>
                  <a:reflection blurRad="6350" stA="60000" endA="900" endPos="58000" dir="5400000" sy="-100000" algn="bl" rotWithShape="0"/>
                </a:effectLst>
                <a:latin typeface="Great Vibes" pitchFamily="2" charset="0"/>
                <a:cs typeface="#9Slide05 Bodega Script" pitchFamily="2" charset="0"/>
                <a:sym typeface="Arial"/>
              </a:rPr>
              <a:t> 28  </a:t>
            </a:r>
            <a:r>
              <a:rPr lang="en-US" sz="3600" dirty="0">
                <a:solidFill>
                  <a:srgbClr val="FF0000"/>
                </a:solidFill>
                <a:latin typeface="Nunito Black" pitchFamily="2" charset="0"/>
                <a:sym typeface="Arial"/>
              </a:rPr>
              <a:t>CON ĐƯỜNG CỦA BÉ</a:t>
            </a:r>
            <a:endParaRPr lang="id-ID" sz="3600" b="1" kern="0" dirty="0">
              <a:solidFill>
                <a:srgbClr val="FF0000"/>
              </a:solidFill>
              <a:effectLst>
                <a:glow rad="139700">
                  <a:srgbClr val="FFC000">
                    <a:satMod val="175000"/>
                    <a:alpha val="40000"/>
                  </a:srgbClr>
                </a:glow>
                <a:outerShdw dist="165100" dir="2700000" sx="99000" sy="99000" algn="tl" rotWithShape="0">
                  <a:srgbClr val="EC9684">
                    <a:alpha val="63000"/>
                  </a:srgbClr>
                </a:outerShdw>
                <a:reflection blurRad="6350" stA="60000" endA="900" endPos="58000" dir="5400000" sy="-100000" algn="bl" rotWithShape="0"/>
              </a:effectLst>
              <a:latin typeface="Nunito Black" pitchFamily="2" charset="0"/>
              <a:cs typeface="#9Slide05 Bodega Script" pitchFamily="2" charset="0"/>
              <a:sym typeface="Arial"/>
            </a:endParaRPr>
          </a:p>
        </p:txBody>
      </p:sp>
    </p:spTree>
    <p:extLst>
      <p:ext uri="{BB962C8B-B14F-4D97-AF65-F5344CB8AC3E}">
        <p14:creationId xmlns:p14="http://schemas.microsoft.com/office/powerpoint/2010/main" val="401291733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2775BEB2-DD79-A8F3-CE64-9ECC2ECDD691}"/>
              </a:ext>
            </a:extLst>
          </p:cNvPr>
          <p:cNvSpPr txBox="1"/>
          <p:nvPr/>
        </p:nvSpPr>
        <p:spPr>
          <a:xfrm>
            <a:off x="1183337" y="1100797"/>
            <a:ext cx="10340789" cy="956603"/>
          </a:xfrm>
          <a:prstGeom prst="rect">
            <a:avLst/>
          </a:prstGeom>
        </p:spPr>
        <p:txBody>
          <a:bodyPr vert="horz" lIns="91440" tIns="45720" rIns="91440" bIns="45720" rtlCol="0" anchor="b">
            <a:noAutofit/>
          </a:bodyPr>
          <a:lstStyle/>
          <a:p>
            <a:pPr marL="0" marR="0" lvl="0" indent="0" algn="ctr" defTabSz="914400" rtl="0" eaLnBrk="1" fontAlgn="auto" latinLnBrk="0" hangingPunct="1">
              <a:lnSpc>
                <a:spcPct val="90000"/>
              </a:lnSpc>
              <a:spcBef>
                <a:spcPct val="0"/>
              </a:spcBef>
              <a:spcAft>
                <a:spcPts val="600"/>
              </a:spcAft>
              <a:buClrTx/>
              <a:buSzTx/>
              <a:buFontTx/>
              <a:buNone/>
              <a:tabLst/>
              <a:defRPr/>
            </a:pPr>
            <a:r>
              <a:rPr kumimoji="0" lang="en-US" sz="7200" b="0" i="0" u="none" strike="noStrike" kern="1200" cap="none" spc="0" normalizeH="0" baseline="0" noProof="0" dirty="0">
                <a:ln>
                  <a:noFill/>
                </a:ln>
                <a:solidFill>
                  <a:srgbClr val="FF0000"/>
                </a:solidFill>
                <a:effectLst/>
                <a:uLnTx/>
                <a:uFillTx/>
                <a:latin typeface="Nunito Black" pitchFamily="2" charset="0"/>
                <a:ea typeface="+mn-ea"/>
                <a:cs typeface="+mn-cs"/>
              </a:rPr>
              <a:t>ĐỌC VĂN</a:t>
            </a:r>
            <a:r>
              <a:rPr kumimoji="0" lang="en-US" sz="7200" b="0" i="0" u="none" strike="noStrike" kern="1200" cap="none" spc="0" normalizeH="0" noProof="0" dirty="0">
                <a:ln>
                  <a:noFill/>
                </a:ln>
                <a:solidFill>
                  <a:srgbClr val="FF0000"/>
                </a:solidFill>
                <a:effectLst/>
                <a:uLnTx/>
                <a:uFillTx/>
                <a:latin typeface="Nunito Black" pitchFamily="2" charset="0"/>
                <a:ea typeface="+mn-ea"/>
                <a:cs typeface="+mn-cs"/>
              </a:rPr>
              <a:t> BẢN</a:t>
            </a:r>
            <a:endParaRPr kumimoji="0" lang="en-US" sz="7200" b="0" i="0" u="none" strike="noStrike" kern="1200" cap="none" spc="0" normalizeH="0" baseline="0" noProof="0" dirty="0">
              <a:ln>
                <a:noFill/>
              </a:ln>
              <a:solidFill>
                <a:srgbClr val="FF0000"/>
              </a:solidFill>
              <a:effectLst/>
              <a:uLnTx/>
              <a:uFillTx/>
              <a:latin typeface="Nunito Black" pitchFamily="2" charset="0"/>
              <a:ea typeface="+mn-ea"/>
              <a:cs typeface="+mn-cs"/>
            </a:endParaRPr>
          </a:p>
        </p:txBody>
      </p:sp>
    </p:spTree>
    <p:extLst>
      <p:ext uri="{BB962C8B-B14F-4D97-AF65-F5344CB8AC3E}">
        <p14:creationId xmlns:p14="http://schemas.microsoft.com/office/powerpoint/2010/main" val="3928218326"/>
      </p:ext>
    </p:extLst>
  </p:cSld>
  <p:clrMapOvr>
    <a:masterClrMapping/>
  </p:clrMapOvr>
  <p:transition spd="slow">
    <p:randomBar dir="vert"/>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p:cNvPicPr>
            <a:picLocks noChangeAspect="1"/>
          </p:cNvPicPr>
          <p:nvPr/>
        </p:nvPicPr>
        <p:blipFill>
          <a:blip r:embed="rId2"/>
          <a:stretch>
            <a:fillRect/>
          </a:stretch>
        </p:blipFill>
        <p:spPr>
          <a:xfrm>
            <a:off x="5795131" y="730277"/>
            <a:ext cx="2606345" cy="2317723"/>
          </a:xfrm>
          <a:prstGeom prst="ellipse">
            <a:avLst/>
          </a:prstGeom>
          <a:ln>
            <a:noFill/>
          </a:ln>
          <a:effectLst>
            <a:softEdge rad="112500"/>
          </a:effectLst>
        </p:spPr>
      </p:pic>
      <p:pic>
        <p:nvPicPr>
          <p:cNvPr id="19" name="Picture 18"/>
          <p:cNvPicPr>
            <a:picLocks noChangeAspect="1"/>
          </p:cNvPicPr>
          <p:nvPr/>
        </p:nvPicPr>
        <p:blipFill>
          <a:blip r:embed="rId3"/>
          <a:stretch>
            <a:fillRect/>
          </a:stretch>
        </p:blipFill>
        <p:spPr>
          <a:xfrm>
            <a:off x="8533882" y="2251762"/>
            <a:ext cx="3026159" cy="2396438"/>
          </a:xfrm>
          <a:prstGeom prst="ellipse">
            <a:avLst/>
          </a:prstGeom>
          <a:ln>
            <a:noFill/>
          </a:ln>
          <a:effectLst>
            <a:softEdge rad="112500"/>
          </a:effectLst>
        </p:spPr>
      </p:pic>
      <p:pic>
        <p:nvPicPr>
          <p:cNvPr id="25" name="Picture 24"/>
          <p:cNvPicPr>
            <a:picLocks noChangeAspect="1"/>
          </p:cNvPicPr>
          <p:nvPr/>
        </p:nvPicPr>
        <p:blipFill>
          <a:blip r:embed="rId4"/>
          <a:stretch>
            <a:fillRect/>
          </a:stretch>
        </p:blipFill>
        <p:spPr>
          <a:xfrm>
            <a:off x="7086600" y="4365354"/>
            <a:ext cx="2562615" cy="2492646"/>
          </a:xfrm>
          <a:prstGeom prst="ellipse">
            <a:avLst/>
          </a:prstGeom>
          <a:ln>
            <a:noFill/>
          </a:ln>
          <a:effectLst>
            <a:softEdge rad="112500"/>
          </a:effectLst>
        </p:spPr>
      </p:pic>
      <p:sp>
        <p:nvSpPr>
          <p:cNvPr id="27" name="TextBox 26">
            <a:extLst>
              <a:ext uri="{FF2B5EF4-FFF2-40B4-BE49-F238E27FC236}">
                <a16:creationId xmlns:a16="http://schemas.microsoft.com/office/drawing/2014/main" id="{2775BEB2-DD79-A8F3-CE64-9ECC2ECDD691}"/>
              </a:ext>
            </a:extLst>
          </p:cNvPr>
          <p:cNvSpPr txBox="1"/>
          <p:nvPr/>
        </p:nvSpPr>
        <p:spPr>
          <a:xfrm>
            <a:off x="1127578" y="1096703"/>
            <a:ext cx="4535147" cy="1846194"/>
          </a:xfrm>
          <a:prstGeom prst="roundRect">
            <a:avLst/>
          </a:prstGeom>
          <a:solidFill>
            <a:schemeClr val="accent5">
              <a:lumMod val="20000"/>
              <a:lumOff val="80000"/>
            </a:schemeClr>
          </a:solidFill>
          <a:ln>
            <a:solidFill>
              <a:schemeClr val="accent1">
                <a:lumMod val="50000"/>
              </a:schemeClr>
            </a:solidFill>
          </a:ln>
        </p:spPr>
        <p:txBody>
          <a:bodyPr vert="horz" lIns="91440" tIns="45720" rIns="91440" bIns="45720" rtlCol="0" anchor="b">
            <a:noAutofit/>
          </a:bodyPr>
          <a:lstStyle/>
          <a:p>
            <a:pPr marL="0" marR="0" lvl="0" indent="0" defTabSz="914400" rtl="0" eaLnBrk="1" fontAlgn="auto" latinLnBrk="0" hangingPunct="1">
              <a:lnSpc>
                <a:spcPct val="90000"/>
              </a:lnSpc>
              <a:spcBef>
                <a:spcPct val="0"/>
              </a:spcBef>
              <a:spcAft>
                <a:spcPts val="600"/>
              </a:spcAft>
              <a:buClrTx/>
              <a:buSzTx/>
              <a:buFontTx/>
              <a:buNone/>
              <a:tabLst/>
              <a:defRPr/>
            </a:pPr>
            <a:r>
              <a:rPr lang="en-US" sz="2400" noProof="0" dirty="0" err="1">
                <a:solidFill>
                  <a:srgbClr val="002060"/>
                </a:solidFill>
                <a:latin typeface="Nunito Black" pitchFamily="2" charset="0"/>
              </a:rPr>
              <a:t>Đường</a:t>
            </a:r>
            <a:r>
              <a:rPr lang="en-US" sz="2400" noProof="0" dirty="0">
                <a:solidFill>
                  <a:srgbClr val="002060"/>
                </a:solidFill>
                <a:latin typeface="Nunito Black" pitchFamily="2" charset="0"/>
              </a:rPr>
              <a:t> </a:t>
            </a:r>
            <a:r>
              <a:rPr lang="en-US" sz="2400" noProof="0" dirty="0" err="1">
                <a:solidFill>
                  <a:srgbClr val="002060"/>
                </a:solidFill>
                <a:latin typeface="Nunito Black" pitchFamily="2" charset="0"/>
              </a:rPr>
              <a:t>của</a:t>
            </a:r>
            <a:r>
              <a:rPr lang="en-US" sz="2400" noProof="0" dirty="0">
                <a:solidFill>
                  <a:srgbClr val="002060"/>
                </a:solidFill>
                <a:latin typeface="Nunito Black" pitchFamily="2" charset="0"/>
              </a:rPr>
              <a:t> </a:t>
            </a:r>
            <a:r>
              <a:rPr lang="en-US" sz="2400" noProof="0" dirty="0" err="1">
                <a:solidFill>
                  <a:srgbClr val="002060"/>
                </a:solidFill>
                <a:latin typeface="Nunito Black" pitchFamily="2" charset="0"/>
              </a:rPr>
              <a:t>chú</a:t>
            </a:r>
            <a:r>
              <a:rPr lang="en-US" sz="2400" noProof="0" dirty="0">
                <a:solidFill>
                  <a:srgbClr val="002060"/>
                </a:solidFill>
                <a:latin typeface="Nunito Black" pitchFamily="2" charset="0"/>
              </a:rPr>
              <a:t> phi </a:t>
            </a:r>
            <a:r>
              <a:rPr lang="en-US" sz="2400" noProof="0" dirty="0" err="1">
                <a:solidFill>
                  <a:srgbClr val="002060"/>
                </a:solidFill>
                <a:latin typeface="Nunito Black" pitchFamily="2" charset="0"/>
              </a:rPr>
              <a:t>công</a:t>
            </a:r>
            <a:endParaRPr lang="en-US" sz="2400" noProof="0" dirty="0">
              <a:solidFill>
                <a:srgbClr val="002060"/>
              </a:solidFill>
              <a:latin typeface="Nunito Black" pitchFamily="2" charset="0"/>
            </a:endParaRPr>
          </a:p>
          <a:p>
            <a:pPr marL="0" marR="0" lvl="0" indent="0" defTabSz="914400" rtl="0" eaLnBrk="1" fontAlgn="auto" latinLnBrk="0" hangingPunct="1">
              <a:lnSpc>
                <a:spcPct val="90000"/>
              </a:lnSpc>
              <a:spcBef>
                <a:spcPct val="0"/>
              </a:spcBef>
              <a:spcAft>
                <a:spcPts val="600"/>
              </a:spcAft>
              <a:buClrTx/>
              <a:buSzTx/>
              <a:buFontTx/>
              <a:buNone/>
              <a:tabLst/>
              <a:defRPr/>
            </a:pPr>
            <a:r>
              <a:rPr kumimoji="0" lang="en-US" sz="2400" b="0" i="0" u="none" strike="noStrike" kern="1200" cap="none" spc="0" normalizeH="0" baseline="0" dirty="0" err="1">
                <a:ln>
                  <a:noFill/>
                </a:ln>
                <a:solidFill>
                  <a:srgbClr val="002060"/>
                </a:solidFill>
                <a:effectLst/>
                <a:uLnTx/>
                <a:uFillTx/>
                <a:latin typeface="Nunito Black" pitchFamily="2" charset="0"/>
              </a:rPr>
              <a:t>Lẫn</a:t>
            </a:r>
            <a:r>
              <a:rPr kumimoji="0" lang="en-US" sz="2400" b="0" i="0" u="none" strike="noStrike" kern="1200" cap="none" spc="0" normalizeH="0" dirty="0">
                <a:ln>
                  <a:noFill/>
                </a:ln>
                <a:solidFill>
                  <a:srgbClr val="002060"/>
                </a:solidFill>
                <a:effectLst/>
                <a:uLnTx/>
                <a:uFillTx/>
                <a:latin typeface="Nunito Black" pitchFamily="2" charset="0"/>
              </a:rPr>
              <a:t> </a:t>
            </a:r>
            <a:r>
              <a:rPr kumimoji="0" lang="en-US" sz="2400" b="0" i="0" u="none" strike="noStrike" kern="1200" cap="none" spc="0" normalizeH="0" dirty="0" err="1">
                <a:ln>
                  <a:noFill/>
                </a:ln>
                <a:solidFill>
                  <a:srgbClr val="002060"/>
                </a:solidFill>
                <a:effectLst/>
                <a:uLnTx/>
                <a:uFillTx/>
                <a:latin typeface="Nunito Black" pitchFamily="2" charset="0"/>
              </a:rPr>
              <a:t>trong</a:t>
            </a:r>
            <a:r>
              <a:rPr kumimoji="0" lang="en-US" sz="2400" b="0" i="0" u="none" strike="noStrike" kern="1200" cap="none" spc="0" normalizeH="0" dirty="0">
                <a:ln>
                  <a:noFill/>
                </a:ln>
                <a:solidFill>
                  <a:srgbClr val="002060"/>
                </a:solidFill>
                <a:effectLst/>
                <a:uLnTx/>
                <a:uFillTx/>
                <a:latin typeface="Nunito Black" pitchFamily="2" charset="0"/>
              </a:rPr>
              <a:t> </a:t>
            </a:r>
            <a:r>
              <a:rPr kumimoji="0" lang="en-US" sz="2400" b="0" i="0" u="none" strike="noStrike" kern="1200" cap="none" spc="0" normalizeH="0" dirty="0" err="1">
                <a:ln>
                  <a:noFill/>
                </a:ln>
                <a:solidFill>
                  <a:srgbClr val="002060"/>
                </a:solidFill>
                <a:effectLst/>
                <a:uLnTx/>
                <a:uFillTx/>
                <a:latin typeface="Nunito Black" pitchFamily="2" charset="0"/>
              </a:rPr>
              <a:t>mây</a:t>
            </a:r>
            <a:r>
              <a:rPr kumimoji="0" lang="en-US" sz="2400" b="0" i="0" u="none" strike="noStrike" kern="1200" cap="none" spc="0" normalizeH="0" dirty="0">
                <a:ln>
                  <a:noFill/>
                </a:ln>
                <a:solidFill>
                  <a:srgbClr val="002060"/>
                </a:solidFill>
                <a:effectLst/>
                <a:uLnTx/>
                <a:uFillTx/>
                <a:latin typeface="Nunito Black" pitchFamily="2" charset="0"/>
              </a:rPr>
              <a:t> </a:t>
            </a:r>
            <a:r>
              <a:rPr kumimoji="0" lang="en-US" sz="2400" b="0" i="0" u="none" strike="noStrike" kern="1200" cap="none" spc="0" normalizeH="0" dirty="0" err="1">
                <a:ln>
                  <a:noFill/>
                </a:ln>
                <a:solidFill>
                  <a:srgbClr val="002060"/>
                </a:solidFill>
                <a:effectLst/>
                <a:uLnTx/>
                <a:uFillTx/>
                <a:latin typeface="Nunito Black" pitchFamily="2" charset="0"/>
              </a:rPr>
              <a:t>cao</a:t>
            </a:r>
            <a:r>
              <a:rPr kumimoji="0" lang="en-US" sz="2400" b="0" i="0" u="none" strike="noStrike" kern="1200" cap="none" spc="0" normalizeH="0" dirty="0">
                <a:ln>
                  <a:noFill/>
                </a:ln>
                <a:solidFill>
                  <a:srgbClr val="002060"/>
                </a:solidFill>
                <a:effectLst/>
                <a:uLnTx/>
                <a:uFillTx/>
                <a:latin typeface="Nunito Black" pitchFamily="2" charset="0"/>
              </a:rPr>
              <a:t> </a:t>
            </a:r>
            <a:r>
              <a:rPr kumimoji="0" lang="en-US" sz="2400" b="0" i="0" u="none" strike="noStrike" kern="1200" cap="none" spc="0" normalizeH="0" dirty="0" err="1">
                <a:ln>
                  <a:noFill/>
                </a:ln>
                <a:solidFill>
                  <a:srgbClr val="002060"/>
                </a:solidFill>
                <a:effectLst/>
                <a:uLnTx/>
                <a:uFillTx/>
                <a:latin typeface="Nunito Black" pitchFamily="2" charset="0"/>
              </a:rPr>
              <a:t>tít</a:t>
            </a:r>
            <a:endParaRPr kumimoji="0" lang="en-US" sz="2400" b="0" i="0" u="none" strike="noStrike" kern="1200" cap="none" spc="0" normalizeH="0" dirty="0">
              <a:ln>
                <a:noFill/>
              </a:ln>
              <a:solidFill>
                <a:srgbClr val="002060"/>
              </a:solidFill>
              <a:effectLst/>
              <a:uLnTx/>
              <a:uFillTx/>
              <a:latin typeface="Nunito Black" pitchFamily="2" charset="0"/>
            </a:endParaRPr>
          </a:p>
          <a:p>
            <a:pPr marL="0" marR="0" lvl="0" indent="0" defTabSz="914400" rtl="0" eaLnBrk="1" fontAlgn="auto" latinLnBrk="0" hangingPunct="1">
              <a:lnSpc>
                <a:spcPct val="90000"/>
              </a:lnSpc>
              <a:spcBef>
                <a:spcPct val="0"/>
              </a:spcBef>
              <a:spcAft>
                <a:spcPts val="600"/>
              </a:spcAft>
              <a:buClrTx/>
              <a:buSzTx/>
              <a:buFontTx/>
              <a:buNone/>
              <a:tabLst/>
              <a:defRPr/>
            </a:pPr>
            <a:r>
              <a:rPr lang="en-US" sz="2400" baseline="0" noProof="0" dirty="0" err="1">
                <a:solidFill>
                  <a:srgbClr val="002060"/>
                </a:solidFill>
                <a:latin typeface="Nunito Black" pitchFamily="2" charset="0"/>
              </a:rPr>
              <a:t>Khắp</a:t>
            </a:r>
            <a:r>
              <a:rPr lang="en-US" sz="2400" noProof="0" dirty="0">
                <a:solidFill>
                  <a:srgbClr val="002060"/>
                </a:solidFill>
                <a:latin typeface="Nunito Black" pitchFamily="2" charset="0"/>
              </a:rPr>
              <a:t> </a:t>
            </a:r>
            <a:r>
              <a:rPr lang="en-US" sz="2400" noProof="0" dirty="0" err="1">
                <a:solidFill>
                  <a:srgbClr val="002060"/>
                </a:solidFill>
                <a:latin typeface="Nunito Black" pitchFamily="2" charset="0"/>
              </a:rPr>
              <a:t>những</a:t>
            </a:r>
            <a:r>
              <a:rPr lang="en-US" sz="2400" noProof="0" dirty="0">
                <a:solidFill>
                  <a:srgbClr val="002060"/>
                </a:solidFill>
                <a:latin typeface="Nunito Black" pitchFamily="2" charset="0"/>
              </a:rPr>
              <a:t> </a:t>
            </a:r>
            <a:r>
              <a:rPr lang="en-US" sz="2400" noProof="0" dirty="0" err="1">
                <a:solidFill>
                  <a:srgbClr val="002060"/>
                </a:solidFill>
                <a:latin typeface="Nunito Black" pitchFamily="2" charset="0"/>
              </a:rPr>
              <a:t>vùng</a:t>
            </a:r>
            <a:r>
              <a:rPr lang="en-US" sz="2400" noProof="0" dirty="0">
                <a:solidFill>
                  <a:srgbClr val="002060"/>
                </a:solidFill>
                <a:latin typeface="Nunito Black" pitchFamily="2" charset="0"/>
              </a:rPr>
              <a:t> </a:t>
            </a:r>
            <a:r>
              <a:rPr lang="en-US" sz="2400" noProof="0" dirty="0" err="1">
                <a:solidFill>
                  <a:srgbClr val="002060"/>
                </a:solidFill>
                <a:latin typeface="Nunito Black" pitchFamily="2" charset="0"/>
              </a:rPr>
              <a:t>trời</a:t>
            </a:r>
            <a:r>
              <a:rPr lang="en-US" sz="2400" noProof="0" dirty="0">
                <a:solidFill>
                  <a:srgbClr val="002060"/>
                </a:solidFill>
                <a:latin typeface="Nunito Black" pitchFamily="2" charset="0"/>
              </a:rPr>
              <a:t> </a:t>
            </a:r>
            <a:r>
              <a:rPr lang="en-US" sz="2400" noProof="0" dirty="0" err="1">
                <a:solidFill>
                  <a:srgbClr val="002060"/>
                </a:solidFill>
                <a:latin typeface="Nunito Black" pitchFamily="2" charset="0"/>
              </a:rPr>
              <a:t>xanh</a:t>
            </a:r>
            <a:endParaRPr lang="en-US" sz="2400" noProof="0" dirty="0">
              <a:solidFill>
                <a:srgbClr val="002060"/>
              </a:solidFill>
              <a:latin typeface="Nunito Black" pitchFamily="2" charset="0"/>
            </a:endParaRPr>
          </a:p>
          <a:p>
            <a:pPr marL="0" marR="0" lvl="0" indent="0" defTabSz="914400" rtl="0" eaLnBrk="1" fontAlgn="auto" latinLnBrk="0" hangingPunct="1">
              <a:lnSpc>
                <a:spcPct val="90000"/>
              </a:lnSpc>
              <a:spcBef>
                <a:spcPct val="0"/>
              </a:spcBef>
              <a:spcAft>
                <a:spcPts val="600"/>
              </a:spcAft>
              <a:buClrTx/>
              <a:buSzTx/>
              <a:buFontTx/>
              <a:buNone/>
              <a:tabLst/>
              <a:defRPr/>
            </a:pPr>
            <a:r>
              <a:rPr kumimoji="0" lang="en-US" sz="2400" b="0" i="0" u="none" strike="noStrike" kern="1200" cap="none" spc="0" normalizeH="0" baseline="0" dirty="0" err="1">
                <a:ln>
                  <a:noFill/>
                </a:ln>
                <a:solidFill>
                  <a:srgbClr val="002060"/>
                </a:solidFill>
                <a:effectLst/>
                <a:uLnTx/>
                <a:uFillTx/>
                <a:latin typeface="Nunito Black" pitchFamily="2" charset="0"/>
              </a:rPr>
              <a:t>Những</a:t>
            </a:r>
            <a:r>
              <a:rPr kumimoji="0" lang="en-US" sz="2400" b="0" i="0" u="none" strike="noStrike" kern="1200" cap="none" spc="0" normalizeH="0" dirty="0">
                <a:ln>
                  <a:noFill/>
                </a:ln>
                <a:solidFill>
                  <a:srgbClr val="002060"/>
                </a:solidFill>
                <a:effectLst/>
                <a:uLnTx/>
                <a:uFillTx/>
                <a:latin typeface="Nunito Black" pitchFamily="2" charset="0"/>
              </a:rPr>
              <a:t> </a:t>
            </a:r>
            <a:r>
              <a:rPr kumimoji="0" lang="en-US" sz="2400" b="0" i="0" u="none" strike="noStrike" kern="1200" cap="none" spc="0" normalizeH="0" dirty="0" err="1">
                <a:ln>
                  <a:noFill/>
                </a:ln>
                <a:solidFill>
                  <a:srgbClr val="002060"/>
                </a:solidFill>
                <a:effectLst/>
                <a:uLnTx/>
                <a:uFillTx/>
                <a:latin typeface="Nunito Black" pitchFamily="2" charset="0"/>
              </a:rPr>
              <a:t>vì</a:t>
            </a:r>
            <a:r>
              <a:rPr kumimoji="0" lang="en-US" sz="2400" b="0" i="0" u="none" strike="noStrike" kern="1200" cap="none" spc="0" normalizeH="0" dirty="0">
                <a:ln>
                  <a:noFill/>
                </a:ln>
                <a:solidFill>
                  <a:srgbClr val="002060"/>
                </a:solidFill>
                <a:effectLst/>
                <a:uLnTx/>
                <a:uFillTx/>
                <a:latin typeface="Nunito Black" pitchFamily="2" charset="0"/>
              </a:rPr>
              <a:t> </a:t>
            </a:r>
            <a:r>
              <a:rPr kumimoji="0" lang="en-US" sz="2400" b="0" i="0" u="none" strike="noStrike" kern="1200" cap="none" spc="0" normalizeH="0" dirty="0" err="1">
                <a:ln>
                  <a:noFill/>
                </a:ln>
                <a:solidFill>
                  <a:srgbClr val="002060"/>
                </a:solidFill>
                <a:effectLst/>
                <a:uLnTx/>
                <a:uFillTx/>
                <a:latin typeface="Nunito Black" pitchFamily="2" charset="0"/>
              </a:rPr>
              <a:t>sao</a:t>
            </a:r>
            <a:r>
              <a:rPr kumimoji="0" lang="en-US" sz="2400" b="0" i="0" u="none" strike="noStrike" kern="1200" cap="none" spc="0" normalizeH="0" dirty="0">
                <a:ln>
                  <a:noFill/>
                </a:ln>
                <a:solidFill>
                  <a:srgbClr val="002060"/>
                </a:solidFill>
                <a:effectLst/>
                <a:uLnTx/>
                <a:uFillTx/>
                <a:latin typeface="Nunito Black" pitchFamily="2" charset="0"/>
              </a:rPr>
              <a:t> chi </a:t>
            </a:r>
            <a:r>
              <a:rPr kumimoji="0" lang="en-US" sz="2400" b="0" i="0" u="none" strike="noStrike" kern="1200" cap="none" spc="0" normalizeH="0" dirty="0" err="1">
                <a:ln>
                  <a:noFill/>
                </a:ln>
                <a:solidFill>
                  <a:srgbClr val="002060"/>
                </a:solidFill>
                <a:effectLst/>
                <a:uLnTx/>
                <a:uFillTx/>
                <a:latin typeface="Nunito Black" pitchFamily="2" charset="0"/>
              </a:rPr>
              <a:t>chít</a:t>
            </a:r>
            <a:r>
              <a:rPr kumimoji="0" lang="en-US" sz="2400" b="0" i="0" u="none" strike="noStrike" kern="1200" cap="none" spc="0" normalizeH="0" dirty="0">
                <a:ln>
                  <a:noFill/>
                </a:ln>
                <a:solidFill>
                  <a:srgbClr val="002060"/>
                </a:solidFill>
                <a:effectLst/>
                <a:uLnTx/>
                <a:uFillTx/>
                <a:latin typeface="Nunito Black" pitchFamily="2" charset="0"/>
              </a:rPr>
              <a:t>.</a:t>
            </a:r>
            <a:endParaRPr kumimoji="0" lang="en-US" sz="2400" b="0" i="0" u="none" strike="noStrike" kern="1200" cap="none" spc="0" normalizeH="0" baseline="0" noProof="0" dirty="0">
              <a:ln>
                <a:noFill/>
              </a:ln>
              <a:solidFill>
                <a:srgbClr val="002060"/>
              </a:solidFill>
              <a:effectLst/>
              <a:uLnTx/>
              <a:uFillTx/>
              <a:latin typeface="Nunito Black" pitchFamily="2" charset="0"/>
            </a:endParaRPr>
          </a:p>
        </p:txBody>
      </p:sp>
      <p:sp>
        <p:nvSpPr>
          <p:cNvPr id="28" name="TextBox 27">
            <a:extLst>
              <a:ext uri="{FF2B5EF4-FFF2-40B4-BE49-F238E27FC236}">
                <a16:creationId xmlns:a16="http://schemas.microsoft.com/office/drawing/2014/main" id="{2775BEB2-DD79-A8F3-CE64-9ECC2ECDD691}"/>
              </a:ext>
            </a:extLst>
          </p:cNvPr>
          <p:cNvSpPr txBox="1"/>
          <p:nvPr/>
        </p:nvSpPr>
        <p:spPr>
          <a:xfrm>
            <a:off x="1890246" y="3123290"/>
            <a:ext cx="4248281" cy="1677310"/>
          </a:xfrm>
          <a:prstGeom prst="roundRect">
            <a:avLst/>
          </a:prstGeom>
          <a:solidFill>
            <a:srgbClr val="92D050"/>
          </a:solidFill>
          <a:ln>
            <a:solidFill>
              <a:schemeClr val="accent6">
                <a:lumMod val="50000"/>
              </a:schemeClr>
            </a:solidFill>
          </a:ln>
        </p:spPr>
        <p:txBody>
          <a:bodyPr vert="horz" lIns="91440" tIns="45720" rIns="91440" bIns="45720" rtlCol="0" anchor="b">
            <a:noAutofit/>
          </a:bodyPr>
          <a:lstStyle/>
          <a:p>
            <a:pPr marL="0" marR="0" lvl="0" indent="0" defTabSz="914400" rtl="0" eaLnBrk="1" fontAlgn="auto" latinLnBrk="0" hangingPunct="1">
              <a:lnSpc>
                <a:spcPct val="90000"/>
              </a:lnSpc>
              <a:spcBef>
                <a:spcPct val="0"/>
              </a:spcBef>
              <a:spcAft>
                <a:spcPts val="600"/>
              </a:spcAft>
              <a:buClrTx/>
              <a:buSzTx/>
              <a:buFontTx/>
              <a:buNone/>
              <a:tabLst/>
              <a:defRPr/>
            </a:pPr>
            <a:r>
              <a:rPr lang="en-US" sz="2400" noProof="0" dirty="0" err="1">
                <a:latin typeface="Nunito Black" pitchFamily="2" charset="0"/>
              </a:rPr>
              <a:t>Đường</a:t>
            </a:r>
            <a:r>
              <a:rPr lang="en-US" sz="2400" noProof="0" dirty="0">
                <a:latin typeface="Nunito Black" pitchFamily="2" charset="0"/>
              </a:rPr>
              <a:t> </a:t>
            </a:r>
            <a:r>
              <a:rPr lang="en-US" sz="2400" noProof="0" dirty="0" err="1">
                <a:latin typeface="Nunito Black" pitchFamily="2" charset="0"/>
              </a:rPr>
              <a:t>của</a:t>
            </a:r>
            <a:r>
              <a:rPr lang="en-US" sz="2400" noProof="0" dirty="0">
                <a:latin typeface="Nunito Black" pitchFamily="2" charset="0"/>
              </a:rPr>
              <a:t> </a:t>
            </a:r>
            <a:r>
              <a:rPr lang="en-US" sz="2400" noProof="0" dirty="0" err="1">
                <a:latin typeface="Nunito Black" pitchFamily="2" charset="0"/>
              </a:rPr>
              <a:t>chú</a:t>
            </a:r>
            <a:r>
              <a:rPr lang="en-US" sz="2400" noProof="0" dirty="0">
                <a:latin typeface="Nunito Black" pitchFamily="2" charset="0"/>
              </a:rPr>
              <a:t> </a:t>
            </a:r>
            <a:r>
              <a:rPr lang="en-US" sz="2400" noProof="0" dirty="0" err="1">
                <a:latin typeface="Nunito Black" pitchFamily="2" charset="0"/>
              </a:rPr>
              <a:t>hải</a:t>
            </a:r>
            <a:r>
              <a:rPr lang="en-US" sz="2400" noProof="0" dirty="0">
                <a:latin typeface="Nunito Black" pitchFamily="2" charset="0"/>
              </a:rPr>
              <a:t> </a:t>
            </a:r>
            <a:r>
              <a:rPr lang="en-US" sz="2400" noProof="0" dirty="0" err="1">
                <a:latin typeface="Nunito Black" pitchFamily="2" charset="0"/>
              </a:rPr>
              <a:t>quân</a:t>
            </a:r>
            <a:endParaRPr lang="en-US" sz="2400" noProof="0" dirty="0">
              <a:latin typeface="Nunito Black" pitchFamily="2" charset="0"/>
            </a:endParaRPr>
          </a:p>
          <a:p>
            <a:pPr marL="0" marR="0" lvl="0" indent="0" defTabSz="914400" rtl="0" eaLnBrk="1" fontAlgn="auto" latinLnBrk="0" hangingPunct="1">
              <a:lnSpc>
                <a:spcPct val="90000"/>
              </a:lnSpc>
              <a:spcBef>
                <a:spcPct val="0"/>
              </a:spcBef>
              <a:spcAft>
                <a:spcPts val="600"/>
              </a:spcAft>
              <a:buClrTx/>
              <a:buSzTx/>
              <a:buFontTx/>
              <a:buNone/>
              <a:tabLst/>
              <a:defRPr/>
            </a:pPr>
            <a:r>
              <a:rPr kumimoji="0" lang="en-US" sz="2400" b="0" i="0" u="none" strike="noStrike" kern="1200" cap="none" spc="0" normalizeH="0" baseline="0" dirty="0" err="1">
                <a:ln>
                  <a:noFill/>
                </a:ln>
                <a:effectLst/>
                <a:uLnTx/>
                <a:uFillTx/>
                <a:latin typeface="Nunito Black" pitchFamily="2" charset="0"/>
              </a:rPr>
              <a:t>Mênh</a:t>
            </a:r>
            <a:r>
              <a:rPr kumimoji="0" lang="en-US" sz="2400" b="0" i="0" u="none" strike="noStrike" kern="1200" cap="none" spc="0" normalizeH="0" dirty="0">
                <a:ln>
                  <a:noFill/>
                </a:ln>
                <a:effectLst/>
                <a:uLnTx/>
                <a:uFillTx/>
                <a:latin typeface="Nunito Black" pitchFamily="2" charset="0"/>
              </a:rPr>
              <a:t> </a:t>
            </a:r>
            <a:r>
              <a:rPr kumimoji="0" lang="en-US" sz="2400" b="0" i="0" u="none" strike="noStrike" kern="1200" cap="none" spc="0" normalizeH="0" dirty="0" err="1">
                <a:ln>
                  <a:noFill/>
                </a:ln>
                <a:effectLst/>
                <a:uLnTx/>
                <a:uFillTx/>
                <a:latin typeface="Nunito Black" pitchFamily="2" charset="0"/>
              </a:rPr>
              <a:t>mông</a:t>
            </a:r>
            <a:r>
              <a:rPr kumimoji="0" lang="en-US" sz="2400" b="0" i="0" u="none" strike="noStrike" kern="1200" cap="none" spc="0" normalizeH="0" dirty="0">
                <a:ln>
                  <a:noFill/>
                </a:ln>
                <a:effectLst/>
                <a:uLnTx/>
                <a:uFillTx/>
                <a:latin typeface="Nunito Black" pitchFamily="2" charset="0"/>
              </a:rPr>
              <a:t> </a:t>
            </a:r>
            <a:r>
              <a:rPr kumimoji="0" lang="en-US" sz="2400" b="0" i="0" u="none" strike="noStrike" kern="1200" cap="none" spc="0" normalizeH="0" dirty="0" err="1">
                <a:ln>
                  <a:noFill/>
                </a:ln>
                <a:effectLst/>
                <a:uLnTx/>
                <a:uFillTx/>
                <a:latin typeface="Nunito Black" pitchFamily="2" charset="0"/>
              </a:rPr>
              <a:t>trên</a:t>
            </a:r>
            <a:r>
              <a:rPr kumimoji="0" lang="en-US" sz="2400" b="0" i="0" u="none" strike="noStrike" kern="1200" cap="none" spc="0" normalizeH="0" dirty="0">
                <a:ln>
                  <a:noFill/>
                </a:ln>
                <a:effectLst/>
                <a:uLnTx/>
                <a:uFillTx/>
                <a:latin typeface="Nunito Black" pitchFamily="2" charset="0"/>
              </a:rPr>
              <a:t> </a:t>
            </a:r>
            <a:r>
              <a:rPr kumimoji="0" lang="en-US" sz="2400" b="0" i="0" u="none" strike="noStrike" kern="1200" cap="none" spc="0" normalizeH="0" dirty="0" err="1">
                <a:ln>
                  <a:noFill/>
                </a:ln>
                <a:effectLst/>
                <a:uLnTx/>
                <a:uFillTx/>
                <a:latin typeface="Nunito Black" pitchFamily="2" charset="0"/>
              </a:rPr>
              <a:t>biển</a:t>
            </a:r>
            <a:r>
              <a:rPr kumimoji="0" lang="en-US" sz="2400" b="0" i="0" u="none" strike="noStrike" kern="1200" cap="none" spc="0" normalizeH="0" dirty="0">
                <a:ln>
                  <a:noFill/>
                </a:ln>
                <a:effectLst/>
                <a:uLnTx/>
                <a:uFillTx/>
                <a:latin typeface="Nunito Black" pitchFamily="2" charset="0"/>
              </a:rPr>
              <a:t> </a:t>
            </a:r>
            <a:r>
              <a:rPr kumimoji="0" lang="en-US" sz="2400" b="0" i="0" u="none" strike="noStrike" kern="1200" cap="none" spc="0" normalizeH="0" dirty="0" err="1">
                <a:ln>
                  <a:noFill/>
                </a:ln>
                <a:effectLst/>
                <a:uLnTx/>
                <a:uFillTx/>
                <a:latin typeface="Nunito Black" pitchFamily="2" charset="0"/>
              </a:rPr>
              <a:t>cả</a:t>
            </a:r>
            <a:endParaRPr kumimoji="0" lang="en-US" sz="2400" b="0" i="0" u="none" strike="noStrike" kern="1200" cap="none" spc="0" normalizeH="0" dirty="0">
              <a:ln>
                <a:noFill/>
              </a:ln>
              <a:effectLst/>
              <a:uLnTx/>
              <a:uFillTx/>
              <a:latin typeface="Nunito Black" pitchFamily="2" charset="0"/>
            </a:endParaRPr>
          </a:p>
          <a:p>
            <a:pPr marL="0" marR="0" lvl="0" indent="0" defTabSz="914400" rtl="0" eaLnBrk="1" fontAlgn="auto" latinLnBrk="0" hangingPunct="1">
              <a:lnSpc>
                <a:spcPct val="90000"/>
              </a:lnSpc>
              <a:spcBef>
                <a:spcPct val="0"/>
              </a:spcBef>
              <a:spcAft>
                <a:spcPts val="600"/>
              </a:spcAft>
              <a:buClrTx/>
              <a:buSzTx/>
              <a:buFontTx/>
              <a:buNone/>
              <a:tabLst/>
              <a:defRPr/>
            </a:pPr>
            <a:r>
              <a:rPr lang="en-US" sz="2400" baseline="0" noProof="0" dirty="0" err="1">
                <a:latin typeface="Nunito Black" pitchFamily="2" charset="0"/>
              </a:rPr>
              <a:t>Tới</a:t>
            </a:r>
            <a:r>
              <a:rPr lang="en-US" sz="2400" noProof="0" dirty="0">
                <a:latin typeface="Nunito Black" pitchFamily="2" charset="0"/>
              </a:rPr>
              <a:t> </a:t>
            </a:r>
            <a:r>
              <a:rPr lang="en-US" sz="2400" noProof="0" dirty="0" err="1">
                <a:latin typeface="Nunito Black" pitchFamily="2" charset="0"/>
              </a:rPr>
              <a:t>những</a:t>
            </a:r>
            <a:r>
              <a:rPr lang="en-US" sz="2400" noProof="0" dirty="0">
                <a:latin typeface="Nunito Black" pitchFamily="2" charset="0"/>
              </a:rPr>
              <a:t> </a:t>
            </a:r>
            <a:r>
              <a:rPr lang="en-US" sz="2400" noProof="0" dirty="0" err="1">
                <a:latin typeface="Nunito Black" pitchFamily="2" charset="0"/>
              </a:rPr>
              <a:t>vùng</a:t>
            </a:r>
            <a:r>
              <a:rPr lang="en-US" sz="2400" noProof="0" dirty="0">
                <a:latin typeface="Nunito Black" pitchFamily="2" charset="0"/>
              </a:rPr>
              <a:t> </a:t>
            </a:r>
            <a:r>
              <a:rPr lang="en-US" sz="2400" noProof="0" dirty="0" err="1">
                <a:latin typeface="Nunito Black" pitchFamily="2" charset="0"/>
              </a:rPr>
              <a:t>đảo</a:t>
            </a:r>
            <a:r>
              <a:rPr lang="en-US" sz="2400" noProof="0" dirty="0">
                <a:latin typeface="Nunito Black" pitchFamily="2" charset="0"/>
              </a:rPr>
              <a:t> </a:t>
            </a:r>
            <a:r>
              <a:rPr lang="en-US" sz="2400" noProof="0" dirty="0" err="1">
                <a:latin typeface="Nunito Black" pitchFamily="2" charset="0"/>
              </a:rPr>
              <a:t>xa</a:t>
            </a:r>
            <a:endParaRPr lang="en-US" sz="2400" noProof="0" dirty="0">
              <a:latin typeface="Nunito Black" pitchFamily="2" charset="0"/>
            </a:endParaRPr>
          </a:p>
          <a:p>
            <a:pPr marL="0" marR="0" lvl="0" indent="0" defTabSz="914400" rtl="0" eaLnBrk="1" fontAlgn="auto" latinLnBrk="0" hangingPunct="1">
              <a:lnSpc>
                <a:spcPct val="90000"/>
              </a:lnSpc>
              <a:spcBef>
                <a:spcPct val="0"/>
              </a:spcBef>
              <a:spcAft>
                <a:spcPts val="600"/>
              </a:spcAft>
              <a:buClrTx/>
              <a:buSzTx/>
              <a:buFontTx/>
              <a:buNone/>
              <a:tabLst/>
              <a:defRPr/>
            </a:pPr>
            <a:r>
              <a:rPr kumimoji="0" lang="en-US" sz="2400" b="0" i="0" u="none" strike="noStrike" kern="1200" cap="none" spc="0" normalizeH="0" baseline="0" dirty="0" err="1">
                <a:ln>
                  <a:noFill/>
                </a:ln>
                <a:effectLst/>
                <a:uLnTx/>
                <a:uFillTx/>
                <a:latin typeface="Nunito Black" pitchFamily="2" charset="0"/>
              </a:rPr>
              <a:t>Và</a:t>
            </a:r>
            <a:r>
              <a:rPr kumimoji="0" lang="en-US" sz="2400" b="0" i="0" u="none" strike="noStrike" kern="1200" cap="none" spc="0" normalizeH="0" dirty="0">
                <a:ln>
                  <a:noFill/>
                </a:ln>
                <a:effectLst/>
                <a:uLnTx/>
                <a:uFillTx/>
                <a:latin typeface="Nunito Black" pitchFamily="2" charset="0"/>
              </a:rPr>
              <a:t> </a:t>
            </a:r>
            <a:r>
              <a:rPr kumimoji="0" lang="en-US" sz="2400" b="0" i="0" u="none" strike="noStrike" kern="1200" cap="none" spc="0" normalizeH="0" dirty="0" err="1">
                <a:ln>
                  <a:noFill/>
                </a:ln>
                <a:effectLst/>
                <a:uLnTx/>
                <a:uFillTx/>
                <a:latin typeface="Nunito Black" pitchFamily="2" charset="0"/>
              </a:rPr>
              <a:t>những</a:t>
            </a:r>
            <a:r>
              <a:rPr kumimoji="0" lang="en-US" sz="2400" b="0" i="0" u="none" strike="noStrike" kern="1200" cap="none" spc="0" normalizeH="0" dirty="0">
                <a:ln>
                  <a:noFill/>
                </a:ln>
                <a:effectLst/>
                <a:uLnTx/>
                <a:uFillTx/>
                <a:latin typeface="Nunito Black" pitchFamily="2" charset="0"/>
              </a:rPr>
              <a:t> </a:t>
            </a:r>
            <a:r>
              <a:rPr kumimoji="0" lang="en-US" sz="2400" b="0" i="0" u="none" strike="noStrike" kern="1200" cap="none" spc="0" normalizeH="0" dirty="0" err="1">
                <a:ln>
                  <a:noFill/>
                </a:ln>
                <a:effectLst/>
                <a:uLnTx/>
                <a:uFillTx/>
                <a:latin typeface="Nunito Black" pitchFamily="2" charset="0"/>
              </a:rPr>
              <a:t>bờ</a:t>
            </a:r>
            <a:r>
              <a:rPr kumimoji="0" lang="en-US" sz="2400" b="0" i="0" u="none" strike="noStrike" kern="1200" cap="none" spc="0" normalizeH="0" dirty="0">
                <a:ln>
                  <a:noFill/>
                </a:ln>
                <a:effectLst/>
                <a:uLnTx/>
                <a:uFillTx/>
                <a:latin typeface="Nunito Black" pitchFamily="2" charset="0"/>
              </a:rPr>
              <a:t> </a:t>
            </a:r>
            <a:r>
              <a:rPr kumimoji="0" lang="en-US" sz="2400" b="0" i="0" u="none" strike="noStrike" kern="1200" cap="none" spc="0" normalizeH="0" dirty="0" err="1">
                <a:ln>
                  <a:noFill/>
                </a:ln>
                <a:effectLst/>
                <a:uLnTx/>
                <a:uFillTx/>
                <a:latin typeface="Nunito Black" pitchFamily="2" charset="0"/>
              </a:rPr>
              <a:t>bến</a:t>
            </a:r>
            <a:r>
              <a:rPr kumimoji="0" lang="en-US" sz="2400" b="0" i="0" u="none" strike="noStrike" kern="1200" cap="none" spc="0" normalizeH="0" dirty="0">
                <a:ln>
                  <a:noFill/>
                </a:ln>
                <a:effectLst/>
                <a:uLnTx/>
                <a:uFillTx/>
                <a:latin typeface="Nunito Black" pitchFamily="2" charset="0"/>
              </a:rPr>
              <a:t> </a:t>
            </a:r>
            <a:r>
              <a:rPr kumimoji="0" lang="en-US" sz="2400" b="0" i="0" u="none" strike="noStrike" kern="1200" cap="none" spc="0" normalizeH="0" dirty="0" err="1">
                <a:ln>
                  <a:noFill/>
                </a:ln>
                <a:effectLst/>
                <a:uLnTx/>
                <a:uFillTx/>
                <a:latin typeface="Nunito Black" pitchFamily="2" charset="0"/>
              </a:rPr>
              <a:t>lạ</a:t>
            </a:r>
            <a:r>
              <a:rPr kumimoji="0" lang="en-US" sz="2400" b="0" i="0" u="none" strike="noStrike" kern="1200" cap="none" spc="0" normalizeH="0" dirty="0">
                <a:ln>
                  <a:noFill/>
                </a:ln>
                <a:effectLst/>
                <a:uLnTx/>
                <a:uFillTx/>
                <a:latin typeface="Nunito Black" pitchFamily="2" charset="0"/>
              </a:rPr>
              <a:t>.</a:t>
            </a:r>
            <a:endParaRPr kumimoji="0" lang="en-US" sz="2400" b="0" i="0" u="none" strike="noStrike" kern="1200" cap="none" spc="0" normalizeH="0" baseline="0" noProof="0" dirty="0">
              <a:ln>
                <a:noFill/>
              </a:ln>
              <a:effectLst/>
              <a:uLnTx/>
              <a:uFillTx/>
              <a:latin typeface="Nunito Black" pitchFamily="2" charset="0"/>
            </a:endParaRPr>
          </a:p>
        </p:txBody>
      </p:sp>
      <p:sp>
        <p:nvSpPr>
          <p:cNvPr id="29" name="TextBox 28">
            <a:extLst>
              <a:ext uri="{FF2B5EF4-FFF2-40B4-BE49-F238E27FC236}">
                <a16:creationId xmlns:a16="http://schemas.microsoft.com/office/drawing/2014/main" id="{2775BEB2-DD79-A8F3-CE64-9ECC2ECDD691}"/>
              </a:ext>
            </a:extLst>
          </p:cNvPr>
          <p:cNvSpPr txBox="1"/>
          <p:nvPr/>
        </p:nvSpPr>
        <p:spPr>
          <a:xfrm>
            <a:off x="2514600" y="4952090"/>
            <a:ext cx="4248281" cy="1677310"/>
          </a:xfrm>
          <a:prstGeom prst="roundRect">
            <a:avLst/>
          </a:prstGeom>
          <a:solidFill>
            <a:schemeClr val="accent4">
              <a:lumMod val="60000"/>
              <a:lumOff val="40000"/>
            </a:schemeClr>
          </a:solidFill>
          <a:ln>
            <a:solidFill>
              <a:schemeClr val="accent2">
                <a:lumMod val="50000"/>
              </a:schemeClr>
            </a:solidFill>
          </a:ln>
        </p:spPr>
        <p:txBody>
          <a:bodyPr vert="horz" lIns="91440" tIns="45720" rIns="91440" bIns="45720" rtlCol="0" anchor="b">
            <a:noAutofit/>
          </a:bodyPr>
          <a:lstStyle/>
          <a:p>
            <a:pPr marL="0" marR="0" lvl="0" indent="0" defTabSz="914400" rtl="0" eaLnBrk="1" fontAlgn="auto" latinLnBrk="0" hangingPunct="1">
              <a:lnSpc>
                <a:spcPct val="90000"/>
              </a:lnSpc>
              <a:spcBef>
                <a:spcPct val="0"/>
              </a:spcBef>
              <a:spcAft>
                <a:spcPts val="600"/>
              </a:spcAft>
              <a:buClrTx/>
              <a:buSzTx/>
              <a:buFontTx/>
              <a:buNone/>
              <a:tabLst/>
              <a:defRPr/>
            </a:pPr>
            <a:r>
              <a:rPr lang="en-US" sz="2400" noProof="0" dirty="0">
                <a:solidFill>
                  <a:schemeClr val="accent4">
                    <a:lumMod val="50000"/>
                  </a:schemeClr>
                </a:solidFill>
                <a:latin typeface="Nunito Black" pitchFamily="2" charset="0"/>
              </a:rPr>
              <a:t>Con </a:t>
            </a:r>
            <a:r>
              <a:rPr lang="en-US" sz="2400" noProof="0" dirty="0" err="1">
                <a:solidFill>
                  <a:schemeClr val="accent4">
                    <a:lumMod val="50000"/>
                  </a:schemeClr>
                </a:solidFill>
                <a:latin typeface="Nunito Black" pitchFamily="2" charset="0"/>
              </a:rPr>
              <a:t>đường</a:t>
            </a:r>
            <a:r>
              <a:rPr lang="en-US" sz="2400" noProof="0" dirty="0">
                <a:solidFill>
                  <a:schemeClr val="accent4">
                    <a:lumMod val="50000"/>
                  </a:schemeClr>
                </a:solidFill>
                <a:latin typeface="Nunito Black" pitchFamily="2" charset="0"/>
              </a:rPr>
              <a:t> </a:t>
            </a:r>
            <a:r>
              <a:rPr lang="en-US" sz="2400" noProof="0" dirty="0" err="1">
                <a:solidFill>
                  <a:schemeClr val="accent4">
                    <a:lumMod val="50000"/>
                  </a:schemeClr>
                </a:solidFill>
                <a:latin typeface="Nunito Black" pitchFamily="2" charset="0"/>
              </a:rPr>
              <a:t>làm</a:t>
            </a:r>
            <a:r>
              <a:rPr lang="en-US" sz="2400" noProof="0" dirty="0">
                <a:solidFill>
                  <a:schemeClr val="accent4">
                    <a:lumMod val="50000"/>
                  </a:schemeClr>
                </a:solidFill>
                <a:latin typeface="Nunito Black" pitchFamily="2" charset="0"/>
              </a:rPr>
              <a:t> </a:t>
            </a:r>
            <a:r>
              <a:rPr lang="en-US" sz="2400" noProof="0" dirty="0" err="1">
                <a:solidFill>
                  <a:schemeClr val="accent4">
                    <a:lumMod val="50000"/>
                  </a:schemeClr>
                </a:solidFill>
                <a:latin typeface="Nunito Black" pitchFamily="2" charset="0"/>
              </a:rPr>
              <a:t>bằng</a:t>
            </a:r>
            <a:r>
              <a:rPr lang="en-US" sz="2400" noProof="0" dirty="0">
                <a:solidFill>
                  <a:schemeClr val="accent4">
                    <a:lumMod val="50000"/>
                  </a:schemeClr>
                </a:solidFill>
                <a:latin typeface="Nunito Black" pitchFamily="2" charset="0"/>
              </a:rPr>
              <a:t> </a:t>
            </a:r>
            <a:r>
              <a:rPr lang="en-US" sz="2400" noProof="0" dirty="0" err="1">
                <a:solidFill>
                  <a:schemeClr val="accent4">
                    <a:lumMod val="50000"/>
                  </a:schemeClr>
                </a:solidFill>
                <a:latin typeface="Nunito Black" pitchFamily="2" charset="0"/>
              </a:rPr>
              <a:t>sắt</a:t>
            </a:r>
            <a:endParaRPr lang="en-US" sz="2400" noProof="0" dirty="0">
              <a:solidFill>
                <a:schemeClr val="accent4">
                  <a:lumMod val="50000"/>
                </a:schemeClr>
              </a:solidFill>
              <a:latin typeface="Nunito Black" pitchFamily="2" charset="0"/>
            </a:endParaRPr>
          </a:p>
          <a:p>
            <a:pPr marL="0" marR="0" lvl="0" indent="0" defTabSz="914400" rtl="0" eaLnBrk="1" fontAlgn="auto" latinLnBrk="0" hangingPunct="1">
              <a:lnSpc>
                <a:spcPct val="90000"/>
              </a:lnSpc>
              <a:spcBef>
                <a:spcPct val="0"/>
              </a:spcBef>
              <a:spcAft>
                <a:spcPts val="600"/>
              </a:spcAft>
              <a:buClrTx/>
              <a:buSzTx/>
              <a:buFontTx/>
              <a:buNone/>
              <a:tabLst/>
              <a:defRPr/>
            </a:pPr>
            <a:r>
              <a:rPr kumimoji="0" lang="en-US" sz="2400" b="0" i="0" u="none" strike="noStrike" kern="1200" cap="none" spc="0" normalizeH="0" baseline="0" dirty="0" err="1">
                <a:ln>
                  <a:noFill/>
                </a:ln>
                <a:solidFill>
                  <a:schemeClr val="accent4">
                    <a:lumMod val="50000"/>
                  </a:schemeClr>
                </a:solidFill>
                <a:effectLst/>
                <a:uLnTx/>
                <a:uFillTx/>
                <a:latin typeface="Nunito Black" pitchFamily="2" charset="0"/>
              </a:rPr>
              <a:t>Là</a:t>
            </a:r>
            <a:r>
              <a:rPr kumimoji="0" lang="en-US" sz="2400" b="0" i="0" u="none" strike="noStrike" kern="1200" cap="none" spc="0" normalizeH="0" dirty="0">
                <a:ln>
                  <a:noFill/>
                </a:ln>
                <a:solidFill>
                  <a:schemeClr val="accent4">
                    <a:lumMod val="50000"/>
                  </a:schemeClr>
                </a:solidFill>
                <a:effectLst/>
                <a:uLnTx/>
                <a:uFillTx/>
                <a:latin typeface="Nunito Black" pitchFamily="2" charset="0"/>
              </a:rPr>
              <a:t> </a:t>
            </a:r>
            <a:r>
              <a:rPr kumimoji="0" lang="en-US" sz="2400" b="0" i="0" u="none" strike="noStrike" kern="1200" cap="none" spc="0" normalizeH="0" dirty="0" err="1">
                <a:ln>
                  <a:noFill/>
                </a:ln>
                <a:solidFill>
                  <a:schemeClr val="accent4">
                    <a:lumMod val="50000"/>
                  </a:schemeClr>
                </a:solidFill>
                <a:effectLst/>
                <a:uLnTx/>
                <a:uFillTx/>
                <a:latin typeface="Nunito Black" pitchFamily="2" charset="0"/>
              </a:rPr>
              <a:t>của</a:t>
            </a:r>
            <a:r>
              <a:rPr kumimoji="0" lang="en-US" sz="2400" b="0" i="0" u="none" strike="noStrike" kern="1200" cap="none" spc="0" normalizeH="0" dirty="0">
                <a:ln>
                  <a:noFill/>
                </a:ln>
                <a:solidFill>
                  <a:schemeClr val="accent4">
                    <a:lumMod val="50000"/>
                  </a:schemeClr>
                </a:solidFill>
                <a:effectLst/>
                <a:uLnTx/>
                <a:uFillTx/>
                <a:latin typeface="Nunito Black" pitchFamily="2" charset="0"/>
              </a:rPr>
              <a:t> </a:t>
            </a:r>
            <a:r>
              <a:rPr kumimoji="0" lang="en-US" sz="2400" b="0" i="0" u="none" strike="noStrike" kern="1200" cap="none" spc="0" normalizeH="0" dirty="0" err="1">
                <a:ln>
                  <a:noFill/>
                </a:ln>
                <a:solidFill>
                  <a:schemeClr val="accent4">
                    <a:lumMod val="50000"/>
                  </a:schemeClr>
                </a:solidFill>
                <a:effectLst/>
                <a:uLnTx/>
                <a:uFillTx/>
                <a:latin typeface="Nunito Black" pitchFamily="2" charset="0"/>
              </a:rPr>
              <a:t>bác</a:t>
            </a:r>
            <a:r>
              <a:rPr kumimoji="0" lang="en-US" sz="2400" b="0" i="0" u="none" strike="noStrike" kern="1200" cap="none" spc="0" normalizeH="0" dirty="0">
                <a:ln>
                  <a:noFill/>
                </a:ln>
                <a:solidFill>
                  <a:schemeClr val="accent4">
                    <a:lumMod val="50000"/>
                  </a:schemeClr>
                </a:solidFill>
                <a:effectLst/>
                <a:uLnTx/>
                <a:uFillTx/>
                <a:latin typeface="Nunito Black" pitchFamily="2" charset="0"/>
              </a:rPr>
              <a:t> </a:t>
            </a:r>
            <a:r>
              <a:rPr kumimoji="0" lang="en-US" sz="2400" b="0" i="0" u="none" strike="noStrike" kern="1200" cap="none" spc="0" normalizeH="0" dirty="0" err="1">
                <a:ln>
                  <a:noFill/>
                </a:ln>
                <a:solidFill>
                  <a:schemeClr val="accent4">
                    <a:lumMod val="50000"/>
                  </a:schemeClr>
                </a:solidFill>
                <a:effectLst/>
                <a:uLnTx/>
                <a:uFillTx/>
                <a:latin typeface="Nunito Black" pitchFamily="2" charset="0"/>
              </a:rPr>
              <a:t>lái</a:t>
            </a:r>
            <a:r>
              <a:rPr kumimoji="0" lang="en-US" sz="2400" b="0" i="0" u="none" strike="noStrike" kern="1200" cap="none" spc="0" normalizeH="0" dirty="0">
                <a:ln>
                  <a:noFill/>
                </a:ln>
                <a:solidFill>
                  <a:schemeClr val="accent4">
                    <a:lumMod val="50000"/>
                  </a:schemeClr>
                </a:solidFill>
                <a:effectLst/>
                <a:uLnTx/>
                <a:uFillTx/>
                <a:latin typeface="Nunito Black" pitchFamily="2" charset="0"/>
              </a:rPr>
              <a:t> </a:t>
            </a:r>
            <a:r>
              <a:rPr kumimoji="0" lang="en-US" sz="2400" b="0" i="0" u="none" strike="noStrike" kern="1200" cap="none" spc="0" normalizeH="0" dirty="0" err="1">
                <a:ln>
                  <a:noFill/>
                </a:ln>
                <a:solidFill>
                  <a:schemeClr val="accent4">
                    <a:lumMod val="50000"/>
                  </a:schemeClr>
                </a:solidFill>
                <a:effectLst/>
                <a:uLnTx/>
                <a:uFillTx/>
                <a:latin typeface="Nunito Black" pitchFamily="2" charset="0"/>
              </a:rPr>
              <a:t>tàu</a:t>
            </a:r>
            <a:endParaRPr kumimoji="0" lang="en-US" sz="2400" b="0" i="0" u="none" strike="noStrike" kern="1200" cap="none" spc="0" normalizeH="0" dirty="0">
              <a:ln>
                <a:noFill/>
              </a:ln>
              <a:solidFill>
                <a:schemeClr val="accent4">
                  <a:lumMod val="50000"/>
                </a:schemeClr>
              </a:solidFill>
              <a:effectLst/>
              <a:uLnTx/>
              <a:uFillTx/>
              <a:latin typeface="Nunito Black" pitchFamily="2" charset="0"/>
            </a:endParaRPr>
          </a:p>
          <a:p>
            <a:pPr marL="0" marR="0" lvl="0" indent="0" defTabSz="914400" rtl="0" eaLnBrk="1" fontAlgn="auto" latinLnBrk="0" hangingPunct="1">
              <a:lnSpc>
                <a:spcPct val="90000"/>
              </a:lnSpc>
              <a:spcBef>
                <a:spcPct val="0"/>
              </a:spcBef>
              <a:spcAft>
                <a:spcPts val="600"/>
              </a:spcAft>
              <a:buClrTx/>
              <a:buSzTx/>
              <a:buFontTx/>
              <a:buNone/>
              <a:tabLst/>
              <a:defRPr/>
            </a:pPr>
            <a:r>
              <a:rPr lang="en-US" sz="2400" baseline="0" noProof="0" dirty="0" err="1">
                <a:solidFill>
                  <a:schemeClr val="accent4">
                    <a:lumMod val="50000"/>
                  </a:schemeClr>
                </a:solidFill>
                <a:latin typeface="Nunito Black" pitchFamily="2" charset="0"/>
              </a:rPr>
              <a:t>Chạy</a:t>
            </a:r>
            <a:r>
              <a:rPr lang="en-US" sz="2400" noProof="0" dirty="0">
                <a:solidFill>
                  <a:schemeClr val="accent4">
                    <a:lumMod val="50000"/>
                  </a:schemeClr>
                </a:solidFill>
                <a:latin typeface="Nunito Black" pitchFamily="2" charset="0"/>
              </a:rPr>
              <a:t> </a:t>
            </a:r>
            <a:r>
              <a:rPr lang="en-US" sz="2400" noProof="0" dirty="0" err="1">
                <a:solidFill>
                  <a:schemeClr val="accent4">
                    <a:lumMod val="50000"/>
                  </a:schemeClr>
                </a:solidFill>
                <a:latin typeface="Nunito Black" pitchFamily="2" charset="0"/>
              </a:rPr>
              <a:t>dài</a:t>
            </a:r>
            <a:r>
              <a:rPr lang="en-US" sz="2400" noProof="0" dirty="0">
                <a:solidFill>
                  <a:schemeClr val="accent4">
                    <a:lumMod val="50000"/>
                  </a:schemeClr>
                </a:solidFill>
                <a:latin typeface="Nunito Black" pitchFamily="2" charset="0"/>
              </a:rPr>
              <a:t> </a:t>
            </a:r>
            <a:r>
              <a:rPr lang="en-US" sz="2400" noProof="0" dirty="0" err="1">
                <a:solidFill>
                  <a:schemeClr val="accent4">
                    <a:lumMod val="50000"/>
                  </a:schemeClr>
                </a:solidFill>
                <a:latin typeface="Nunito Black" pitchFamily="2" charset="0"/>
              </a:rPr>
              <a:t>theo</a:t>
            </a:r>
            <a:r>
              <a:rPr lang="en-US" sz="2400" noProof="0" dirty="0">
                <a:solidFill>
                  <a:schemeClr val="accent4">
                    <a:lumMod val="50000"/>
                  </a:schemeClr>
                </a:solidFill>
                <a:latin typeface="Nunito Black" pitchFamily="2" charset="0"/>
              </a:rPr>
              <a:t> </a:t>
            </a:r>
            <a:r>
              <a:rPr lang="en-US" sz="2400" noProof="0" dirty="0" err="1">
                <a:solidFill>
                  <a:schemeClr val="accent4">
                    <a:lumMod val="50000"/>
                  </a:schemeClr>
                </a:solidFill>
                <a:latin typeface="Nunito Black" pitchFamily="2" charset="0"/>
              </a:rPr>
              <a:t>đất</a:t>
            </a:r>
            <a:r>
              <a:rPr lang="en-US" sz="2400" noProof="0" dirty="0">
                <a:solidFill>
                  <a:schemeClr val="accent4">
                    <a:lumMod val="50000"/>
                  </a:schemeClr>
                </a:solidFill>
                <a:latin typeface="Nunito Black" pitchFamily="2" charset="0"/>
              </a:rPr>
              <a:t> </a:t>
            </a:r>
            <a:r>
              <a:rPr lang="en-US" sz="2400" noProof="0" dirty="0" err="1">
                <a:solidFill>
                  <a:schemeClr val="accent4">
                    <a:lumMod val="50000"/>
                  </a:schemeClr>
                </a:solidFill>
                <a:latin typeface="Nunito Black" pitchFamily="2" charset="0"/>
              </a:rPr>
              <a:t>nước</a:t>
            </a:r>
            <a:endParaRPr lang="en-US" sz="2400" noProof="0" dirty="0">
              <a:solidFill>
                <a:schemeClr val="accent4">
                  <a:lumMod val="50000"/>
                </a:schemeClr>
              </a:solidFill>
              <a:latin typeface="Nunito Black" pitchFamily="2" charset="0"/>
            </a:endParaRPr>
          </a:p>
          <a:p>
            <a:pPr marL="0" marR="0" lvl="0" indent="0" defTabSz="914400" rtl="0" eaLnBrk="1" fontAlgn="auto" latinLnBrk="0" hangingPunct="1">
              <a:lnSpc>
                <a:spcPct val="90000"/>
              </a:lnSpc>
              <a:spcBef>
                <a:spcPct val="0"/>
              </a:spcBef>
              <a:spcAft>
                <a:spcPts val="600"/>
              </a:spcAft>
              <a:buClrTx/>
              <a:buSzTx/>
              <a:buFontTx/>
              <a:buNone/>
              <a:tabLst/>
              <a:defRPr/>
            </a:pPr>
            <a:r>
              <a:rPr lang="en-US" sz="2400" noProof="0" dirty="0" err="1">
                <a:solidFill>
                  <a:schemeClr val="accent4">
                    <a:lumMod val="50000"/>
                  </a:schemeClr>
                </a:solidFill>
                <a:latin typeface="Nunito Black" pitchFamily="2" charset="0"/>
              </a:rPr>
              <a:t>Đi</a:t>
            </a:r>
            <a:r>
              <a:rPr lang="en-US" sz="2400" noProof="0" dirty="0">
                <a:solidFill>
                  <a:schemeClr val="accent4">
                    <a:lumMod val="50000"/>
                  </a:schemeClr>
                </a:solidFill>
                <a:latin typeface="Nunito Black" pitchFamily="2" charset="0"/>
              </a:rPr>
              <a:t> song </a:t>
            </a:r>
            <a:r>
              <a:rPr lang="en-US" sz="2400" noProof="0" dirty="0" err="1">
                <a:solidFill>
                  <a:schemeClr val="accent4">
                    <a:lumMod val="50000"/>
                  </a:schemeClr>
                </a:solidFill>
                <a:latin typeface="Nunito Black" pitchFamily="2" charset="0"/>
              </a:rPr>
              <a:t>hành</a:t>
            </a:r>
            <a:r>
              <a:rPr lang="en-US" sz="2400" noProof="0" dirty="0">
                <a:solidFill>
                  <a:schemeClr val="accent4">
                    <a:lumMod val="50000"/>
                  </a:schemeClr>
                </a:solidFill>
                <a:latin typeface="Nunito Black" pitchFamily="2" charset="0"/>
              </a:rPr>
              <a:t> </a:t>
            </a:r>
            <a:r>
              <a:rPr lang="en-US" sz="2400" noProof="0" dirty="0" err="1">
                <a:solidFill>
                  <a:schemeClr val="accent4">
                    <a:lumMod val="50000"/>
                  </a:schemeClr>
                </a:solidFill>
                <a:latin typeface="Nunito Black" pitchFamily="2" charset="0"/>
              </a:rPr>
              <a:t>bên</a:t>
            </a:r>
            <a:r>
              <a:rPr lang="en-US" sz="2400" noProof="0" dirty="0">
                <a:solidFill>
                  <a:schemeClr val="accent4">
                    <a:lumMod val="50000"/>
                  </a:schemeClr>
                </a:solidFill>
                <a:latin typeface="Nunito Black" pitchFamily="2" charset="0"/>
              </a:rPr>
              <a:t> </a:t>
            </a:r>
            <a:r>
              <a:rPr lang="en-US" sz="2400" noProof="0" dirty="0" err="1">
                <a:solidFill>
                  <a:schemeClr val="accent4">
                    <a:lumMod val="50000"/>
                  </a:schemeClr>
                </a:solidFill>
                <a:latin typeface="Nunito Black" pitchFamily="2" charset="0"/>
              </a:rPr>
              <a:t>nhau</a:t>
            </a:r>
            <a:r>
              <a:rPr lang="en-US" sz="2400" noProof="0" dirty="0">
                <a:solidFill>
                  <a:schemeClr val="accent4">
                    <a:lumMod val="50000"/>
                  </a:schemeClr>
                </a:solidFill>
                <a:latin typeface="Nunito Black" pitchFamily="2" charset="0"/>
              </a:rPr>
              <a:t>.</a:t>
            </a:r>
            <a:endParaRPr kumimoji="0" lang="en-US" sz="2400" b="0" i="0" u="none" strike="noStrike" kern="1200" cap="none" spc="0" normalizeH="0" baseline="0" noProof="0" dirty="0">
              <a:ln>
                <a:noFill/>
              </a:ln>
              <a:solidFill>
                <a:schemeClr val="accent4">
                  <a:lumMod val="50000"/>
                </a:schemeClr>
              </a:solidFill>
              <a:effectLst/>
              <a:uLnTx/>
              <a:uFillTx/>
              <a:latin typeface="Nunito Black" pitchFamily="2" charset="0"/>
            </a:endParaRPr>
          </a:p>
        </p:txBody>
      </p:sp>
      <p:sp>
        <p:nvSpPr>
          <p:cNvPr id="2" name="Rectangle 1"/>
          <p:cNvSpPr/>
          <p:nvPr/>
        </p:nvSpPr>
        <p:spPr>
          <a:xfrm>
            <a:off x="1127578" y="460396"/>
            <a:ext cx="4816021" cy="584775"/>
          </a:xfrm>
          <a:prstGeom prst="rect">
            <a:avLst/>
          </a:prstGeom>
        </p:spPr>
        <p:txBody>
          <a:bodyPr wrap="square">
            <a:spAutoFit/>
          </a:bodyPr>
          <a:lstStyle/>
          <a:p>
            <a:pPr>
              <a:buClr>
                <a:srgbClr val="000000"/>
              </a:buClr>
            </a:pPr>
            <a:r>
              <a:rPr lang="en-US" sz="3200" b="1" kern="0" dirty="0">
                <a:solidFill>
                  <a:srgbClr val="FF0000"/>
                </a:solidFill>
                <a:effectLst>
                  <a:glow rad="139700">
                    <a:srgbClr val="FFC000">
                      <a:satMod val="175000"/>
                      <a:alpha val="40000"/>
                    </a:srgbClr>
                  </a:glow>
                  <a:outerShdw dist="165100" dir="2700000" sx="99000" sy="99000" algn="tl" rotWithShape="0">
                    <a:srgbClr val="EC9684">
                      <a:alpha val="63000"/>
                    </a:srgbClr>
                  </a:outerShdw>
                  <a:reflection blurRad="6350" stA="60000" endA="900" endPos="58000" dir="5400000" sy="-100000" algn="bl" rotWithShape="0"/>
                </a:effectLst>
                <a:latin typeface="Nunito Black" pitchFamily="2" charset="0"/>
                <a:cs typeface="#9Slide05 Bodega Script" pitchFamily="2" charset="0"/>
                <a:sym typeface="Arial"/>
              </a:rPr>
              <a:t>CON ĐƯỜNG CỦA BÉ</a:t>
            </a:r>
            <a:endParaRPr lang="id-ID" sz="3200" b="1" kern="0" dirty="0">
              <a:solidFill>
                <a:srgbClr val="FF0000"/>
              </a:solidFill>
              <a:effectLst>
                <a:glow rad="139700">
                  <a:srgbClr val="FFC000">
                    <a:satMod val="175000"/>
                    <a:alpha val="40000"/>
                  </a:srgbClr>
                </a:glow>
                <a:outerShdw dist="165100" dir="2700000" sx="99000" sy="99000" algn="tl" rotWithShape="0">
                  <a:srgbClr val="EC9684">
                    <a:alpha val="63000"/>
                  </a:srgbClr>
                </a:outerShdw>
                <a:reflection blurRad="6350" stA="60000" endA="900" endPos="58000" dir="5400000" sy="-100000" algn="bl" rotWithShape="0"/>
              </a:effectLst>
              <a:latin typeface="Nunito Black" pitchFamily="2" charset="0"/>
              <a:cs typeface="#9Slide05 Bodega Script" pitchFamily="2" charset="0"/>
              <a:sym typeface="Arial"/>
            </a:endParaRPr>
          </a:p>
        </p:txBody>
      </p:sp>
    </p:spTree>
    <p:extLst>
      <p:ext uri="{BB962C8B-B14F-4D97-AF65-F5344CB8AC3E}">
        <p14:creationId xmlns:p14="http://schemas.microsoft.com/office/powerpoint/2010/main" val="3054785889"/>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27"/>
                                        </p:tgtEl>
                                        <p:attrNameLst>
                                          <p:attrName>style.visibility</p:attrName>
                                        </p:attrNameLst>
                                      </p:cBhvr>
                                      <p:to>
                                        <p:strVal val="visible"/>
                                      </p:to>
                                    </p:set>
                                    <p:animEffect transition="in" filter="fade">
                                      <p:cBhvr>
                                        <p:cTn id="12" dur="1000"/>
                                        <p:tgtEl>
                                          <p:spTgt spid="27"/>
                                        </p:tgtEl>
                                      </p:cBhvr>
                                    </p:animEffect>
                                    <p:anim calcmode="lin" valueType="num">
                                      <p:cBhvr>
                                        <p:cTn id="13" dur="1000" fill="hold"/>
                                        <p:tgtEl>
                                          <p:spTgt spid="27"/>
                                        </p:tgtEl>
                                        <p:attrNameLst>
                                          <p:attrName>ppt_x</p:attrName>
                                        </p:attrNameLst>
                                      </p:cBhvr>
                                      <p:tavLst>
                                        <p:tav tm="0">
                                          <p:val>
                                            <p:strVal val="#ppt_x"/>
                                          </p:val>
                                        </p:tav>
                                        <p:tav tm="100000">
                                          <p:val>
                                            <p:strVal val="#ppt_x"/>
                                          </p:val>
                                        </p:tav>
                                      </p:tavLst>
                                    </p:anim>
                                    <p:anim calcmode="lin" valueType="num">
                                      <p:cBhvr>
                                        <p:cTn id="14" dur="1000" fill="hold"/>
                                        <p:tgtEl>
                                          <p:spTgt spid="27"/>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28"/>
                                        </p:tgtEl>
                                        <p:attrNameLst>
                                          <p:attrName>style.visibility</p:attrName>
                                        </p:attrNameLst>
                                      </p:cBhvr>
                                      <p:to>
                                        <p:strVal val="visible"/>
                                      </p:to>
                                    </p:set>
                                    <p:animEffect transition="in" filter="fade">
                                      <p:cBhvr>
                                        <p:cTn id="17" dur="1000"/>
                                        <p:tgtEl>
                                          <p:spTgt spid="28"/>
                                        </p:tgtEl>
                                      </p:cBhvr>
                                    </p:animEffect>
                                    <p:anim calcmode="lin" valueType="num">
                                      <p:cBhvr>
                                        <p:cTn id="18" dur="1000" fill="hold"/>
                                        <p:tgtEl>
                                          <p:spTgt spid="28"/>
                                        </p:tgtEl>
                                        <p:attrNameLst>
                                          <p:attrName>ppt_x</p:attrName>
                                        </p:attrNameLst>
                                      </p:cBhvr>
                                      <p:tavLst>
                                        <p:tav tm="0">
                                          <p:val>
                                            <p:strVal val="#ppt_x"/>
                                          </p:val>
                                        </p:tav>
                                        <p:tav tm="100000">
                                          <p:val>
                                            <p:strVal val="#ppt_x"/>
                                          </p:val>
                                        </p:tav>
                                      </p:tavLst>
                                    </p:anim>
                                    <p:anim calcmode="lin" valueType="num">
                                      <p:cBhvr>
                                        <p:cTn id="19" dur="1000" fill="hold"/>
                                        <p:tgtEl>
                                          <p:spTgt spid="28"/>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29"/>
                                        </p:tgtEl>
                                        <p:attrNameLst>
                                          <p:attrName>style.visibility</p:attrName>
                                        </p:attrNameLst>
                                      </p:cBhvr>
                                      <p:to>
                                        <p:strVal val="visible"/>
                                      </p:to>
                                    </p:set>
                                    <p:animEffect transition="in" filter="fade">
                                      <p:cBhvr>
                                        <p:cTn id="22" dur="1000"/>
                                        <p:tgtEl>
                                          <p:spTgt spid="29"/>
                                        </p:tgtEl>
                                      </p:cBhvr>
                                    </p:animEffect>
                                    <p:anim calcmode="lin" valueType="num">
                                      <p:cBhvr>
                                        <p:cTn id="23" dur="1000" fill="hold"/>
                                        <p:tgtEl>
                                          <p:spTgt spid="29"/>
                                        </p:tgtEl>
                                        <p:attrNameLst>
                                          <p:attrName>ppt_x</p:attrName>
                                        </p:attrNameLst>
                                      </p:cBhvr>
                                      <p:tavLst>
                                        <p:tav tm="0">
                                          <p:val>
                                            <p:strVal val="#ppt_x"/>
                                          </p:val>
                                        </p:tav>
                                        <p:tav tm="100000">
                                          <p:val>
                                            <p:strVal val="#ppt_x"/>
                                          </p:val>
                                        </p:tav>
                                      </p:tavLst>
                                    </p:anim>
                                    <p:anim calcmode="lin" valueType="num">
                                      <p:cBhvr>
                                        <p:cTn id="24" dur="1000" fill="hold"/>
                                        <p:tgtEl>
                                          <p:spTgt spid="2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28" grpId="0" animBg="1"/>
      <p:bldP spid="29" grpId="0" animBg="1"/>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TextBox 26">
            <a:extLst>
              <a:ext uri="{FF2B5EF4-FFF2-40B4-BE49-F238E27FC236}">
                <a16:creationId xmlns:a16="http://schemas.microsoft.com/office/drawing/2014/main" id="{2775BEB2-DD79-A8F3-CE64-9ECC2ECDD691}"/>
              </a:ext>
            </a:extLst>
          </p:cNvPr>
          <p:cNvSpPr txBox="1"/>
          <p:nvPr/>
        </p:nvSpPr>
        <p:spPr>
          <a:xfrm>
            <a:off x="5105400" y="563216"/>
            <a:ext cx="4267200" cy="1746132"/>
          </a:xfrm>
          <a:prstGeom prst="roundRect">
            <a:avLst/>
          </a:prstGeom>
          <a:solidFill>
            <a:schemeClr val="accent4">
              <a:lumMod val="40000"/>
              <a:lumOff val="60000"/>
            </a:schemeClr>
          </a:solidFill>
          <a:ln>
            <a:solidFill>
              <a:schemeClr val="accent4">
                <a:lumMod val="50000"/>
              </a:schemeClr>
            </a:solidFill>
          </a:ln>
        </p:spPr>
        <p:txBody>
          <a:bodyPr vert="horz" lIns="91440" tIns="45720" rIns="91440" bIns="45720" rtlCol="0" anchor="b">
            <a:noAutofit/>
          </a:bodyPr>
          <a:lstStyle/>
          <a:p>
            <a:pPr marL="0" marR="0" lvl="0" indent="0" algn="l" defTabSz="914400" rtl="0" eaLnBrk="1" fontAlgn="auto" latinLnBrk="0" hangingPunct="1">
              <a:lnSpc>
                <a:spcPct val="90000"/>
              </a:lnSpc>
              <a:spcBef>
                <a:spcPct val="0"/>
              </a:spcBef>
              <a:spcAft>
                <a:spcPts val="600"/>
              </a:spcAft>
              <a:buClrTx/>
              <a:buSzTx/>
              <a:buFontTx/>
              <a:buNone/>
              <a:tabLst/>
              <a:defRPr/>
            </a:pPr>
            <a:r>
              <a:rPr lang="en-US" sz="2300" dirty="0" err="1">
                <a:solidFill>
                  <a:schemeClr val="accent4">
                    <a:lumMod val="50000"/>
                  </a:schemeClr>
                </a:solidFill>
                <a:latin typeface="Nunito Black" pitchFamily="2" charset="0"/>
              </a:rPr>
              <a:t>Còn</a:t>
            </a:r>
            <a:r>
              <a:rPr lang="en-US" sz="2300" dirty="0">
                <a:solidFill>
                  <a:schemeClr val="accent4">
                    <a:lumMod val="50000"/>
                  </a:schemeClr>
                </a:solidFill>
                <a:latin typeface="Nunito Black" pitchFamily="2" charset="0"/>
              </a:rPr>
              <a:t> con </a:t>
            </a:r>
            <a:r>
              <a:rPr lang="en-US" sz="2300" dirty="0" err="1">
                <a:solidFill>
                  <a:schemeClr val="accent4">
                    <a:lumMod val="50000"/>
                  </a:schemeClr>
                </a:solidFill>
                <a:latin typeface="Nunito Black" pitchFamily="2" charset="0"/>
              </a:rPr>
              <a:t>đường</a:t>
            </a:r>
            <a:r>
              <a:rPr lang="en-US" sz="2300" dirty="0">
                <a:solidFill>
                  <a:schemeClr val="accent4">
                    <a:lumMod val="50000"/>
                  </a:schemeClr>
                </a:solidFill>
                <a:latin typeface="Nunito Black" pitchFamily="2" charset="0"/>
              </a:rPr>
              <a:t> </a:t>
            </a:r>
            <a:r>
              <a:rPr lang="en-US" sz="2300" dirty="0" err="1">
                <a:solidFill>
                  <a:schemeClr val="accent4">
                    <a:lumMod val="50000"/>
                  </a:schemeClr>
                </a:solidFill>
                <a:latin typeface="Nunito Black" pitchFamily="2" charset="0"/>
              </a:rPr>
              <a:t>của</a:t>
            </a:r>
            <a:r>
              <a:rPr lang="en-US" sz="2300" dirty="0">
                <a:solidFill>
                  <a:schemeClr val="accent4">
                    <a:lumMod val="50000"/>
                  </a:schemeClr>
                </a:solidFill>
                <a:latin typeface="Nunito Black" pitchFamily="2" charset="0"/>
              </a:rPr>
              <a:t> </a:t>
            </a:r>
            <a:r>
              <a:rPr lang="en-US" sz="2300" dirty="0" err="1">
                <a:solidFill>
                  <a:schemeClr val="accent4">
                    <a:lumMod val="50000"/>
                  </a:schemeClr>
                </a:solidFill>
                <a:latin typeface="Nunito Black" pitchFamily="2" charset="0"/>
              </a:rPr>
              <a:t>bố</a:t>
            </a:r>
            <a:endParaRPr lang="en-US" sz="2300" dirty="0">
              <a:solidFill>
                <a:schemeClr val="accent4">
                  <a:lumMod val="50000"/>
                </a:schemeClr>
              </a:solidFill>
              <a:latin typeface="Nunito Black" pitchFamily="2" charset="0"/>
            </a:endParaRPr>
          </a:p>
          <a:p>
            <a:pPr marL="0" marR="0" lvl="0" indent="0" algn="l" defTabSz="914400" rtl="0" eaLnBrk="1" fontAlgn="auto" latinLnBrk="0" hangingPunct="1">
              <a:lnSpc>
                <a:spcPct val="90000"/>
              </a:lnSpc>
              <a:spcBef>
                <a:spcPct val="0"/>
              </a:spcBef>
              <a:spcAft>
                <a:spcPts val="600"/>
              </a:spcAft>
              <a:buClrTx/>
              <a:buSzTx/>
              <a:buFontTx/>
              <a:buNone/>
              <a:tabLst/>
              <a:defRPr/>
            </a:pPr>
            <a:r>
              <a:rPr lang="en-US" sz="2300" dirty="0" err="1">
                <a:solidFill>
                  <a:schemeClr val="accent4">
                    <a:lumMod val="50000"/>
                  </a:schemeClr>
                </a:solidFill>
                <a:latin typeface="Nunito Black" pitchFamily="2" charset="0"/>
              </a:rPr>
              <a:t>Đi</a:t>
            </a:r>
            <a:r>
              <a:rPr lang="en-US" sz="2300" dirty="0">
                <a:solidFill>
                  <a:schemeClr val="accent4">
                    <a:lumMod val="50000"/>
                  </a:schemeClr>
                </a:solidFill>
                <a:latin typeface="Nunito Black" pitchFamily="2" charset="0"/>
              </a:rPr>
              <a:t> </a:t>
            </a:r>
            <a:r>
              <a:rPr lang="en-US" sz="2300" dirty="0" err="1">
                <a:solidFill>
                  <a:schemeClr val="accent4">
                    <a:lumMod val="50000"/>
                  </a:schemeClr>
                </a:solidFill>
                <a:latin typeface="Nunito Black" pitchFamily="2" charset="0"/>
              </a:rPr>
              <a:t>trên</a:t>
            </a:r>
            <a:r>
              <a:rPr lang="en-US" sz="2300" dirty="0">
                <a:solidFill>
                  <a:schemeClr val="accent4">
                    <a:lumMod val="50000"/>
                  </a:schemeClr>
                </a:solidFill>
                <a:latin typeface="Nunito Black" pitchFamily="2" charset="0"/>
              </a:rPr>
              <a:t> </a:t>
            </a:r>
            <a:r>
              <a:rPr lang="en-US" sz="2300" dirty="0" err="1">
                <a:solidFill>
                  <a:schemeClr val="accent4">
                    <a:lumMod val="50000"/>
                  </a:schemeClr>
                </a:solidFill>
                <a:latin typeface="Nunito Black" pitchFamily="2" charset="0"/>
              </a:rPr>
              <a:t>giàn</a:t>
            </a:r>
            <a:r>
              <a:rPr lang="en-US" sz="2300" dirty="0">
                <a:solidFill>
                  <a:schemeClr val="accent4">
                    <a:lumMod val="50000"/>
                  </a:schemeClr>
                </a:solidFill>
                <a:latin typeface="Nunito Black" pitchFamily="2" charset="0"/>
              </a:rPr>
              <a:t> </a:t>
            </a:r>
            <a:r>
              <a:rPr lang="en-US" sz="2300" dirty="0" err="1">
                <a:solidFill>
                  <a:schemeClr val="accent4">
                    <a:lumMod val="50000"/>
                  </a:schemeClr>
                </a:solidFill>
                <a:latin typeface="Nunito Black" pitchFamily="2" charset="0"/>
              </a:rPr>
              <a:t>giáo</a:t>
            </a:r>
            <a:r>
              <a:rPr lang="en-US" sz="2300" dirty="0">
                <a:solidFill>
                  <a:schemeClr val="accent4">
                    <a:lumMod val="50000"/>
                  </a:schemeClr>
                </a:solidFill>
                <a:latin typeface="Nunito Black" pitchFamily="2" charset="0"/>
              </a:rPr>
              <a:t> </a:t>
            </a:r>
            <a:r>
              <a:rPr lang="en-US" sz="2300" dirty="0" err="1">
                <a:solidFill>
                  <a:schemeClr val="accent4">
                    <a:lumMod val="50000"/>
                  </a:schemeClr>
                </a:solidFill>
                <a:latin typeface="Nunito Black" pitchFamily="2" charset="0"/>
              </a:rPr>
              <a:t>cao</a:t>
            </a:r>
            <a:endParaRPr lang="en-US" sz="2300" dirty="0">
              <a:solidFill>
                <a:schemeClr val="accent4">
                  <a:lumMod val="50000"/>
                </a:schemeClr>
              </a:solidFill>
              <a:latin typeface="Nunito Black" pitchFamily="2" charset="0"/>
            </a:endParaRPr>
          </a:p>
          <a:p>
            <a:pPr marL="0" marR="0" lvl="0" indent="0" algn="l" defTabSz="914400" rtl="0" eaLnBrk="1" fontAlgn="auto" latinLnBrk="0" hangingPunct="1">
              <a:lnSpc>
                <a:spcPct val="90000"/>
              </a:lnSpc>
              <a:spcBef>
                <a:spcPct val="0"/>
              </a:spcBef>
              <a:spcAft>
                <a:spcPts val="600"/>
              </a:spcAft>
              <a:buClrTx/>
              <a:buSzTx/>
              <a:buFontTx/>
              <a:buNone/>
              <a:tabLst/>
              <a:defRPr/>
            </a:pPr>
            <a:r>
              <a:rPr kumimoji="0" lang="en-US" sz="2300" b="0" i="0" u="none" strike="noStrike" kern="1200" cap="none" spc="0" normalizeH="0" baseline="0" noProof="0" dirty="0" err="1">
                <a:ln>
                  <a:noFill/>
                </a:ln>
                <a:solidFill>
                  <a:schemeClr val="accent4">
                    <a:lumMod val="50000"/>
                  </a:schemeClr>
                </a:solidFill>
                <a:effectLst/>
                <a:uLnTx/>
                <a:uFillTx/>
                <a:latin typeface="Nunito Black" pitchFamily="2" charset="0"/>
              </a:rPr>
              <a:t>Những</a:t>
            </a:r>
            <a:r>
              <a:rPr kumimoji="0" lang="en-US" sz="2300" b="0" i="0" u="none" strike="noStrike" kern="1200" cap="none" spc="0" normalizeH="0" noProof="0" dirty="0">
                <a:ln>
                  <a:noFill/>
                </a:ln>
                <a:solidFill>
                  <a:schemeClr val="accent4">
                    <a:lumMod val="50000"/>
                  </a:schemeClr>
                </a:solidFill>
                <a:effectLst/>
                <a:uLnTx/>
                <a:uFillTx/>
                <a:latin typeface="Nunito Black" pitchFamily="2" charset="0"/>
              </a:rPr>
              <a:t> </a:t>
            </a:r>
            <a:r>
              <a:rPr kumimoji="0" lang="en-US" sz="2300" b="0" i="0" u="none" strike="noStrike" kern="1200" cap="none" spc="0" normalizeH="0" noProof="0" dirty="0" err="1">
                <a:ln>
                  <a:noFill/>
                </a:ln>
                <a:solidFill>
                  <a:schemeClr val="accent4">
                    <a:lumMod val="50000"/>
                  </a:schemeClr>
                </a:solidFill>
                <a:effectLst/>
                <a:uLnTx/>
                <a:uFillTx/>
                <a:latin typeface="Nunito Black" pitchFamily="2" charset="0"/>
              </a:rPr>
              <a:t>khung</a:t>
            </a:r>
            <a:r>
              <a:rPr kumimoji="0" lang="en-US" sz="2300" b="0" i="0" u="none" strike="noStrike" kern="1200" cap="none" spc="0" normalizeH="0" noProof="0" dirty="0">
                <a:ln>
                  <a:noFill/>
                </a:ln>
                <a:solidFill>
                  <a:schemeClr val="accent4">
                    <a:lumMod val="50000"/>
                  </a:schemeClr>
                </a:solidFill>
                <a:effectLst/>
                <a:uLnTx/>
                <a:uFillTx/>
                <a:latin typeface="Nunito Black" pitchFamily="2" charset="0"/>
              </a:rPr>
              <a:t> </a:t>
            </a:r>
            <a:r>
              <a:rPr kumimoji="0" lang="en-US" sz="2300" b="0" i="0" u="none" strike="noStrike" kern="1200" cap="none" spc="0" normalizeH="0" noProof="0" dirty="0" err="1">
                <a:ln>
                  <a:noFill/>
                </a:ln>
                <a:solidFill>
                  <a:schemeClr val="accent4">
                    <a:lumMod val="50000"/>
                  </a:schemeClr>
                </a:solidFill>
                <a:effectLst/>
                <a:uLnTx/>
                <a:uFillTx/>
                <a:latin typeface="Nunito Black" pitchFamily="2" charset="0"/>
              </a:rPr>
              <a:t>sắt</a:t>
            </a:r>
            <a:r>
              <a:rPr kumimoji="0" lang="en-US" sz="2300" b="0" i="0" u="none" strike="noStrike" kern="1200" cap="none" spc="0" normalizeH="0" noProof="0" dirty="0">
                <a:ln>
                  <a:noFill/>
                </a:ln>
                <a:solidFill>
                  <a:schemeClr val="accent4">
                    <a:lumMod val="50000"/>
                  </a:schemeClr>
                </a:solidFill>
                <a:effectLst/>
                <a:uLnTx/>
                <a:uFillTx/>
                <a:latin typeface="Nunito Black" pitchFamily="2" charset="0"/>
              </a:rPr>
              <a:t> </a:t>
            </a:r>
            <a:r>
              <a:rPr kumimoji="0" lang="en-US" sz="2300" b="0" i="0" u="none" strike="noStrike" kern="1200" cap="none" spc="0" normalizeH="0" noProof="0" dirty="0" err="1">
                <a:ln>
                  <a:noFill/>
                </a:ln>
                <a:solidFill>
                  <a:schemeClr val="accent4">
                    <a:lumMod val="50000"/>
                  </a:schemeClr>
                </a:solidFill>
                <a:effectLst/>
                <a:uLnTx/>
                <a:uFillTx/>
                <a:latin typeface="Nunito Black" pitchFamily="2" charset="0"/>
              </a:rPr>
              <a:t>nối</a:t>
            </a:r>
            <a:r>
              <a:rPr kumimoji="0" lang="en-US" sz="2300" b="0" i="0" u="none" strike="noStrike" kern="1200" cap="none" spc="0" normalizeH="0" noProof="0" dirty="0">
                <a:ln>
                  <a:noFill/>
                </a:ln>
                <a:solidFill>
                  <a:schemeClr val="accent4">
                    <a:lumMod val="50000"/>
                  </a:schemeClr>
                </a:solidFill>
                <a:effectLst/>
                <a:uLnTx/>
                <a:uFillTx/>
                <a:latin typeface="Nunito Black" pitchFamily="2" charset="0"/>
              </a:rPr>
              <a:t> </a:t>
            </a:r>
            <a:r>
              <a:rPr kumimoji="0" lang="en-US" sz="2300" b="0" i="0" u="none" strike="noStrike" kern="1200" cap="none" spc="0" normalizeH="0" noProof="0" dirty="0" err="1">
                <a:ln>
                  <a:noFill/>
                </a:ln>
                <a:solidFill>
                  <a:schemeClr val="accent4">
                    <a:lumMod val="50000"/>
                  </a:schemeClr>
                </a:solidFill>
                <a:effectLst/>
                <a:uLnTx/>
                <a:uFillTx/>
                <a:latin typeface="Nunito Black" pitchFamily="2" charset="0"/>
              </a:rPr>
              <a:t>nhau</a:t>
            </a:r>
            <a:endParaRPr kumimoji="0" lang="en-US" sz="2300" b="0" i="0" u="none" strike="noStrike" kern="1200" cap="none" spc="0" normalizeH="0" noProof="0" dirty="0">
              <a:ln>
                <a:noFill/>
              </a:ln>
              <a:solidFill>
                <a:schemeClr val="accent4">
                  <a:lumMod val="50000"/>
                </a:schemeClr>
              </a:solidFill>
              <a:effectLst/>
              <a:uLnTx/>
              <a:uFillTx/>
              <a:latin typeface="Nunito Black" pitchFamily="2" charset="0"/>
            </a:endParaRPr>
          </a:p>
          <a:p>
            <a:pPr marL="0" marR="0" lvl="0" indent="0" algn="l" defTabSz="914400" rtl="0" eaLnBrk="1" fontAlgn="auto" latinLnBrk="0" hangingPunct="1">
              <a:lnSpc>
                <a:spcPct val="90000"/>
              </a:lnSpc>
              <a:spcBef>
                <a:spcPct val="0"/>
              </a:spcBef>
              <a:spcAft>
                <a:spcPts val="600"/>
              </a:spcAft>
              <a:buClrTx/>
              <a:buSzTx/>
              <a:buFontTx/>
              <a:buNone/>
              <a:tabLst/>
              <a:defRPr/>
            </a:pPr>
            <a:r>
              <a:rPr lang="en-US" sz="2300" baseline="0" dirty="0" err="1">
                <a:solidFill>
                  <a:schemeClr val="accent4">
                    <a:lumMod val="50000"/>
                  </a:schemeClr>
                </a:solidFill>
                <a:latin typeface="Nunito Black" pitchFamily="2" charset="0"/>
              </a:rPr>
              <a:t>Dựng</a:t>
            </a:r>
            <a:r>
              <a:rPr lang="en-US" sz="2300" dirty="0">
                <a:solidFill>
                  <a:schemeClr val="accent4">
                    <a:lumMod val="50000"/>
                  </a:schemeClr>
                </a:solidFill>
                <a:latin typeface="Nunito Black" pitchFamily="2" charset="0"/>
              </a:rPr>
              <a:t> </a:t>
            </a:r>
            <a:r>
              <a:rPr lang="en-US" sz="2300" dirty="0" err="1">
                <a:solidFill>
                  <a:schemeClr val="accent4">
                    <a:lumMod val="50000"/>
                  </a:schemeClr>
                </a:solidFill>
                <a:latin typeface="Nunito Black" pitchFamily="2" charset="0"/>
              </a:rPr>
              <a:t>nên</a:t>
            </a:r>
            <a:r>
              <a:rPr lang="en-US" sz="2300" dirty="0">
                <a:solidFill>
                  <a:schemeClr val="accent4">
                    <a:lumMod val="50000"/>
                  </a:schemeClr>
                </a:solidFill>
                <a:latin typeface="Nunito Black" pitchFamily="2" charset="0"/>
              </a:rPr>
              <a:t> </a:t>
            </a:r>
            <a:r>
              <a:rPr lang="en-US" sz="2300" dirty="0" err="1">
                <a:solidFill>
                  <a:schemeClr val="accent4">
                    <a:lumMod val="50000"/>
                  </a:schemeClr>
                </a:solidFill>
                <a:latin typeface="Nunito Black" pitchFamily="2" charset="0"/>
              </a:rPr>
              <a:t>bao</a:t>
            </a:r>
            <a:r>
              <a:rPr lang="en-US" sz="2300" dirty="0">
                <a:solidFill>
                  <a:schemeClr val="accent4">
                    <a:lumMod val="50000"/>
                  </a:schemeClr>
                </a:solidFill>
                <a:latin typeface="Nunito Black" pitchFamily="2" charset="0"/>
              </a:rPr>
              <a:t> </a:t>
            </a:r>
            <a:r>
              <a:rPr lang="en-US" sz="2300" dirty="0" err="1">
                <a:solidFill>
                  <a:schemeClr val="accent4">
                    <a:lumMod val="50000"/>
                  </a:schemeClr>
                </a:solidFill>
                <a:latin typeface="Nunito Black" pitchFamily="2" charset="0"/>
              </a:rPr>
              <a:t>nhà</a:t>
            </a:r>
            <a:r>
              <a:rPr lang="en-US" sz="2300" dirty="0">
                <a:solidFill>
                  <a:schemeClr val="accent4">
                    <a:lumMod val="50000"/>
                  </a:schemeClr>
                </a:solidFill>
                <a:latin typeface="Nunito Black" pitchFamily="2" charset="0"/>
              </a:rPr>
              <a:t> </a:t>
            </a:r>
            <a:r>
              <a:rPr lang="en-US" sz="2300" dirty="0" err="1">
                <a:solidFill>
                  <a:schemeClr val="accent4">
                    <a:lumMod val="50000"/>
                  </a:schemeClr>
                </a:solidFill>
                <a:latin typeface="Nunito Black" pitchFamily="2" charset="0"/>
              </a:rPr>
              <a:t>mới</a:t>
            </a:r>
            <a:r>
              <a:rPr lang="en-US" sz="2300" dirty="0">
                <a:solidFill>
                  <a:schemeClr val="accent4">
                    <a:lumMod val="50000"/>
                  </a:schemeClr>
                </a:solidFill>
                <a:latin typeface="Nunito Black" pitchFamily="2" charset="0"/>
              </a:rPr>
              <a:t>.</a:t>
            </a:r>
            <a:endParaRPr kumimoji="0" lang="en-US" sz="2300" b="0" i="0" u="none" strike="noStrike" kern="1200" cap="none" spc="0" normalizeH="0" baseline="0" noProof="0" dirty="0">
              <a:ln>
                <a:noFill/>
              </a:ln>
              <a:solidFill>
                <a:schemeClr val="accent4">
                  <a:lumMod val="50000"/>
                </a:schemeClr>
              </a:solidFill>
              <a:effectLst/>
              <a:uLnTx/>
              <a:uFillTx/>
              <a:latin typeface="Nunito Black" pitchFamily="2" charset="0"/>
            </a:endParaRPr>
          </a:p>
        </p:txBody>
      </p:sp>
      <p:sp>
        <p:nvSpPr>
          <p:cNvPr id="28" name="TextBox 27">
            <a:extLst>
              <a:ext uri="{FF2B5EF4-FFF2-40B4-BE49-F238E27FC236}">
                <a16:creationId xmlns:a16="http://schemas.microsoft.com/office/drawing/2014/main" id="{2775BEB2-DD79-A8F3-CE64-9ECC2ECDD691}"/>
              </a:ext>
            </a:extLst>
          </p:cNvPr>
          <p:cNvSpPr txBox="1"/>
          <p:nvPr/>
        </p:nvSpPr>
        <p:spPr>
          <a:xfrm>
            <a:off x="5867400" y="2592431"/>
            <a:ext cx="4262659" cy="1719497"/>
          </a:xfrm>
          <a:prstGeom prst="roundRect">
            <a:avLst/>
          </a:prstGeom>
          <a:solidFill>
            <a:schemeClr val="accent2">
              <a:lumMod val="20000"/>
              <a:lumOff val="80000"/>
            </a:schemeClr>
          </a:solidFill>
          <a:ln>
            <a:solidFill>
              <a:schemeClr val="accent2">
                <a:lumMod val="50000"/>
              </a:schemeClr>
            </a:solidFill>
          </a:ln>
        </p:spPr>
        <p:txBody>
          <a:bodyPr vert="horz" lIns="91440" tIns="45720" rIns="91440" bIns="45720" rtlCol="0" anchor="b">
            <a:noAutofit/>
          </a:bodyPr>
          <a:lstStyle/>
          <a:p>
            <a:pPr marL="0" marR="0" lvl="0" indent="0" algn="l" defTabSz="914400" rtl="0" eaLnBrk="1" fontAlgn="auto" latinLnBrk="0" hangingPunct="1">
              <a:lnSpc>
                <a:spcPct val="90000"/>
              </a:lnSpc>
              <a:spcBef>
                <a:spcPct val="0"/>
              </a:spcBef>
              <a:spcAft>
                <a:spcPts val="600"/>
              </a:spcAft>
              <a:buClrTx/>
              <a:buSzTx/>
              <a:buFontTx/>
              <a:buNone/>
              <a:tabLst/>
              <a:defRPr/>
            </a:pPr>
            <a:r>
              <a:rPr kumimoji="0" lang="en-US" sz="2300" b="0" i="0" u="none" strike="noStrike" kern="1200" cap="none" spc="0" normalizeH="0" baseline="0" noProof="0" dirty="0" err="1">
                <a:ln>
                  <a:noFill/>
                </a:ln>
                <a:solidFill>
                  <a:schemeClr val="accent2">
                    <a:lumMod val="50000"/>
                  </a:schemeClr>
                </a:solidFill>
                <a:effectLst/>
                <a:uLnTx/>
                <a:uFillTx/>
                <a:latin typeface="Nunito Black" pitchFamily="2" charset="0"/>
              </a:rPr>
              <a:t>Và</a:t>
            </a:r>
            <a:r>
              <a:rPr kumimoji="0" lang="en-US" sz="2300" b="0" i="0" u="none" strike="noStrike" kern="1200" cap="none" spc="0" normalizeH="0" noProof="0" dirty="0">
                <a:ln>
                  <a:noFill/>
                </a:ln>
                <a:solidFill>
                  <a:schemeClr val="accent2">
                    <a:lumMod val="50000"/>
                  </a:schemeClr>
                </a:solidFill>
                <a:effectLst/>
                <a:uLnTx/>
                <a:uFillTx/>
                <a:latin typeface="Nunito Black" pitchFamily="2" charset="0"/>
              </a:rPr>
              <a:t> con </a:t>
            </a:r>
            <a:r>
              <a:rPr kumimoji="0" lang="en-US" sz="2300" b="0" i="0" u="none" strike="noStrike" kern="1200" cap="none" spc="0" normalizeH="0" noProof="0" dirty="0" err="1">
                <a:ln>
                  <a:noFill/>
                </a:ln>
                <a:solidFill>
                  <a:schemeClr val="accent2">
                    <a:lumMod val="50000"/>
                  </a:schemeClr>
                </a:solidFill>
                <a:effectLst/>
                <a:uLnTx/>
                <a:uFillTx/>
                <a:latin typeface="Nunito Black" pitchFamily="2" charset="0"/>
              </a:rPr>
              <a:t>đường</a:t>
            </a:r>
            <a:r>
              <a:rPr kumimoji="0" lang="en-US" sz="2300" b="0" i="0" u="none" strike="noStrike" kern="1200" cap="none" spc="0" normalizeH="0" noProof="0" dirty="0">
                <a:ln>
                  <a:noFill/>
                </a:ln>
                <a:solidFill>
                  <a:schemeClr val="accent2">
                    <a:lumMod val="50000"/>
                  </a:schemeClr>
                </a:solidFill>
                <a:effectLst/>
                <a:uLnTx/>
                <a:uFillTx/>
                <a:latin typeface="Nunito Black" pitchFamily="2" charset="0"/>
              </a:rPr>
              <a:t> </a:t>
            </a:r>
            <a:r>
              <a:rPr kumimoji="0" lang="en-US" sz="2300" b="0" i="0" u="none" strike="noStrike" kern="1200" cap="none" spc="0" normalizeH="0" noProof="0" dirty="0" err="1">
                <a:ln>
                  <a:noFill/>
                </a:ln>
                <a:solidFill>
                  <a:schemeClr val="accent2">
                    <a:lumMod val="50000"/>
                  </a:schemeClr>
                </a:solidFill>
                <a:effectLst/>
                <a:uLnTx/>
                <a:uFillTx/>
                <a:latin typeface="Nunito Black" pitchFamily="2" charset="0"/>
              </a:rPr>
              <a:t>của</a:t>
            </a:r>
            <a:r>
              <a:rPr kumimoji="0" lang="en-US" sz="2300" b="0" i="0" u="none" strike="noStrike" kern="1200" cap="none" spc="0" normalizeH="0" noProof="0" dirty="0">
                <a:ln>
                  <a:noFill/>
                </a:ln>
                <a:solidFill>
                  <a:schemeClr val="accent2">
                    <a:lumMod val="50000"/>
                  </a:schemeClr>
                </a:solidFill>
                <a:effectLst/>
                <a:uLnTx/>
                <a:uFillTx/>
                <a:latin typeface="Nunito Black" pitchFamily="2" charset="0"/>
              </a:rPr>
              <a:t> </a:t>
            </a:r>
            <a:r>
              <a:rPr kumimoji="0" lang="en-US" sz="2300" b="0" i="0" u="none" strike="noStrike" kern="1200" cap="none" spc="0" normalizeH="0" noProof="0" dirty="0" err="1">
                <a:ln>
                  <a:noFill/>
                </a:ln>
                <a:solidFill>
                  <a:schemeClr val="accent2">
                    <a:lumMod val="50000"/>
                  </a:schemeClr>
                </a:solidFill>
                <a:effectLst/>
                <a:uLnTx/>
                <a:uFillTx/>
                <a:latin typeface="Nunito Black" pitchFamily="2" charset="0"/>
              </a:rPr>
              <a:t>mẹ</a:t>
            </a:r>
            <a:endParaRPr kumimoji="0" lang="en-US" sz="2300" b="0" i="0" u="none" strike="noStrike" kern="1200" cap="none" spc="0" normalizeH="0" noProof="0" dirty="0">
              <a:ln>
                <a:noFill/>
              </a:ln>
              <a:solidFill>
                <a:schemeClr val="accent2">
                  <a:lumMod val="50000"/>
                </a:schemeClr>
              </a:solidFill>
              <a:effectLst/>
              <a:uLnTx/>
              <a:uFillTx/>
              <a:latin typeface="Nunito Black" pitchFamily="2" charset="0"/>
            </a:endParaRPr>
          </a:p>
          <a:p>
            <a:pPr marL="0" marR="0" lvl="0" indent="0" algn="l" defTabSz="914400" rtl="0" eaLnBrk="1" fontAlgn="auto" latinLnBrk="0" hangingPunct="1">
              <a:lnSpc>
                <a:spcPct val="90000"/>
              </a:lnSpc>
              <a:spcBef>
                <a:spcPct val="0"/>
              </a:spcBef>
              <a:spcAft>
                <a:spcPts val="600"/>
              </a:spcAft>
              <a:buClrTx/>
              <a:buSzTx/>
              <a:buFontTx/>
              <a:buNone/>
              <a:tabLst/>
              <a:defRPr/>
            </a:pPr>
            <a:r>
              <a:rPr lang="en-US" sz="2300" baseline="0" dirty="0" err="1">
                <a:solidFill>
                  <a:schemeClr val="accent2">
                    <a:lumMod val="50000"/>
                  </a:schemeClr>
                </a:solidFill>
                <a:latin typeface="Nunito Black" pitchFamily="2" charset="0"/>
              </a:rPr>
              <a:t>Là</a:t>
            </a:r>
            <a:r>
              <a:rPr lang="en-US" sz="2300" dirty="0">
                <a:solidFill>
                  <a:schemeClr val="accent2">
                    <a:lumMod val="50000"/>
                  </a:schemeClr>
                </a:solidFill>
                <a:latin typeface="Nunito Black" pitchFamily="2" charset="0"/>
              </a:rPr>
              <a:t> ở </a:t>
            </a:r>
            <a:r>
              <a:rPr lang="en-US" sz="2300" dirty="0" err="1">
                <a:solidFill>
                  <a:schemeClr val="accent2">
                    <a:lumMod val="50000"/>
                  </a:schemeClr>
                </a:solidFill>
                <a:latin typeface="Nunito Black" pitchFamily="2" charset="0"/>
              </a:rPr>
              <a:t>trên</a:t>
            </a:r>
            <a:r>
              <a:rPr lang="en-US" sz="2300" dirty="0">
                <a:solidFill>
                  <a:schemeClr val="accent2">
                    <a:lumMod val="50000"/>
                  </a:schemeClr>
                </a:solidFill>
                <a:latin typeface="Nunito Black" pitchFamily="2" charset="0"/>
              </a:rPr>
              <a:t> </a:t>
            </a:r>
            <a:r>
              <a:rPr lang="en-US" sz="2300" dirty="0" err="1">
                <a:solidFill>
                  <a:schemeClr val="accent2">
                    <a:lumMod val="50000"/>
                  </a:schemeClr>
                </a:solidFill>
                <a:latin typeface="Nunito Black" pitchFamily="2" charset="0"/>
              </a:rPr>
              <a:t>cánh</a:t>
            </a:r>
            <a:r>
              <a:rPr lang="en-US" sz="2300" dirty="0">
                <a:solidFill>
                  <a:schemeClr val="accent2">
                    <a:lumMod val="50000"/>
                  </a:schemeClr>
                </a:solidFill>
                <a:latin typeface="Nunito Black" pitchFamily="2" charset="0"/>
              </a:rPr>
              <a:t> </a:t>
            </a:r>
            <a:r>
              <a:rPr lang="en-US" sz="2300" dirty="0" err="1">
                <a:solidFill>
                  <a:schemeClr val="accent2">
                    <a:lumMod val="50000"/>
                  </a:schemeClr>
                </a:solidFill>
                <a:latin typeface="Nunito Black" pitchFamily="2" charset="0"/>
              </a:rPr>
              <a:t>đồng</a:t>
            </a:r>
            <a:endParaRPr lang="en-US" sz="2300" dirty="0">
              <a:solidFill>
                <a:schemeClr val="accent2">
                  <a:lumMod val="50000"/>
                </a:schemeClr>
              </a:solidFill>
              <a:latin typeface="Nunito Black" pitchFamily="2" charset="0"/>
            </a:endParaRPr>
          </a:p>
          <a:p>
            <a:pPr marL="0" marR="0" lvl="0" indent="0" algn="l" defTabSz="914400" rtl="0" eaLnBrk="1" fontAlgn="auto" latinLnBrk="0" hangingPunct="1">
              <a:lnSpc>
                <a:spcPct val="90000"/>
              </a:lnSpc>
              <a:spcBef>
                <a:spcPct val="0"/>
              </a:spcBef>
              <a:spcAft>
                <a:spcPts val="600"/>
              </a:spcAft>
              <a:buClrTx/>
              <a:buSzTx/>
              <a:buFontTx/>
              <a:buNone/>
              <a:tabLst/>
              <a:defRPr/>
            </a:pPr>
            <a:r>
              <a:rPr kumimoji="0" lang="en-US" sz="2300" b="0" i="0" u="none" strike="noStrike" kern="1200" cap="none" spc="0" normalizeH="0" baseline="0" noProof="0" dirty="0" err="1">
                <a:ln>
                  <a:noFill/>
                </a:ln>
                <a:solidFill>
                  <a:schemeClr val="accent2">
                    <a:lumMod val="50000"/>
                  </a:schemeClr>
                </a:solidFill>
                <a:effectLst/>
                <a:uLnTx/>
                <a:uFillTx/>
                <a:latin typeface="Nunito Black" pitchFamily="2" charset="0"/>
              </a:rPr>
              <a:t>Cỏ</a:t>
            </a:r>
            <a:r>
              <a:rPr kumimoji="0" lang="en-US" sz="2300" b="0" i="0" u="none" strike="noStrike" kern="1200" cap="none" spc="0" normalizeH="0" noProof="0" dirty="0">
                <a:ln>
                  <a:noFill/>
                </a:ln>
                <a:solidFill>
                  <a:schemeClr val="accent2">
                    <a:lumMod val="50000"/>
                  </a:schemeClr>
                </a:solidFill>
                <a:effectLst/>
                <a:uLnTx/>
                <a:uFillTx/>
                <a:latin typeface="Nunito Black" pitchFamily="2" charset="0"/>
              </a:rPr>
              <a:t> </a:t>
            </a:r>
            <a:r>
              <a:rPr kumimoji="0" lang="en-US" sz="2300" b="0" i="0" u="none" strike="noStrike" kern="1200" cap="none" spc="0" normalizeH="0" noProof="0" dirty="0" err="1">
                <a:ln>
                  <a:noFill/>
                </a:ln>
                <a:solidFill>
                  <a:schemeClr val="accent2">
                    <a:lumMod val="50000"/>
                  </a:schemeClr>
                </a:solidFill>
                <a:effectLst/>
                <a:uLnTx/>
                <a:uFillTx/>
                <a:latin typeface="Nunito Black" pitchFamily="2" charset="0"/>
              </a:rPr>
              <a:t>ruộng</a:t>
            </a:r>
            <a:r>
              <a:rPr kumimoji="0" lang="en-US" sz="2300" b="0" i="0" u="none" strike="noStrike" kern="1200" cap="none" spc="0" normalizeH="0" noProof="0" dirty="0">
                <a:ln>
                  <a:noFill/>
                </a:ln>
                <a:solidFill>
                  <a:schemeClr val="accent2">
                    <a:lumMod val="50000"/>
                  </a:schemeClr>
                </a:solidFill>
                <a:effectLst/>
                <a:uLnTx/>
                <a:uFillTx/>
                <a:latin typeface="Nunito Black" pitchFamily="2" charset="0"/>
              </a:rPr>
              <a:t> </a:t>
            </a:r>
            <a:r>
              <a:rPr kumimoji="0" lang="en-US" sz="2300" b="0" i="0" u="none" strike="noStrike" kern="1200" cap="none" spc="0" normalizeH="0" noProof="0" dirty="0" err="1">
                <a:ln>
                  <a:noFill/>
                </a:ln>
                <a:solidFill>
                  <a:schemeClr val="accent2">
                    <a:lumMod val="50000"/>
                  </a:schemeClr>
                </a:solidFill>
                <a:effectLst/>
                <a:uLnTx/>
                <a:uFillTx/>
                <a:latin typeface="Nunito Black" pitchFamily="2" charset="0"/>
              </a:rPr>
              <a:t>dâu</a:t>
            </a:r>
            <a:r>
              <a:rPr kumimoji="0" lang="en-US" sz="2300" b="0" i="0" u="none" strike="noStrike" kern="1200" cap="none" spc="0" normalizeH="0" noProof="0" dirty="0">
                <a:ln>
                  <a:noFill/>
                </a:ln>
                <a:solidFill>
                  <a:schemeClr val="accent2">
                    <a:lumMod val="50000"/>
                  </a:schemeClr>
                </a:solidFill>
                <a:effectLst/>
                <a:uLnTx/>
                <a:uFillTx/>
                <a:latin typeface="Nunito Black" pitchFamily="2" charset="0"/>
              </a:rPr>
              <a:t> </a:t>
            </a:r>
            <a:r>
              <a:rPr kumimoji="0" lang="en-US" sz="2300" b="0" i="0" u="none" strike="noStrike" kern="1200" cap="none" spc="0" normalizeH="0" noProof="0" dirty="0" err="1">
                <a:ln>
                  <a:noFill/>
                </a:ln>
                <a:solidFill>
                  <a:schemeClr val="accent2">
                    <a:lumMod val="50000"/>
                  </a:schemeClr>
                </a:solidFill>
                <a:effectLst/>
                <a:uLnTx/>
                <a:uFillTx/>
                <a:latin typeface="Nunito Black" pitchFamily="2" charset="0"/>
              </a:rPr>
              <a:t>xanh</a:t>
            </a:r>
            <a:r>
              <a:rPr kumimoji="0" lang="en-US" sz="2300" b="0" i="0" u="none" strike="noStrike" kern="1200" cap="none" spc="0" normalizeH="0" noProof="0" dirty="0">
                <a:ln>
                  <a:noFill/>
                </a:ln>
                <a:solidFill>
                  <a:schemeClr val="accent2">
                    <a:lumMod val="50000"/>
                  </a:schemeClr>
                </a:solidFill>
                <a:effectLst/>
                <a:uLnTx/>
                <a:uFillTx/>
                <a:latin typeface="Nunito Black" pitchFamily="2" charset="0"/>
              </a:rPr>
              <a:t> </a:t>
            </a:r>
            <a:r>
              <a:rPr kumimoji="0" lang="en-US" sz="2300" b="0" i="0" u="none" strike="noStrike" kern="1200" cap="none" spc="0" normalizeH="0" noProof="0" dirty="0" err="1">
                <a:ln>
                  <a:noFill/>
                </a:ln>
                <a:solidFill>
                  <a:schemeClr val="accent2">
                    <a:lumMod val="50000"/>
                  </a:schemeClr>
                </a:solidFill>
                <a:effectLst/>
                <a:uLnTx/>
                <a:uFillTx/>
                <a:latin typeface="Nunito Black" pitchFamily="2" charset="0"/>
              </a:rPr>
              <a:t>tốt</a:t>
            </a:r>
            <a:endParaRPr kumimoji="0" lang="en-US" sz="2300" b="0" i="0" u="none" strike="noStrike" kern="1200" cap="none" spc="0" normalizeH="0" noProof="0" dirty="0">
              <a:ln>
                <a:noFill/>
              </a:ln>
              <a:solidFill>
                <a:schemeClr val="accent2">
                  <a:lumMod val="50000"/>
                </a:schemeClr>
              </a:solidFill>
              <a:effectLst/>
              <a:uLnTx/>
              <a:uFillTx/>
              <a:latin typeface="Nunito Black" pitchFamily="2" charset="0"/>
            </a:endParaRPr>
          </a:p>
          <a:p>
            <a:pPr marL="0" marR="0" lvl="0" indent="0" algn="l" defTabSz="914400" rtl="0" eaLnBrk="1" fontAlgn="auto" latinLnBrk="0" hangingPunct="1">
              <a:lnSpc>
                <a:spcPct val="90000"/>
              </a:lnSpc>
              <a:spcBef>
                <a:spcPct val="0"/>
              </a:spcBef>
              <a:spcAft>
                <a:spcPts val="600"/>
              </a:spcAft>
              <a:buClrTx/>
              <a:buSzTx/>
              <a:buFontTx/>
              <a:buNone/>
              <a:tabLst/>
              <a:defRPr/>
            </a:pPr>
            <a:r>
              <a:rPr lang="en-US" sz="2300" baseline="0" dirty="0" err="1">
                <a:solidFill>
                  <a:schemeClr val="accent2">
                    <a:lumMod val="50000"/>
                  </a:schemeClr>
                </a:solidFill>
                <a:latin typeface="Nunito Black" pitchFamily="2" charset="0"/>
              </a:rPr>
              <a:t>Thảm</a:t>
            </a:r>
            <a:r>
              <a:rPr lang="en-US" sz="2300" dirty="0">
                <a:solidFill>
                  <a:schemeClr val="accent2">
                    <a:lumMod val="50000"/>
                  </a:schemeClr>
                </a:solidFill>
                <a:latin typeface="Nunito Black" pitchFamily="2" charset="0"/>
              </a:rPr>
              <a:t> </a:t>
            </a:r>
            <a:r>
              <a:rPr lang="en-US" sz="2300" dirty="0" err="1">
                <a:solidFill>
                  <a:schemeClr val="accent2">
                    <a:lumMod val="50000"/>
                  </a:schemeClr>
                </a:solidFill>
                <a:latin typeface="Nunito Black" pitchFamily="2" charset="0"/>
              </a:rPr>
              <a:t>lúa</a:t>
            </a:r>
            <a:r>
              <a:rPr lang="en-US" sz="2300" dirty="0">
                <a:solidFill>
                  <a:schemeClr val="accent2">
                    <a:lumMod val="50000"/>
                  </a:schemeClr>
                </a:solidFill>
                <a:latin typeface="Nunito Black" pitchFamily="2" charset="0"/>
              </a:rPr>
              <a:t> </a:t>
            </a:r>
            <a:r>
              <a:rPr lang="en-US" sz="2300" dirty="0" err="1">
                <a:solidFill>
                  <a:schemeClr val="accent2">
                    <a:lumMod val="50000"/>
                  </a:schemeClr>
                </a:solidFill>
                <a:latin typeface="Nunito Black" pitchFamily="2" charset="0"/>
              </a:rPr>
              <a:t>vàng</a:t>
            </a:r>
            <a:r>
              <a:rPr lang="en-US" sz="2300" dirty="0">
                <a:solidFill>
                  <a:schemeClr val="accent2">
                    <a:lumMod val="50000"/>
                  </a:schemeClr>
                </a:solidFill>
                <a:latin typeface="Nunito Black" pitchFamily="2" charset="0"/>
              </a:rPr>
              <a:t> </a:t>
            </a:r>
            <a:r>
              <a:rPr lang="en-US" sz="2300" dirty="0" err="1">
                <a:solidFill>
                  <a:schemeClr val="accent2">
                    <a:lumMod val="50000"/>
                  </a:schemeClr>
                </a:solidFill>
                <a:latin typeface="Nunito Black" pitchFamily="2" charset="0"/>
              </a:rPr>
              <a:t>ngát</a:t>
            </a:r>
            <a:r>
              <a:rPr lang="en-US" sz="2300" dirty="0">
                <a:solidFill>
                  <a:schemeClr val="accent2">
                    <a:lumMod val="50000"/>
                  </a:schemeClr>
                </a:solidFill>
                <a:latin typeface="Nunito Black" pitchFamily="2" charset="0"/>
              </a:rPr>
              <a:t> </a:t>
            </a:r>
            <a:r>
              <a:rPr lang="en-US" sz="2300" dirty="0" err="1">
                <a:solidFill>
                  <a:schemeClr val="accent2">
                    <a:lumMod val="50000"/>
                  </a:schemeClr>
                </a:solidFill>
                <a:latin typeface="Nunito Black" pitchFamily="2" charset="0"/>
              </a:rPr>
              <a:t>hương</a:t>
            </a:r>
            <a:r>
              <a:rPr lang="en-US" sz="2300" dirty="0">
                <a:solidFill>
                  <a:schemeClr val="accent2">
                    <a:lumMod val="50000"/>
                  </a:schemeClr>
                </a:solidFill>
                <a:latin typeface="Nunito Black" pitchFamily="2" charset="0"/>
              </a:rPr>
              <a:t>.</a:t>
            </a:r>
            <a:endParaRPr kumimoji="0" lang="en-US" sz="2300" b="0" i="0" u="none" strike="noStrike" kern="1200" cap="none" spc="0" normalizeH="0" baseline="0" noProof="0" dirty="0">
              <a:ln>
                <a:noFill/>
              </a:ln>
              <a:solidFill>
                <a:schemeClr val="accent2">
                  <a:lumMod val="50000"/>
                </a:schemeClr>
              </a:solidFill>
              <a:effectLst/>
              <a:uLnTx/>
              <a:uFillTx/>
              <a:latin typeface="Nunito Black" pitchFamily="2" charset="0"/>
            </a:endParaRPr>
          </a:p>
        </p:txBody>
      </p:sp>
      <p:sp>
        <p:nvSpPr>
          <p:cNvPr id="29" name="TextBox 28">
            <a:extLst>
              <a:ext uri="{FF2B5EF4-FFF2-40B4-BE49-F238E27FC236}">
                <a16:creationId xmlns:a16="http://schemas.microsoft.com/office/drawing/2014/main" id="{2775BEB2-DD79-A8F3-CE64-9ECC2ECDD691}"/>
              </a:ext>
            </a:extLst>
          </p:cNvPr>
          <p:cNvSpPr txBox="1"/>
          <p:nvPr/>
        </p:nvSpPr>
        <p:spPr>
          <a:xfrm>
            <a:off x="6705600" y="4581157"/>
            <a:ext cx="4835682" cy="2076725"/>
          </a:xfrm>
          <a:prstGeom prst="roundRect">
            <a:avLst/>
          </a:prstGeom>
          <a:solidFill>
            <a:schemeClr val="accent1">
              <a:lumMod val="20000"/>
              <a:lumOff val="80000"/>
            </a:schemeClr>
          </a:solidFill>
          <a:ln>
            <a:solidFill>
              <a:schemeClr val="accent5">
                <a:lumMod val="50000"/>
              </a:schemeClr>
            </a:solidFill>
          </a:ln>
        </p:spPr>
        <p:txBody>
          <a:bodyPr vert="horz" lIns="91440" tIns="45720" rIns="91440" bIns="45720" rtlCol="0" anchor="b">
            <a:noAutofit/>
          </a:bodyPr>
          <a:lstStyle/>
          <a:p>
            <a:pPr marL="0" marR="0" lvl="0" indent="0" algn="l" defTabSz="914400" rtl="0" eaLnBrk="1" fontAlgn="auto" latinLnBrk="0" hangingPunct="1">
              <a:lnSpc>
                <a:spcPct val="90000"/>
              </a:lnSpc>
              <a:spcBef>
                <a:spcPct val="0"/>
              </a:spcBef>
              <a:spcAft>
                <a:spcPts val="600"/>
              </a:spcAft>
              <a:buClrTx/>
              <a:buSzTx/>
              <a:buFontTx/>
              <a:buNone/>
              <a:tabLst/>
              <a:defRPr/>
            </a:pPr>
            <a:r>
              <a:rPr kumimoji="0" lang="en-US" sz="2300" b="0" i="0" u="none" strike="noStrike" kern="1200" cap="none" spc="0" normalizeH="0" baseline="0" noProof="0" dirty="0" err="1">
                <a:ln>
                  <a:noFill/>
                </a:ln>
                <a:solidFill>
                  <a:schemeClr val="accent5">
                    <a:lumMod val="50000"/>
                  </a:schemeClr>
                </a:solidFill>
                <a:effectLst/>
                <a:uLnTx/>
                <a:uFillTx/>
                <a:latin typeface="Nunito Black" pitchFamily="2" charset="0"/>
              </a:rPr>
              <a:t>Bà</a:t>
            </a:r>
            <a:r>
              <a:rPr kumimoji="0" lang="en-US" sz="2300" b="0" i="0" u="none" strike="noStrike" kern="1200" cap="none" spc="0" normalizeH="0" noProof="0" dirty="0">
                <a:ln>
                  <a:noFill/>
                </a:ln>
                <a:solidFill>
                  <a:schemeClr val="accent5">
                    <a:lumMod val="50000"/>
                  </a:schemeClr>
                </a:solidFill>
                <a:effectLst/>
                <a:uLnTx/>
                <a:uFillTx/>
                <a:latin typeface="Nunito Black" pitchFamily="2" charset="0"/>
              </a:rPr>
              <a:t> </a:t>
            </a:r>
            <a:r>
              <a:rPr kumimoji="0" lang="en-US" sz="2300" b="0" i="0" u="none" strike="noStrike" kern="1200" cap="none" spc="0" normalizeH="0" noProof="0" dirty="0" err="1">
                <a:ln>
                  <a:noFill/>
                </a:ln>
                <a:solidFill>
                  <a:schemeClr val="accent5">
                    <a:lumMod val="50000"/>
                  </a:schemeClr>
                </a:solidFill>
                <a:effectLst/>
                <a:uLnTx/>
                <a:uFillTx/>
                <a:latin typeface="Nunito Black" pitchFamily="2" charset="0"/>
              </a:rPr>
              <a:t>bảo</a:t>
            </a:r>
            <a:r>
              <a:rPr kumimoji="0" lang="en-US" sz="2300" b="0" i="0" u="none" strike="noStrike" kern="1200" cap="none" spc="0" normalizeH="0" noProof="0" dirty="0">
                <a:ln>
                  <a:noFill/>
                </a:ln>
                <a:solidFill>
                  <a:schemeClr val="accent5">
                    <a:lumMod val="50000"/>
                  </a:schemeClr>
                </a:solidFill>
                <a:effectLst/>
                <a:uLnTx/>
                <a:uFillTx/>
                <a:latin typeface="Nunito Black" pitchFamily="2" charset="0"/>
              </a:rPr>
              <a:t> </a:t>
            </a:r>
            <a:r>
              <a:rPr kumimoji="0" lang="en-US" sz="2300" b="0" i="0" u="none" strike="noStrike" kern="1200" cap="none" spc="0" normalizeH="0" noProof="0" dirty="0" err="1">
                <a:ln>
                  <a:noFill/>
                </a:ln>
                <a:solidFill>
                  <a:schemeClr val="accent5">
                    <a:lumMod val="50000"/>
                  </a:schemeClr>
                </a:solidFill>
                <a:effectLst/>
                <a:uLnTx/>
                <a:uFillTx/>
                <a:latin typeface="Nunito Black" pitchFamily="2" charset="0"/>
              </a:rPr>
              <a:t>đường</a:t>
            </a:r>
            <a:r>
              <a:rPr kumimoji="0" lang="en-US" sz="2300" b="0" i="0" u="none" strike="noStrike" kern="1200" cap="none" spc="0" normalizeH="0" noProof="0" dirty="0">
                <a:ln>
                  <a:noFill/>
                </a:ln>
                <a:solidFill>
                  <a:schemeClr val="accent5">
                    <a:lumMod val="50000"/>
                  </a:schemeClr>
                </a:solidFill>
                <a:effectLst/>
                <a:uLnTx/>
                <a:uFillTx/>
                <a:latin typeface="Nunito Black" pitchFamily="2" charset="0"/>
              </a:rPr>
              <a:t> </a:t>
            </a:r>
            <a:r>
              <a:rPr kumimoji="0" lang="en-US" sz="2300" b="0" i="0" u="none" strike="noStrike" kern="1200" cap="none" spc="0" normalizeH="0" noProof="0" dirty="0" err="1">
                <a:ln>
                  <a:noFill/>
                </a:ln>
                <a:solidFill>
                  <a:schemeClr val="accent5">
                    <a:lumMod val="50000"/>
                  </a:schemeClr>
                </a:solidFill>
                <a:effectLst/>
                <a:uLnTx/>
                <a:uFillTx/>
                <a:latin typeface="Nunito Black" pitchFamily="2" charset="0"/>
              </a:rPr>
              <a:t>của</a:t>
            </a:r>
            <a:r>
              <a:rPr kumimoji="0" lang="en-US" sz="2300" b="0" i="0" u="none" strike="noStrike" kern="1200" cap="none" spc="0" normalizeH="0" noProof="0" dirty="0">
                <a:ln>
                  <a:noFill/>
                </a:ln>
                <a:solidFill>
                  <a:schemeClr val="accent5">
                    <a:lumMod val="50000"/>
                  </a:schemeClr>
                </a:solidFill>
                <a:effectLst/>
                <a:uLnTx/>
                <a:uFillTx/>
                <a:latin typeface="Nunito Black" pitchFamily="2" charset="0"/>
              </a:rPr>
              <a:t> </a:t>
            </a:r>
            <a:r>
              <a:rPr kumimoji="0" lang="en-US" sz="2300" b="0" i="0" u="none" strike="noStrike" kern="1200" cap="none" spc="0" normalizeH="0" noProof="0" dirty="0" err="1">
                <a:ln>
                  <a:noFill/>
                </a:ln>
                <a:solidFill>
                  <a:schemeClr val="accent5">
                    <a:lumMod val="50000"/>
                  </a:schemeClr>
                </a:solidFill>
                <a:effectLst/>
                <a:uLnTx/>
                <a:uFillTx/>
                <a:latin typeface="Nunito Black" pitchFamily="2" charset="0"/>
              </a:rPr>
              <a:t>bé</a:t>
            </a:r>
            <a:endParaRPr kumimoji="0" lang="en-US" sz="2300" b="0" i="0" u="none" strike="noStrike" kern="1200" cap="none" spc="0" normalizeH="0" noProof="0" dirty="0">
              <a:ln>
                <a:noFill/>
              </a:ln>
              <a:solidFill>
                <a:schemeClr val="accent5">
                  <a:lumMod val="50000"/>
                </a:schemeClr>
              </a:solidFill>
              <a:effectLst/>
              <a:uLnTx/>
              <a:uFillTx/>
              <a:latin typeface="Nunito Black" pitchFamily="2" charset="0"/>
            </a:endParaRPr>
          </a:p>
          <a:p>
            <a:pPr marL="0" marR="0" lvl="0" indent="0" algn="l" defTabSz="914400" rtl="0" eaLnBrk="1" fontAlgn="auto" latinLnBrk="0" hangingPunct="1">
              <a:lnSpc>
                <a:spcPct val="90000"/>
              </a:lnSpc>
              <a:spcBef>
                <a:spcPct val="0"/>
              </a:spcBef>
              <a:spcAft>
                <a:spcPts val="600"/>
              </a:spcAft>
              <a:buClrTx/>
              <a:buSzTx/>
              <a:buFontTx/>
              <a:buNone/>
              <a:tabLst/>
              <a:defRPr/>
            </a:pPr>
            <a:r>
              <a:rPr lang="en-US" sz="2300" baseline="0" dirty="0" err="1">
                <a:solidFill>
                  <a:schemeClr val="accent5">
                    <a:lumMod val="50000"/>
                  </a:schemeClr>
                </a:solidFill>
                <a:latin typeface="Nunito Black" pitchFamily="2" charset="0"/>
              </a:rPr>
              <a:t>Chỉ</a:t>
            </a:r>
            <a:r>
              <a:rPr lang="en-US" sz="2300" dirty="0">
                <a:solidFill>
                  <a:schemeClr val="accent5">
                    <a:lumMod val="50000"/>
                  </a:schemeClr>
                </a:solidFill>
                <a:latin typeface="Nunito Black" pitchFamily="2" charset="0"/>
              </a:rPr>
              <a:t> </a:t>
            </a:r>
            <a:r>
              <a:rPr lang="en-US" sz="2300" dirty="0" err="1">
                <a:solidFill>
                  <a:schemeClr val="accent5">
                    <a:lumMod val="50000"/>
                  </a:schemeClr>
                </a:solidFill>
                <a:latin typeface="Nunito Black" pitchFamily="2" charset="0"/>
              </a:rPr>
              <a:t>đi</a:t>
            </a:r>
            <a:r>
              <a:rPr lang="en-US" sz="2300" dirty="0">
                <a:solidFill>
                  <a:schemeClr val="accent5">
                    <a:lumMod val="50000"/>
                  </a:schemeClr>
                </a:solidFill>
                <a:latin typeface="Nunito Black" pitchFamily="2" charset="0"/>
              </a:rPr>
              <a:t> </a:t>
            </a:r>
            <a:r>
              <a:rPr lang="en-US" sz="2300" dirty="0" err="1">
                <a:solidFill>
                  <a:schemeClr val="accent5">
                    <a:lumMod val="50000"/>
                  </a:schemeClr>
                </a:solidFill>
                <a:latin typeface="Nunito Black" pitchFamily="2" charset="0"/>
              </a:rPr>
              <a:t>đến</a:t>
            </a:r>
            <a:r>
              <a:rPr lang="en-US" sz="2300" dirty="0">
                <a:solidFill>
                  <a:schemeClr val="accent5">
                    <a:lumMod val="50000"/>
                  </a:schemeClr>
                </a:solidFill>
                <a:latin typeface="Nunito Black" pitchFamily="2" charset="0"/>
              </a:rPr>
              <a:t> </a:t>
            </a:r>
            <a:r>
              <a:rPr lang="en-US" sz="2300" dirty="0" err="1">
                <a:solidFill>
                  <a:schemeClr val="accent5">
                    <a:lumMod val="50000"/>
                  </a:schemeClr>
                </a:solidFill>
                <a:latin typeface="Nunito Black" pitchFamily="2" charset="0"/>
              </a:rPr>
              <a:t>trường</a:t>
            </a:r>
            <a:r>
              <a:rPr lang="en-US" sz="2300" dirty="0">
                <a:solidFill>
                  <a:schemeClr val="accent5">
                    <a:lumMod val="50000"/>
                  </a:schemeClr>
                </a:solidFill>
                <a:latin typeface="Nunito Black" pitchFamily="2" charset="0"/>
              </a:rPr>
              <a:t> </a:t>
            </a:r>
            <a:r>
              <a:rPr lang="en-US" sz="2300" dirty="0" err="1">
                <a:solidFill>
                  <a:schemeClr val="accent5">
                    <a:lumMod val="50000"/>
                  </a:schemeClr>
                </a:solidFill>
                <a:latin typeface="Nunito Black" pitchFamily="2" charset="0"/>
              </a:rPr>
              <a:t>thôi</a:t>
            </a:r>
            <a:endParaRPr lang="en-US" sz="2300" dirty="0">
              <a:solidFill>
                <a:schemeClr val="accent5">
                  <a:lumMod val="50000"/>
                </a:schemeClr>
              </a:solidFill>
              <a:latin typeface="Nunito Black" pitchFamily="2" charset="0"/>
            </a:endParaRPr>
          </a:p>
          <a:p>
            <a:pPr marL="0" marR="0" lvl="0" indent="0" algn="l" defTabSz="914400" rtl="0" eaLnBrk="1" fontAlgn="auto" latinLnBrk="0" hangingPunct="1">
              <a:lnSpc>
                <a:spcPct val="90000"/>
              </a:lnSpc>
              <a:spcBef>
                <a:spcPct val="0"/>
              </a:spcBef>
              <a:spcAft>
                <a:spcPts val="600"/>
              </a:spcAft>
              <a:buClrTx/>
              <a:buSzTx/>
              <a:buFontTx/>
              <a:buNone/>
              <a:tabLst/>
              <a:defRPr/>
            </a:pPr>
            <a:r>
              <a:rPr kumimoji="0" lang="en-US" sz="2300" b="0" i="0" u="none" strike="noStrike" kern="1200" cap="none" spc="0" normalizeH="0" baseline="0" noProof="0" dirty="0" err="1">
                <a:ln>
                  <a:noFill/>
                </a:ln>
                <a:solidFill>
                  <a:schemeClr val="accent5">
                    <a:lumMod val="50000"/>
                  </a:schemeClr>
                </a:solidFill>
                <a:effectLst/>
                <a:uLnTx/>
                <a:uFillTx/>
                <a:latin typeface="Nunito Black" pitchFamily="2" charset="0"/>
              </a:rPr>
              <a:t>Bé</a:t>
            </a:r>
            <a:r>
              <a:rPr kumimoji="0" lang="en-US" sz="2300" b="0" i="0" u="none" strike="noStrike" kern="1200" cap="none" spc="0" normalizeH="0" noProof="0" dirty="0">
                <a:ln>
                  <a:noFill/>
                </a:ln>
                <a:solidFill>
                  <a:schemeClr val="accent5">
                    <a:lumMod val="50000"/>
                  </a:schemeClr>
                </a:solidFill>
                <a:effectLst/>
                <a:uLnTx/>
                <a:uFillTx/>
                <a:latin typeface="Nunito Black" pitchFamily="2" charset="0"/>
              </a:rPr>
              <a:t> </a:t>
            </a:r>
            <a:r>
              <a:rPr kumimoji="0" lang="en-US" sz="2300" b="0" i="0" u="none" strike="noStrike" kern="1200" cap="none" spc="0" normalizeH="0" noProof="0" dirty="0" err="1">
                <a:ln>
                  <a:noFill/>
                </a:ln>
                <a:solidFill>
                  <a:schemeClr val="accent5">
                    <a:lumMod val="50000"/>
                  </a:schemeClr>
                </a:solidFill>
                <a:effectLst/>
                <a:uLnTx/>
                <a:uFillTx/>
                <a:latin typeface="Nunito Black" pitchFamily="2" charset="0"/>
              </a:rPr>
              <a:t>tìm</a:t>
            </a:r>
            <a:r>
              <a:rPr kumimoji="0" lang="en-US" sz="2300" b="0" i="0" u="none" strike="noStrike" kern="1200" cap="none" spc="0" normalizeH="0" noProof="0" dirty="0">
                <a:ln>
                  <a:noFill/>
                </a:ln>
                <a:solidFill>
                  <a:schemeClr val="accent5">
                    <a:lumMod val="50000"/>
                  </a:schemeClr>
                </a:solidFill>
                <a:effectLst/>
                <a:uLnTx/>
                <a:uFillTx/>
                <a:latin typeface="Nunito Black" pitchFamily="2" charset="0"/>
              </a:rPr>
              <a:t> </a:t>
            </a:r>
            <a:r>
              <a:rPr kumimoji="0" lang="en-US" sz="2300" b="0" i="0" u="none" strike="noStrike" kern="1200" cap="none" spc="0" normalizeH="0" noProof="0" dirty="0" err="1">
                <a:ln>
                  <a:noFill/>
                </a:ln>
                <a:solidFill>
                  <a:schemeClr val="accent5">
                    <a:lumMod val="50000"/>
                  </a:schemeClr>
                </a:solidFill>
                <a:effectLst/>
                <a:uLnTx/>
                <a:uFillTx/>
                <a:latin typeface="Nunito Black" pitchFamily="2" charset="0"/>
              </a:rPr>
              <a:t>mỗi</a:t>
            </a:r>
            <a:r>
              <a:rPr kumimoji="0" lang="en-US" sz="2300" b="0" i="0" u="none" strike="noStrike" kern="1200" cap="none" spc="0" normalizeH="0" noProof="0" dirty="0">
                <a:ln>
                  <a:noFill/>
                </a:ln>
                <a:solidFill>
                  <a:schemeClr val="accent5">
                    <a:lumMod val="50000"/>
                  </a:schemeClr>
                </a:solidFill>
                <a:effectLst/>
                <a:uLnTx/>
                <a:uFillTx/>
                <a:latin typeface="Nunito Black" pitchFamily="2" charset="0"/>
              </a:rPr>
              <a:t> </a:t>
            </a:r>
            <a:r>
              <a:rPr kumimoji="0" lang="en-US" sz="2300" b="0" i="0" u="none" strike="noStrike" kern="1200" cap="none" spc="0" normalizeH="0" noProof="0" dirty="0" err="1">
                <a:ln>
                  <a:noFill/>
                </a:ln>
                <a:solidFill>
                  <a:schemeClr val="accent5">
                    <a:lumMod val="50000"/>
                  </a:schemeClr>
                </a:solidFill>
                <a:effectLst/>
                <a:uLnTx/>
                <a:uFillTx/>
                <a:latin typeface="Nunito Black" pitchFamily="2" charset="0"/>
              </a:rPr>
              <a:t>sớm</a:t>
            </a:r>
            <a:r>
              <a:rPr kumimoji="0" lang="en-US" sz="2300" b="0" i="0" u="none" strike="noStrike" kern="1200" cap="none" spc="0" normalizeH="0" noProof="0" dirty="0">
                <a:ln>
                  <a:noFill/>
                </a:ln>
                <a:solidFill>
                  <a:schemeClr val="accent5">
                    <a:lumMod val="50000"/>
                  </a:schemeClr>
                </a:solidFill>
                <a:effectLst/>
                <a:uLnTx/>
                <a:uFillTx/>
                <a:latin typeface="Nunito Black" pitchFamily="2" charset="0"/>
              </a:rPr>
              <a:t> </a:t>
            </a:r>
            <a:r>
              <a:rPr kumimoji="0" lang="en-US" sz="2300" b="0" i="0" u="none" strike="noStrike" kern="1200" cap="none" spc="0" normalizeH="0" noProof="0" dirty="0" err="1">
                <a:ln>
                  <a:noFill/>
                </a:ln>
                <a:solidFill>
                  <a:schemeClr val="accent5">
                    <a:lumMod val="50000"/>
                  </a:schemeClr>
                </a:solidFill>
                <a:effectLst/>
                <a:uLnTx/>
                <a:uFillTx/>
                <a:latin typeface="Nunito Black" pitchFamily="2" charset="0"/>
              </a:rPr>
              <a:t>mai</a:t>
            </a:r>
            <a:endParaRPr kumimoji="0" lang="en-US" sz="2300" b="0" i="0" u="none" strike="noStrike" kern="1200" cap="none" spc="0" normalizeH="0" noProof="0" dirty="0">
              <a:ln>
                <a:noFill/>
              </a:ln>
              <a:solidFill>
                <a:schemeClr val="accent5">
                  <a:lumMod val="50000"/>
                </a:schemeClr>
              </a:solidFill>
              <a:effectLst/>
              <a:uLnTx/>
              <a:uFillTx/>
              <a:latin typeface="Nunito Black" pitchFamily="2" charset="0"/>
            </a:endParaRPr>
          </a:p>
          <a:p>
            <a:pPr marL="0" marR="0" lvl="0" indent="0" algn="l" defTabSz="914400" rtl="0" eaLnBrk="1" fontAlgn="auto" latinLnBrk="0" hangingPunct="1">
              <a:lnSpc>
                <a:spcPct val="90000"/>
              </a:lnSpc>
              <a:spcBef>
                <a:spcPct val="0"/>
              </a:spcBef>
              <a:spcAft>
                <a:spcPts val="600"/>
              </a:spcAft>
              <a:buClrTx/>
              <a:buSzTx/>
              <a:buFontTx/>
              <a:buNone/>
              <a:tabLst/>
              <a:defRPr/>
            </a:pPr>
            <a:r>
              <a:rPr lang="en-US" sz="2300" baseline="0" dirty="0">
                <a:solidFill>
                  <a:schemeClr val="accent5">
                    <a:lumMod val="50000"/>
                  </a:schemeClr>
                </a:solidFill>
                <a:latin typeface="Nunito Black" pitchFamily="2" charset="0"/>
              </a:rPr>
              <a:t>Con</a:t>
            </a:r>
            <a:r>
              <a:rPr lang="en-US" sz="2300" dirty="0">
                <a:solidFill>
                  <a:schemeClr val="accent5">
                    <a:lumMod val="50000"/>
                  </a:schemeClr>
                </a:solidFill>
                <a:latin typeface="Nunito Black" pitchFamily="2" charset="0"/>
              </a:rPr>
              <a:t> </a:t>
            </a:r>
            <a:r>
              <a:rPr lang="en-US" sz="2300" dirty="0" err="1">
                <a:solidFill>
                  <a:schemeClr val="accent5">
                    <a:lumMod val="50000"/>
                  </a:schemeClr>
                </a:solidFill>
                <a:latin typeface="Nunito Black" pitchFamily="2" charset="0"/>
              </a:rPr>
              <a:t>đường</a:t>
            </a:r>
            <a:r>
              <a:rPr lang="en-US" sz="2300" dirty="0">
                <a:solidFill>
                  <a:schemeClr val="accent5">
                    <a:lumMod val="50000"/>
                  </a:schemeClr>
                </a:solidFill>
                <a:latin typeface="Nunito Black" pitchFamily="2" charset="0"/>
              </a:rPr>
              <a:t> </a:t>
            </a:r>
            <a:r>
              <a:rPr lang="en-US" sz="2300" dirty="0" err="1">
                <a:solidFill>
                  <a:schemeClr val="accent5">
                    <a:lumMod val="50000"/>
                  </a:schemeClr>
                </a:solidFill>
                <a:latin typeface="Nunito Black" pitchFamily="2" charset="0"/>
              </a:rPr>
              <a:t>trên</a:t>
            </a:r>
            <a:r>
              <a:rPr lang="en-US" sz="2300" dirty="0">
                <a:solidFill>
                  <a:schemeClr val="accent5">
                    <a:lumMod val="50000"/>
                  </a:schemeClr>
                </a:solidFill>
                <a:latin typeface="Nunito Black" pitchFamily="2" charset="0"/>
              </a:rPr>
              <a:t> </a:t>
            </a:r>
            <a:r>
              <a:rPr lang="en-US" sz="2300" dirty="0" err="1">
                <a:solidFill>
                  <a:schemeClr val="accent5">
                    <a:lumMod val="50000"/>
                  </a:schemeClr>
                </a:solidFill>
                <a:latin typeface="Nunito Black" pitchFamily="2" charset="0"/>
              </a:rPr>
              <a:t>trang</a:t>
            </a:r>
            <a:r>
              <a:rPr lang="en-US" sz="2300" dirty="0">
                <a:solidFill>
                  <a:schemeClr val="accent5">
                    <a:lumMod val="50000"/>
                  </a:schemeClr>
                </a:solidFill>
                <a:latin typeface="Nunito Black" pitchFamily="2" charset="0"/>
              </a:rPr>
              <a:t> </a:t>
            </a:r>
            <a:r>
              <a:rPr lang="en-US" sz="2300" dirty="0" err="1">
                <a:solidFill>
                  <a:schemeClr val="accent5">
                    <a:lumMod val="50000"/>
                  </a:schemeClr>
                </a:solidFill>
                <a:latin typeface="Nunito Black" pitchFamily="2" charset="0"/>
              </a:rPr>
              <a:t>sách</a:t>
            </a:r>
            <a:r>
              <a:rPr lang="en-US" sz="2300" dirty="0">
                <a:solidFill>
                  <a:schemeClr val="accent5">
                    <a:lumMod val="50000"/>
                  </a:schemeClr>
                </a:solidFill>
                <a:latin typeface="Nunito Black" pitchFamily="2" charset="0"/>
              </a:rPr>
              <a:t>.</a:t>
            </a:r>
          </a:p>
          <a:p>
            <a:pPr marL="0" marR="0" lvl="0" indent="0" algn="l" defTabSz="914400" rtl="0" eaLnBrk="1" fontAlgn="auto" latinLnBrk="0" hangingPunct="1">
              <a:lnSpc>
                <a:spcPct val="90000"/>
              </a:lnSpc>
              <a:spcBef>
                <a:spcPct val="0"/>
              </a:spcBef>
              <a:spcAft>
                <a:spcPts val="600"/>
              </a:spcAft>
              <a:buClrTx/>
              <a:buSzTx/>
              <a:buFontTx/>
              <a:buNone/>
              <a:tabLst/>
              <a:defRPr/>
            </a:pPr>
            <a:r>
              <a:rPr kumimoji="0" lang="en-US" sz="2300" b="0" i="0" u="none" strike="noStrike" kern="1200" cap="none" spc="0" normalizeH="0" baseline="0" noProof="0" dirty="0">
                <a:ln>
                  <a:noFill/>
                </a:ln>
                <a:solidFill>
                  <a:schemeClr val="accent5">
                    <a:lumMod val="50000"/>
                  </a:schemeClr>
                </a:solidFill>
                <a:effectLst/>
                <a:uLnTx/>
                <a:uFillTx/>
                <a:latin typeface="Nunito Black" pitchFamily="2" charset="0"/>
              </a:rPr>
              <a:t>                             (</a:t>
            </a:r>
            <a:r>
              <a:rPr kumimoji="0" lang="en-US" sz="2300" b="0" i="0" u="none" strike="noStrike" kern="1200" cap="none" spc="0" normalizeH="0" baseline="0" noProof="0" dirty="0" err="1">
                <a:ln>
                  <a:noFill/>
                </a:ln>
                <a:solidFill>
                  <a:schemeClr val="accent5">
                    <a:lumMod val="50000"/>
                  </a:schemeClr>
                </a:solidFill>
                <a:effectLst/>
                <a:uLnTx/>
                <a:uFillTx/>
                <a:latin typeface="Nunito Black" pitchFamily="2" charset="0"/>
              </a:rPr>
              <a:t>Thanh</a:t>
            </a:r>
            <a:r>
              <a:rPr kumimoji="0" lang="en-US" sz="2300" b="0" i="0" u="none" strike="noStrike" kern="1200" cap="none" spc="0" normalizeH="0" baseline="0" noProof="0" dirty="0">
                <a:ln>
                  <a:noFill/>
                </a:ln>
                <a:solidFill>
                  <a:schemeClr val="accent5">
                    <a:lumMod val="50000"/>
                  </a:schemeClr>
                </a:solidFill>
                <a:effectLst/>
                <a:uLnTx/>
                <a:uFillTx/>
                <a:latin typeface="Nunito Black" pitchFamily="2" charset="0"/>
              </a:rPr>
              <a:t> </a:t>
            </a:r>
            <a:r>
              <a:rPr kumimoji="0" lang="en-US" sz="2300" b="0" i="0" u="none" strike="noStrike" kern="1200" cap="none" spc="0" normalizeH="0" baseline="0" noProof="0" dirty="0" err="1">
                <a:ln>
                  <a:noFill/>
                </a:ln>
                <a:solidFill>
                  <a:schemeClr val="accent5">
                    <a:lumMod val="50000"/>
                  </a:schemeClr>
                </a:solidFill>
                <a:effectLst/>
                <a:uLnTx/>
                <a:uFillTx/>
                <a:latin typeface="Nunito Black" pitchFamily="2" charset="0"/>
              </a:rPr>
              <a:t>thảo</a:t>
            </a:r>
            <a:r>
              <a:rPr kumimoji="0" lang="en-US" sz="2300" b="0" i="0" u="none" strike="noStrike" kern="1200" cap="none" spc="0" normalizeH="0" baseline="0" noProof="0" dirty="0">
                <a:ln>
                  <a:noFill/>
                </a:ln>
                <a:solidFill>
                  <a:schemeClr val="accent5">
                    <a:lumMod val="50000"/>
                  </a:schemeClr>
                </a:solidFill>
                <a:effectLst/>
                <a:uLnTx/>
                <a:uFillTx/>
                <a:latin typeface="Nunito Black" pitchFamily="2" charset="0"/>
              </a:rPr>
              <a:t>)</a:t>
            </a:r>
          </a:p>
        </p:txBody>
      </p:sp>
      <p:pic>
        <p:nvPicPr>
          <p:cNvPr id="10" name="Picture 9"/>
          <p:cNvPicPr>
            <a:picLocks noChangeAspect="1"/>
          </p:cNvPicPr>
          <p:nvPr/>
        </p:nvPicPr>
        <p:blipFill>
          <a:blip r:embed="rId2"/>
          <a:stretch>
            <a:fillRect/>
          </a:stretch>
        </p:blipFill>
        <p:spPr>
          <a:xfrm>
            <a:off x="1241560" y="15431"/>
            <a:ext cx="3281362" cy="2841702"/>
          </a:xfrm>
          <a:prstGeom prst="ellipse">
            <a:avLst/>
          </a:prstGeom>
          <a:ln>
            <a:noFill/>
          </a:ln>
          <a:effectLst>
            <a:softEdge rad="112500"/>
          </a:effectLst>
        </p:spPr>
      </p:pic>
      <p:pic>
        <p:nvPicPr>
          <p:cNvPr id="11" name="Picture 10"/>
          <p:cNvPicPr>
            <a:picLocks noChangeAspect="1"/>
          </p:cNvPicPr>
          <p:nvPr/>
        </p:nvPicPr>
        <p:blipFill>
          <a:blip r:embed="rId3"/>
          <a:stretch>
            <a:fillRect/>
          </a:stretch>
        </p:blipFill>
        <p:spPr>
          <a:xfrm>
            <a:off x="244344" y="2933333"/>
            <a:ext cx="2857899" cy="2629267"/>
          </a:xfrm>
          <a:prstGeom prst="ellipse">
            <a:avLst/>
          </a:prstGeom>
          <a:ln>
            <a:noFill/>
          </a:ln>
          <a:effectLst>
            <a:softEdge rad="112500"/>
          </a:effectLst>
        </p:spPr>
      </p:pic>
      <p:pic>
        <p:nvPicPr>
          <p:cNvPr id="12" name="Picture 11"/>
          <p:cNvPicPr>
            <a:picLocks noChangeAspect="1"/>
          </p:cNvPicPr>
          <p:nvPr/>
        </p:nvPicPr>
        <p:blipFill>
          <a:blip r:embed="rId4"/>
          <a:stretch>
            <a:fillRect/>
          </a:stretch>
        </p:blipFill>
        <p:spPr>
          <a:xfrm>
            <a:off x="2743200" y="4431751"/>
            <a:ext cx="2642180" cy="2375538"/>
          </a:xfrm>
          <a:prstGeom prst="ellipse">
            <a:avLst/>
          </a:prstGeom>
        </p:spPr>
      </p:pic>
    </p:spTree>
    <p:extLst>
      <p:ext uri="{BB962C8B-B14F-4D97-AF65-F5344CB8AC3E}">
        <p14:creationId xmlns:p14="http://schemas.microsoft.com/office/powerpoint/2010/main" val="955416941"/>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1000"/>
                                        <p:tgtEl>
                                          <p:spTgt spid="27"/>
                                        </p:tgtEl>
                                      </p:cBhvr>
                                    </p:animEffect>
                                    <p:anim calcmode="lin" valueType="num">
                                      <p:cBhvr>
                                        <p:cTn id="8" dur="1000" fill="hold"/>
                                        <p:tgtEl>
                                          <p:spTgt spid="27"/>
                                        </p:tgtEl>
                                        <p:attrNameLst>
                                          <p:attrName>ppt_x</p:attrName>
                                        </p:attrNameLst>
                                      </p:cBhvr>
                                      <p:tavLst>
                                        <p:tav tm="0">
                                          <p:val>
                                            <p:strVal val="#ppt_x"/>
                                          </p:val>
                                        </p:tav>
                                        <p:tav tm="100000">
                                          <p:val>
                                            <p:strVal val="#ppt_x"/>
                                          </p:val>
                                        </p:tav>
                                      </p:tavLst>
                                    </p:anim>
                                    <p:anim calcmode="lin" valueType="num">
                                      <p:cBhvr>
                                        <p:cTn id="9" dur="1000" fill="hold"/>
                                        <p:tgtEl>
                                          <p:spTgt spid="27"/>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28"/>
                                        </p:tgtEl>
                                        <p:attrNameLst>
                                          <p:attrName>style.visibility</p:attrName>
                                        </p:attrNameLst>
                                      </p:cBhvr>
                                      <p:to>
                                        <p:strVal val="visible"/>
                                      </p:to>
                                    </p:set>
                                    <p:animEffect transition="in" filter="fade">
                                      <p:cBhvr>
                                        <p:cTn id="12" dur="1000"/>
                                        <p:tgtEl>
                                          <p:spTgt spid="28"/>
                                        </p:tgtEl>
                                      </p:cBhvr>
                                    </p:animEffect>
                                    <p:anim calcmode="lin" valueType="num">
                                      <p:cBhvr>
                                        <p:cTn id="13" dur="1000" fill="hold"/>
                                        <p:tgtEl>
                                          <p:spTgt spid="28"/>
                                        </p:tgtEl>
                                        <p:attrNameLst>
                                          <p:attrName>ppt_x</p:attrName>
                                        </p:attrNameLst>
                                      </p:cBhvr>
                                      <p:tavLst>
                                        <p:tav tm="0">
                                          <p:val>
                                            <p:strVal val="#ppt_x"/>
                                          </p:val>
                                        </p:tav>
                                        <p:tav tm="100000">
                                          <p:val>
                                            <p:strVal val="#ppt_x"/>
                                          </p:val>
                                        </p:tav>
                                      </p:tavLst>
                                    </p:anim>
                                    <p:anim calcmode="lin" valueType="num">
                                      <p:cBhvr>
                                        <p:cTn id="14" dur="1000" fill="hold"/>
                                        <p:tgtEl>
                                          <p:spTgt spid="28"/>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29"/>
                                        </p:tgtEl>
                                        <p:attrNameLst>
                                          <p:attrName>style.visibility</p:attrName>
                                        </p:attrNameLst>
                                      </p:cBhvr>
                                      <p:to>
                                        <p:strVal val="visible"/>
                                      </p:to>
                                    </p:set>
                                    <p:animEffect transition="in" filter="fade">
                                      <p:cBhvr>
                                        <p:cTn id="17" dur="1000"/>
                                        <p:tgtEl>
                                          <p:spTgt spid="29"/>
                                        </p:tgtEl>
                                      </p:cBhvr>
                                    </p:animEffect>
                                    <p:anim calcmode="lin" valueType="num">
                                      <p:cBhvr>
                                        <p:cTn id="18" dur="1000" fill="hold"/>
                                        <p:tgtEl>
                                          <p:spTgt spid="29"/>
                                        </p:tgtEl>
                                        <p:attrNameLst>
                                          <p:attrName>ppt_x</p:attrName>
                                        </p:attrNameLst>
                                      </p:cBhvr>
                                      <p:tavLst>
                                        <p:tav tm="0">
                                          <p:val>
                                            <p:strVal val="#ppt_x"/>
                                          </p:val>
                                        </p:tav>
                                        <p:tav tm="100000">
                                          <p:val>
                                            <p:strVal val="#ppt_x"/>
                                          </p:val>
                                        </p:tav>
                                      </p:tavLst>
                                    </p:anim>
                                    <p:anim calcmode="lin" valueType="num">
                                      <p:cBhvr>
                                        <p:cTn id="19" dur="1000" fill="hold"/>
                                        <p:tgtEl>
                                          <p:spTgt spid="2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28" grpId="0" animBg="1"/>
      <p:bldP spid="29"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4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7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8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13655</TotalTime>
  <Words>1393</Words>
  <Application>Microsoft Office PowerPoint</Application>
  <PresentationFormat>Widescreen</PresentationFormat>
  <Paragraphs>214</Paragraphs>
  <Slides>27</Slides>
  <Notes>0</Notes>
  <HiddenSlides>0</HiddenSlides>
  <MMClips>0</MMClips>
  <ScaleCrop>false</ScaleCrop>
  <HeadingPairs>
    <vt:vector size="6" baseType="variant">
      <vt:variant>
        <vt:lpstr>Fonts Used</vt:lpstr>
      </vt:variant>
      <vt:variant>
        <vt:i4>9</vt:i4>
      </vt:variant>
      <vt:variant>
        <vt:lpstr>Theme</vt:lpstr>
      </vt:variant>
      <vt:variant>
        <vt:i4>6</vt:i4>
      </vt:variant>
      <vt:variant>
        <vt:lpstr>Slide Titles</vt:lpstr>
      </vt:variant>
      <vt:variant>
        <vt:i4>27</vt:i4>
      </vt:variant>
    </vt:vector>
  </HeadingPairs>
  <TitlesOfParts>
    <vt:vector size="42" baseType="lpstr">
      <vt:lpstr>Arial</vt:lpstr>
      <vt:lpstr>Sigmar One</vt:lpstr>
      <vt:lpstr>Calibri Light</vt:lpstr>
      <vt:lpstr>Great Vibes</vt:lpstr>
      <vt:lpstr>Calibri</vt:lpstr>
      <vt:lpstr>OpenSans</vt:lpstr>
      <vt:lpstr>Times New Roman</vt:lpstr>
      <vt:lpstr>Mulish</vt:lpstr>
      <vt:lpstr>Nunito Black</vt:lpstr>
      <vt:lpstr>Office Theme</vt:lpstr>
      <vt:lpstr>2_Office Theme</vt:lpstr>
      <vt:lpstr>3_Office Theme</vt:lpstr>
      <vt:lpstr>4_Office Theme</vt:lpstr>
      <vt:lpstr>7_Office Theme</vt:lpstr>
      <vt:lpstr>8_Office Theme</vt:lpstr>
      <vt:lpstr>PowerPoint Presentation</vt:lpstr>
      <vt:lpstr>PowerPoint Presentation</vt:lpstr>
      <vt:lpstr>PowerPoint Presentation</vt:lpstr>
      <vt:lpstr>KHỞI ĐỘNG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Nhiều màu sắc Họa tiết và Hình dạng Trừu tượng Đoán bức hình Bản thuyết trình Vui nhộn</dc:title>
  <dc:creator>Admin</dc:creator>
  <cp:lastModifiedBy>Dinh Le</cp:lastModifiedBy>
  <cp:revision>161</cp:revision>
  <dcterms:created xsi:type="dcterms:W3CDTF">2006-08-16T00:00:00Z</dcterms:created>
  <dcterms:modified xsi:type="dcterms:W3CDTF">2022-12-05T09:08:22Z</dcterms:modified>
  <dc:identifier>DAFDiO2oNAs</dc:identifier>
</cp:coreProperties>
</file>