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7.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8.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9.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93" r:id="rId4"/>
    <p:sldMasterId id="2147483716" r:id="rId5"/>
    <p:sldMasterId id="2147483728" r:id="rId6"/>
    <p:sldMasterId id="2147483751" r:id="rId7"/>
    <p:sldMasterId id="2147483768" r:id="rId8"/>
    <p:sldMasterId id="2147483781" r:id="rId9"/>
    <p:sldMasterId id="2147483798" r:id="rId10"/>
  </p:sldMasterIdLst>
  <p:notesMasterIdLst>
    <p:notesMasterId r:id="rId33"/>
  </p:notesMasterIdLst>
  <p:sldIdLst>
    <p:sldId id="257" r:id="rId11"/>
    <p:sldId id="258" r:id="rId12"/>
    <p:sldId id="259" r:id="rId13"/>
    <p:sldId id="278" r:id="rId14"/>
    <p:sldId id="260" r:id="rId15"/>
    <p:sldId id="261" r:id="rId16"/>
    <p:sldId id="262" r:id="rId17"/>
    <p:sldId id="264" r:id="rId18"/>
    <p:sldId id="263" r:id="rId19"/>
    <p:sldId id="265" r:id="rId20"/>
    <p:sldId id="267" r:id="rId21"/>
    <p:sldId id="266" r:id="rId22"/>
    <p:sldId id="268" r:id="rId23"/>
    <p:sldId id="270" r:id="rId24"/>
    <p:sldId id="271" r:id="rId25"/>
    <p:sldId id="272" r:id="rId26"/>
    <p:sldId id="273" r:id="rId27"/>
    <p:sldId id="275" r:id="rId28"/>
    <p:sldId id="274" r:id="rId29"/>
    <p:sldId id="277" r:id="rId30"/>
    <p:sldId id="279" r:id="rId31"/>
    <p:sldId id="28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577" autoAdjust="0"/>
    <p:restoredTop sz="94660"/>
  </p:normalViewPr>
  <p:slideViewPr>
    <p:cSldViewPr snapToGrid="0">
      <p:cViewPr varScale="1">
        <p:scale>
          <a:sx n="66" d="100"/>
          <a:sy n="66" d="100"/>
        </p:scale>
        <p:origin x="68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21" Type="http://schemas.openxmlformats.org/officeDocument/2006/relationships/slide" Target="slides/slide11.xml"/><Relationship Id="rId34"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1CDAF0-8CCD-4C21-B701-BE384FFE8515}" type="datetimeFigureOut">
              <a:rPr lang="en-US" smtClean="0"/>
              <a:t>5/31/2023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E5F3FC-7B62-4CD3-A6FA-625636F7B6AC}" type="slidenum">
              <a:rPr lang="en-US" smtClean="0"/>
              <a:t>‹#›</a:t>
            </a:fld>
            <a:endParaRPr lang="en-US"/>
          </a:p>
        </p:txBody>
      </p:sp>
    </p:spTree>
    <p:extLst>
      <p:ext uri="{BB962C8B-B14F-4D97-AF65-F5344CB8AC3E}">
        <p14:creationId xmlns:p14="http://schemas.microsoft.com/office/powerpoint/2010/main" val="35865727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rPr>
              <a:pPr/>
              <a:t>2</a:t>
            </a:fld>
            <a:endParaRPr lang="zh-CN" altLang="en-US">
              <a:solidFill>
                <a:prstClr val="black"/>
              </a:solidFill>
            </a:endParaRPr>
          </a:p>
        </p:txBody>
      </p:sp>
    </p:spTree>
    <p:extLst>
      <p:ext uri="{BB962C8B-B14F-4D97-AF65-F5344CB8AC3E}">
        <p14:creationId xmlns:p14="http://schemas.microsoft.com/office/powerpoint/2010/main" val="3737335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2"/>
        <p:cNvGrpSpPr/>
        <p:nvPr/>
      </p:nvGrpSpPr>
      <p:grpSpPr>
        <a:xfrm>
          <a:off x="0" y="0"/>
          <a:ext cx="0" cy="0"/>
          <a:chOff x="0" y="0"/>
          <a:chExt cx="0" cy="0"/>
        </a:xfrm>
      </p:grpSpPr>
      <p:sp>
        <p:nvSpPr>
          <p:cNvPr id="2353" name="Google Shape;2353;gb1378da4db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4" name="Google Shape;2354;gb1378da4db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007733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2"/>
        <p:cNvGrpSpPr/>
        <p:nvPr/>
      </p:nvGrpSpPr>
      <p:grpSpPr>
        <a:xfrm>
          <a:off x="0" y="0"/>
          <a:ext cx="0" cy="0"/>
          <a:chOff x="0" y="0"/>
          <a:chExt cx="0" cy="0"/>
        </a:xfrm>
      </p:grpSpPr>
      <p:sp>
        <p:nvSpPr>
          <p:cNvPr id="2353" name="Google Shape;2353;gb1378da4db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4" name="Google Shape;2354;gb1378da4db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35960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幻灯片图像占位符 79873"/>
          <p:cNvSpPr>
            <a:spLocks noGrp="1" noRot="1" noChangeAspect="1" noTextEdit="1"/>
          </p:cNvSpPr>
          <p:nvPr>
            <p:ph type="sldImg"/>
          </p:nvPr>
        </p:nvSpPr>
        <p:spPr/>
      </p:sp>
      <p:sp>
        <p:nvSpPr>
          <p:cNvPr id="79875" name="文本占位符 79874"/>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fld id="{9A0DB2DC-4C9A-4742-B13C-FB6460FD3503}" type="slidenum">
              <a:rPr lang="en-US" altLang="zh-CN" dirty="0">
                <a:solidFill>
                  <a:prstClr val="black"/>
                </a:solidFill>
              </a:rPr>
              <a:pPr/>
              <a:t>6</a:t>
            </a:fld>
            <a:endParaRPr lang="zh-CN" altLang="en-US" dirty="0">
              <a:solidFill>
                <a:prstClr val="black"/>
              </a:solidFill>
            </a:endParaRPr>
          </a:p>
        </p:txBody>
      </p:sp>
    </p:spTree>
    <p:extLst>
      <p:ext uri="{BB962C8B-B14F-4D97-AF65-F5344CB8AC3E}">
        <p14:creationId xmlns:p14="http://schemas.microsoft.com/office/powerpoint/2010/main" val="3754986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defTabSz="457200">
              <a:defRPr/>
            </a:pPr>
            <a:fld id="{373D0A73-BD1C-4216-819B-C2A516B94082}" type="slidenum">
              <a:rPr lang="zh-CN" altLang="en-US" smtClean="0">
                <a:solidFill>
                  <a:prstClr val="black"/>
                </a:solidFill>
              </a:rPr>
              <a:pPr defTabSz="457200">
                <a:defRPr/>
              </a:pPr>
              <a:t>8</a:t>
            </a:fld>
            <a:endParaRPr lang="zh-CN" altLang="en-US">
              <a:solidFill>
                <a:prstClr val="black"/>
              </a:solidFill>
            </a:endParaRPr>
          </a:p>
        </p:txBody>
      </p:sp>
    </p:spTree>
    <p:extLst>
      <p:ext uri="{BB962C8B-B14F-4D97-AF65-F5344CB8AC3E}">
        <p14:creationId xmlns:p14="http://schemas.microsoft.com/office/powerpoint/2010/main" val="6796330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2"/>
        <p:cNvGrpSpPr/>
        <p:nvPr/>
      </p:nvGrpSpPr>
      <p:grpSpPr>
        <a:xfrm>
          <a:off x="0" y="0"/>
          <a:ext cx="0" cy="0"/>
          <a:chOff x="0" y="0"/>
          <a:chExt cx="0" cy="0"/>
        </a:xfrm>
      </p:grpSpPr>
      <p:sp>
        <p:nvSpPr>
          <p:cNvPr id="2353" name="Google Shape;2353;gb1378da4db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4" name="Google Shape;2354;gb1378da4db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618689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2"/>
        <p:cNvGrpSpPr/>
        <p:nvPr/>
      </p:nvGrpSpPr>
      <p:grpSpPr>
        <a:xfrm>
          <a:off x="0" y="0"/>
          <a:ext cx="0" cy="0"/>
          <a:chOff x="0" y="0"/>
          <a:chExt cx="0" cy="0"/>
        </a:xfrm>
      </p:grpSpPr>
      <p:sp>
        <p:nvSpPr>
          <p:cNvPr id="2353" name="Google Shape;2353;gb1378da4db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4" name="Google Shape;2354;gb1378da4db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2491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2"/>
        <p:cNvGrpSpPr/>
        <p:nvPr/>
      </p:nvGrpSpPr>
      <p:grpSpPr>
        <a:xfrm>
          <a:off x="0" y="0"/>
          <a:ext cx="0" cy="0"/>
          <a:chOff x="0" y="0"/>
          <a:chExt cx="0" cy="0"/>
        </a:xfrm>
      </p:grpSpPr>
      <p:sp>
        <p:nvSpPr>
          <p:cNvPr id="2353" name="Google Shape;2353;gb1378da4db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4" name="Google Shape;2354;gb1378da4db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331835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2"/>
        <p:cNvGrpSpPr/>
        <p:nvPr/>
      </p:nvGrpSpPr>
      <p:grpSpPr>
        <a:xfrm>
          <a:off x="0" y="0"/>
          <a:ext cx="0" cy="0"/>
          <a:chOff x="0" y="0"/>
          <a:chExt cx="0" cy="0"/>
        </a:xfrm>
      </p:grpSpPr>
      <p:sp>
        <p:nvSpPr>
          <p:cNvPr id="2353" name="Google Shape;2353;gb1378da4db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4" name="Google Shape;2354;gb1378da4db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660092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2"/>
        <p:cNvGrpSpPr/>
        <p:nvPr/>
      </p:nvGrpSpPr>
      <p:grpSpPr>
        <a:xfrm>
          <a:off x="0" y="0"/>
          <a:ext cx="0" cy="0"/>
          <a:chOff x="0" y="0"/>
          <a:chExt cx="0" cy="0"/>
        </a:xfrm>
      </p:grpSpPr>
      <p:sp>
        <p:nvSpPr>
          <p:cNvPr id="4953" name="Google Shape;4953;gb0babbdd12_1_20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54" name="Google Shape;4954;gb0babbdd12_1_20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081320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46CE6DA-F5B0-4751-8D00-F0511A5E8DB1}" type="datetimeFigureOut">
              <a:rPr lang="en-US" smtClean="0"/>
              <a:t>5/31/2023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0BBDDE-6367-467F-A540-CABB3A6CE48A}" type="slidenum">
              <a:rPr lang="en-US" smtClean="0"/>
              <a:t>‹#›</a:t>
            </a:fld>
            <a:endParaRPr lang="en-US"/>
          </a:p>
        </p:txBody>
      </p:sp>
    </p:spTree>
    <p:extLst>
      <p:ext uri="{BB962C8B-B14F-4D97-AF65-F5344CB8AC3E}">
        <p14:creationId xmlns:p14="http://schemas.microsoft.com/office/powerpoint/2010/main" val="19175090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6CE6DA-F5B0-4751-8D00-F0511A5E8DB1}" type="datetimeFigureOut">
              <a:rPr lang="en-US" smtClean="0"/>
              <a:t>5/31/2023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0BBDDE-6367-467F-A540-CABB3A6CE48A}" type="slidenum">
              <a:rPr lang="en-US" smtClean="0"/>
              <a:t>‹#›</a:t>
            </a:fld>
            <a:endParaRPr lang="en-US"/>
          </a:p>
        </p:txBody>
      </p:sp>
    </p:spTree>
    <p:extLst>
      <p:ext uri="{BB962C8B-B14F-4D97-AF65-F5344CB8AC3E}">
        <p14:creationId xmlns:p14="http://schemas.microsoft.com/office/powerpoint/2010/main" val="151437119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9DF1DF-149C-4B76-9F44-8AD849D111D2}" type="slidenum">
              <a:rPr lang="en-US" altLang="en-US"/>
              <a:pPr>
                <a:defRPr/>
              </a:pPr>
              <a:t>‹#›</a:t>
            </a:fld>
            <a:endParaRPr lang="en-US" altLang="en-US"/>
          </a:p>
        </p:txBody>
      </p:sp>
    </p:spTree>
    <p:extLst>
      <p:ext uri="{BB962C8B-B14F-4D97-AF65-F5344CB8AC3E}">
        <p14:creationId xmlns:p14="http://schemas.microsoft.com/office/powerpoint/2010/main" val="2583737883"/>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36DBD0F-ECDE-4802-9DE1-2093357DEBFE}" type="slidenum">
              <a:rPr lang="en-US" altLang="en-US"/>
              <a:pPr>
                <a:defRPr/>
              </a:pPr>
              <a:t>‹#›</a:t>
            </a:fld>
            <a:endParaRPr lang="en-US" altLang="en-US"/>
          </a:p>
        </p:txBody>
      </p:sp>
    </p:spTree>
    <p:extLst>
      <p:ext uri="{BB962C8B-B14F-4D97-AF65-F5344CB8AC3E}">
        <p14:creationId xmlns:p14="http://schemas.microsoft.com/office/powerpoint/2010/main" val="2547607591"/>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89EB6A0-6436-490F-BF3F-9E27953CAD0E}" type="slidenum">
              <a:rPr lang="en-US" altLang="en-US"/>
              <a:pPr>
                <a:defRPr/>
              </a:pPr>
              <a:t>‹#›</a:t>
            </a:fld>
            <a:endParaRPr lang="en-US" altLang="en-US"/>
          </a:p>
        </p:txBody>
      </p:sp>
    </p:spTree>
    <p:extLst>
      <p:ext uri="{BB962C8B-B14F-4D97-AF65-F5344CB8AC3E}">
        <p14:creationId xmlns:p14="http://schemas.microsoft.com/office/powerpoint/2010/main" val="2675158557"/>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1A715F64-4BA5-4F53-843B-CB07BEDC2A96}" type="slidenum">
              <a:rPr lang="en-US" altLang="en-US"/>
              <a:pPr>
                <a:defRPr/>
              </a:pPr>
              <a:t>‹#›</a:t>
            </a:fld>
            <a:endParaRPr lang="en-US" altLang="en-US"/>
          </a:p>
        </p:txBody>
      </p:sp>
    </p:spTree>
    <p:extLst>
      <p:ext uri="{BB962C8B-B14F-4D97-AF65-F5344CB8AC3E}">
        <p14:creationId xmlns:p14="http://schemas.microsoft.com/office/powerpoint/2010/main" val="3184835059"/>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527900" y="388432"/>
            <a:ext cx="11114749"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 name="Google Shape;10;p2"/>
          <p:cNvSpPr/>
          <p:nvPr/>
        </p:nvSpPr>
        <p:spPr>
          <a:xfrm>
            <a:off x="881581" y="292693"/>
            <a:ext cx="10758425"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1" name="Google Shape;11;p2"/>
          <p:cNvGrpSpPr/>
          <p:nvPr/>
        </p:nvGrpSpPr>
        <p:grpSpPr>
          <a:xfrm>
            <a:off x="11122057" y="3042677"/>
            <a:ext cx="759568" cy="507483"/>
            <a:chOff x="8341543" y="2282008"/>
            <a:chExt cx="569676" cy="380612"/>
          </a:xfrm>
        </p:grpSpPr>
        <p:sp>
          <p:nvSpPr>
            <p:cNvPr id="12" name="Google Shape;12;p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 name="Google Shape;13;p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4" name="Google Shape;14;p2"/>
          <p:cNvGrpSpPr/>
          <p:nvPr/>
        </p:nvGrpSpPr>
        <p:grpSpPr>
          <a:xfrm>
            <a:off x="11122057" y="2294792"/>
            <a:ext cx="759568" cy="507483"/>
            <a:chOff x="8341543" y="1721094"/>
            <a:chExt cx="569676" cy="380612"/>
          </a:xfrm>
        </p:grpSpPr>
        <p:sp>
          <p:nvSpPr>
            <p:cNvPr id="15" name="Google Shape;15;p2"/>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 name="Google Shape;16;p2"/>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7" name="Google Shape;17;p2"/>
          <p:cNvGrpSpPr/>
          <p:nvPr/>
        </p:nvGrpSpPr>
        <p:grpSpPr>
          <a:xfrm>
            <a:off x="11128364" y="1578123"/>
            <a:ext cx="757981" cy="517352"/>
            <a:chOff x="8346273" y="1183592"/>
            <a:chExt cx="568486" cy="388014"/>
          </a:xfrm>
        </p:grpSpPr>
        <p:sp>
          <p:nvSpPr>
            <p:cNvPr id="18" name="Google Shape;18;p2"/>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 name="Google Shape;19;p2"/>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0" name="Google Shape;20;p2"/>
          <p:cNvGrpSpPr/>
          <p:nvPr/>
        </p:nvGrpSpPr>
        <p:grpSpPr>
          <a:xfrm>
            <a:off x="11122057" y="808847"/>
            <a:ext cx="759568" cy="517352"/>
            <a:chOff x="8341543" y="606635"/>
            <a:chExt cx="569676" cy="388014"/>
          </a:xfrm>
        </p:grpSpPr>
        <p:sp>
          <p:nvSpPr>
            <p:cNvPr id="21" name="Google Shape;21;p2"/>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 name="Google Shape;22;p2"/>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3" name="Google Shape;23;p2"/>
          <p:cNvGrpSpPr/>
          <p:nvPr/>
        </p:nvGrpSpPr>
        <p:grpSpPr>
          <a:xfrm>
            <a:off x="11122057" y="3790577"/>
            <a:ext cx="759568" cy="507483"/>
            <a:chOff x="8341543" y="2282008"/>
            <a:chExt cx="569676" cy="380612"/>
          </a:xfrm>
        </p:grpSpPr>
        <p:sp>
          <p:nvSpPr>
            <p:cNvPr id="24" name="Google Shape;24;p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 name="Google Shape;25;p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6" name="Google Shape;26;p2"/>
          <p:cNvGrpSpPr/>
          <p:nvPr/>
        </p:nvGrpSpPr>
        <p:grpSpPr>
          <a:xfrm>
            <a:off x="11122057" y="4538477"/>
            <a:ext cx="759568" cy="507483"/>
            <a:chOff x="8341543" y="2282008"/>
            <a:chExt cx="569676" cy="380612"/>
          </a:xfrm>
        </p:grpSpPr>
        <p:sp>
          <p:nvSpPr>
            <p:cNvPr id="27" name="Google Shape;27;p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 name="Google Shape;28;p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9" name="Google Shape;29;p2"/>
          <p:cNvSpPr/>
          <p:nvPr/>
        </p:nvSpPr>
        <p:spPr>
          <a:xfrm>
            <a:off x="11122057" y="5930292"/>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 name="Google Shape;30;p2"/>
          <p:cNvSpPr/>
          <p:nvPr/>
        </p:nvSpPr>
        <p:spPr>
          <a:xfrm>
            <a:off x="11122057" y="5823925"/>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 name="Google Shape;31;p2"/>
          <p:cNvSpPr/>
          <p:nvPr/>
        </p:nvSpPr>
        <p:spPr>
          <a:xfrm>
            <a:off x="527859" y="292693"/>
            <a:ext cx="10737917" cy="6384375"/>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 name="Google Shape;32;p2"/>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 name="Google Shape;33;p2"/>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 name="Google Shape;34;p2"/>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 name="Google Shape;35;p2"/>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 name="Google Shape;36;p2"/>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 name="Google Shape;37;p2"/>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 name="Google Shape;38;p2"/>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 name="Google Shape;39;p2"/>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 name="Google Shape;40;p2"/>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 name="Google Shape;41;p2"/>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 name="Google Shape;42;p2"/>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 name="Google Shape;43;p2"/>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 name="Google Shape;44;p2"/>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 name="Google Shape;45;p2"/>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 name="Google Shape;46;p2"/>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 name="Google Shape;47;p2"/>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 name="Google Shape;48;p2"/>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 name="Google Shape;49;p2"/>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 name="Google Shape;50;p2"/>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 name="Google Shape;51;p2"/>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 name="Google Shape;52;p2"/>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 name="Google Shape;53;p2"/>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 name="Google Shape;54;p2"/>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 name="Google Shape;55;p2"/>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 name="Google Shape;56;p2"/>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 name="Google Shape;57;p2"/>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 name="Google Shape;58;p2"/>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 name="Google Shape;59;p2"/>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 name="Google Shape;60;p2"/>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 name="Google Shape;61;p2"/>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 name="Google Shape;62;p2"/>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 name="Google Shape;63;p2"/>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 name="Google Shape;64;p2"/>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 name="Google Shape;65;p2"/>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 name="Google Shape;66;p2"/>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 name="Google Shape;67;p2"/>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 name="Google Shape;68;p2"/>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 name="Google Shape;69;p2"/>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 name="Google Shape;70;p2"/>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 name="Google Shape;71;p2"/>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 name="Google Shape;72;p2"/>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 name="Google Shape;73;p2"/>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 name="Google Shape;74;p2"/>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 name="Google Shape;75;p2"/>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 name="Google Shape;76;p2"/>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 name="Google Shape;77;p2"/>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 name="Google Shape;78;p2"/>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 name="Google Shape;79;p2"/>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 name="Google Shape;80;p2"/>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 name="Google Shape;81;p2"/>
          <p:cNvSpPr/>
          <p:nvPr/>
        </p:nvSpPr>
        <p:spPr>
          <a:xfrm>
            <a:off x="305201" y="180913"/>
            <a:ext cx="1059620" cy="9156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 name="Google Shape;82;p2"/>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 name="Google Shape;83;p2"/>
          <p:cNvSpPr txBox="1">
            <a:spLocks noGrp="1"/>
          </p:cNvSpPr>
          <p:nvPr>
            <p:ph type="ctrTitle"/>
          </p:nvPr>
        </p:nvSpPr>
        <p:spPr>
          <a:xfrm>
            <a:off x="1290267" y="1794333"/>
            <a:ext cx="9611600" cy="2558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7200"/>
              <a:buFont typeface="Jua"/>
              <a:buNone/>
              <a:defRPr sz="9866">
                <a:latin typeface="Jua"/>
                <a:ea typeface="Jua"/>
                <a:cs typeface="Jua"/>
                <a:sym typeface="Jua"/>
              </a:defRPr>
            </a:lvl1pPr>
            <a:lvl2pPr lvl="1" algn="ctr">
              <a:lnSpc>
                <a:spcPct val="80000"/>
              </a:lnSpc>
              <a:spcBef>
                <a:spcPts val="0"/>
              </a:spcBef>
              <a:spcAft>
                <a:spcPts val="0"/>
              </a:spcAft>
              <a:buSzPts val="7200"/>
              <a:buFont typeface="Jua"/>
              <a:buNone/>
              <a:defRPr sz="9600">
                <a:latin typeface="Jua"/>
                <a:ea typeface="Jua"/>
                <a:cs typeface="Jua"/>
                <a:sym typeface="Jua"/>
              </a:defRPr>
            </a:lvl2pPr>
            <a:lvl3pPr lvl="2" algn="ctr">
              <a:lnSpc>
                <a:spcPct val="80000"/>
              </a:lnSpc>
              <a:spcBef>
                <a:spcPts val="0"/>
              </a:spcBef>
              <a:spcAft>
                <a:spcPts val="0"/>
              </a:spcAft>
              <a:buSzPts val="7200"/>
              <a:buFont typeface="Jua"/>
              <a:buNone/>
              <a:defRPr sz="9600">
                <a:latin typeface="Jua"/>
                <a:ea typeface="Jua"/>
                <a:cs typeface="Jua"/>
                <a:sym typeface="Jua"/>
              </a:defRPr>
            </a:lvl3pPr>
            <a:lvl4pPr lvl="3" algn="ctr">
              <a:lnSpc>
                <a:spcPct val="80000"/>
              </a:lnSpc>
              <a:spcBef>
                <a:spcPts val="0"/>
              </a:spcBef>
              <a:spcAft>
                <a:spcPts val="0"/>
              </a:spcAft>
              <a:buSzPts val="7200"/>
              <a:buFont typeface="Jua"/>
              <a:buNone/>
              <a:defRPr sz="9600">
                <a:latin typeface="Jua"/>
                <a:ea typeface="Jua"/>
                <a:cs typeface="Jua"/>
                <a:sym typeface="Jua"/>
              </a:defRPr>
            </a:lvl4pPr>
            <a:lvl5pPr lvl="4" algn="ctr">
              <a:lnSpc>
                <a:spcPct val="80000"/>
              </a:lnSpc>
              <a:spcBef>
                <a:spcPts val="0"/>
              </a:spcBef>
              <a:spcAft>
                <a:spcPts val="0"/>
              </a:spcAft>
              <a:buSzPts val="7200"/>
              <a:buFont typeface="Jua"/>
              <a:buNone/>
              <a:defRPr sz="9600">
                <a:latin typeface="Jua"/>
                <a:ea typeface="Jua"/>
                <a:cs typeface="Jua"/>
                <a:sym typeface="Jua"/>
              </a:defRPr>
            </a:lvl5pPr>
            <a:lvl6pPr lvl="5" algn="ctr">
              <a:lnSpc>
                <a:spcPct val="80000"/>
              </a:lnSpc>
              <a:spcBef>
                <a:spcPts val="0"/>
              </a:spcBef>
              <a:spcAft>
                <a:spcPts val="0"/>
              </a:spcAft>
              <a:buSzPts val="7200"/>
              <a:buFont typeface="Jua"/>
              <a:buNone/>
              <a:defRPr sz="9600">
                <a:latin typeface="Jua"/>
                <a:ea typeface="Jua"/>
                <a:cs typeface="Jua"/>
                <a:sym typeface="Jua"/>
              </a:defRPr>
            </a:lvl6pPr>
            <a:lvl7pPr lvl="6" algn="ctr">
              <a:lnSpc>
                <a:spcPct val="80000"/>
              </a:lnSpc>
              <a:spcBef>
                <a:spcPts val="0"/>
              </a:spcBef>
              <a:spcAft>
                <a:spcPts val="0"/>
              </a:spcAft>
              <a:buSzPts val="7200"/>
              <a:buFont typeface="Jua"/>
              <a:buNone/>
              <a:defRPr sz="9600">
                <a:latin typeface="Jua"/>
                <a:ea typeface="Jua"/>
                <a:cs typeface="Jua"/>
                <a:sym typeface="Jua"/>
              </a:defRPr>
            </a:lvl7pPr>
            <a:lvl8pPr lvl="7" algn="ctr">
              <a:lnSpc>
                <a:spcPct val="80000"/>
              </a:lnSpc>
              <a:spcBef>
                <a:spcPts val="0"/>
              </a:spcBef>
              <a:spcAft>
                <a:spcPts val="0"/>
              </a:spcAft>
              <a:buSzPts val="7200"/>
              <a:buFont typeface="Jua"/>
              <a:buNone/>
              <a:defRPr sz="9600">
                <a:latin typeface="Jua"/>
                <a:ea typeface="Jua"/>
                <a:cs typeface="Jua"/>
                <a:sym typeface="Jua"/>
              </a:defRPr>
            </a:lvl8pPr>
            <a:lvl9pPr lvl="8" algn="ctr">
              <a:lnSpc>
                <a:spcPct val="80000"/>
              </a:lnSpc>
              <a:spcBef>
                <a:spcPts val="0"/>
              </a:spcBef>
              <a:spcAft>
                <a:spcPts val="0"/>
              </a:spcAft>
              <a:buSzPts val="7200"/>
              <a:buFont typeface="Jua"/>
              <a:buNone/>
              <a:defRPr sz="9600">
                <a:latin typeface="Jua"/>
                <a:ea typeface="Jua"/>
                <a:cs typeface="Jua"/>
                <a:sym typeface="Jua"/>
              </a:defRPr>
            </a:lvl9pPr>
          </a:lstStyle>
          <a:p>
            <a:endParaRPr/>
          </a:p>
        </p:txBody>
      </p:sp>
      <p:sp>
        <p:nvSpPr>
          <p:cNvPr id="84" name="Google Shape;84;p2"/>
          <p:cNvSpPr txBox="1">
            <a:spLocks noGrp="1"/>
          </p:cNvSpPr>
          <p:nvPr>
            <p:ph type="subTitle" idx="1"/>
          </p:nvPr>
        </p:nvSpPr>
        <p:spPr>
          <a:xfrm>
            <a:off x="1518300" y="4152233"/>
            <a:ext cx="9155600" cy="793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1"/>
              </a:buClr>
              <a:buSzPts val="2400"/>
              <a:buFont typeface="Quicksand Medium"/>
              <a:buNone/>
              <a:defRPr sz="2933">
                <a:solidFill>
                  <a:schemeClr val="accent1"/>
                </a:solidFill>
                <a:latin typeface="Quicksand Medium"/>
                <a:ea typeface="Quicksand Medium"/>
                <a:cs typeface="Quicksand Medium"/>
                <a:sym typeface="Quicksand Medium"/>
              </a:defRPr>
            </a:lvl1pPr>
            <a:lvl2pPr lvl="1"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2pPr>
            <a:lvl3pPr lvl="2"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3pPr>
            <a:lvl4pPr lvl="3"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4pPr>
            <a:lvl5pPr lvl="4"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5pPr>
            <a:lvl6pPr lvl="5"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6pPr>
            <a:lvl7pPr lvl="6"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7pPr>
            <a:lvl8pPr lvl="7"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8pPr>
            <a:lvl9pPr lvl="8"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9pPr>
          </a:lstStyle>
          <a:p>
            <a:endParaRPr/>
          </a:p>
        </p:txBody>
      </p:sp>
      <p:grpSp>
        <p:nvGrpSpPr>
          <p:cNvPr id="85" name="Google Shape;85;p2"/>
          <p:cNvGrpSpPr/>
          <p:nvPr/>
        </p:nvGrpSpPr>
        <p:grpSpPr>
          <a:xfrm>
            <a:off x="9974034" y="1931201"/>
            <a:ext cx="592367" cy="531367"/>
            <a:chOff x="2495125" y="2142250"/>
            <a:chExt cx="444275" cy="398525"/>
          </a:xfrm>
        </p:grpSpPr>
        <p:sp>
          <p:nvSpPr>
            <p:cNvPr id="86" name="Google Shape;86;p2"/>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 name="Google Shape;87;p2"/>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8" name="Google Shape;88;p2"/>
          <p:cNvGrpSpPr/>
          <p:nvPr/>
        </p:nvGrpSpPr>
        <p:grpSpPr>
          <a:xfrm>
            <a:off x="1357401" y="2009301"/>
            <a:ext cx="388500" cy="375167"/>
            <a:chOff x="3243875" y="2372825"/>
            <a:chExt cx="291375" cy="281375"/>
          </a:xfrm>
        </p:grpSpPr>
        <p:sp>
          <p:nvSpPr>
            <p:cNvPr id="89" name="Google Shape;89;p2"/>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 name="Google Shape;90;p2"/>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 name="Google Shape;91;p2"/>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 name="Google Shape;92;p2"/>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 name="Google Shape;93;p2"/>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 name="Google Shape;94;p2"/>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 name="Google Shape;95;p2"/>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 name="Google Shape;96;p2"/>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 name="Google Shape;97;p2"/>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 name="Google Shape;98;p2"/>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9" name="Google Shape;99;p2"/>
          <p:cNvGrpSpPr/>
          <p:nvPr/>
        </p:nvGrpSpPr>
        <p:grpSpPr>
          <a:xfrm>
            <a:off x="2761968" y="821285"/>
            <a:ext cx="222233" cy="224767"/>
            <a:chOff x="4954425" y="2036375"/>
            <a:chExt cx="166675" cy="168575"/>
          </a:xfrm>
        </p:grpSpPr>
        <p:sp>
          <p:nvSpPr>
            <p:cNvPr id="100" name="Google Shape;100;p2"/>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 name="Google Shape;101;p2"/>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02" name="Google Shape;102;p2"/>
          <p:cNvSpPr/>
          <p:nvPr/>
        </p:nvSpPr>
        <p:spPr>
          <a:xfrm>
            <a:off x="10095834" y="1321351"/>
            <a:ext cx="158833" cy="108267"/>
          </a:xfrm>
          <a:custGeom>
            <a:avLst/>
            <a:gdLst/>
            <a:ahLst/>
            <a:cxnLst/>
            <a:rect l="l" t="t" r="r" b="b"/>
            <a:pathLst>
              <a:path w="4765" h="3248" extrusionOk="0">
                <a:moveTo>
                  <a:pt x="2253" y="0"/>
                </a:moveTo>
                <a:cubicBezTo>
                  <a:pt x="255" y="0"/>
                  <a:pt x="1" y="2834"/>
                  <a:pt x="2006" y="3221"/>
                </a:cubicBezTo>
                <a:cubicBezTo>
                  <a:pt x="2122" y="3239"/>
                  <a:pt x="2233" y="3247"/>
                  <a:pt x="2340" y="3247"/>
                </a:cubicBezTo>
                <a:cubicBezTo>
                  <a:pt x="4296" y="3247"/>
                  <a:pt x="4764" y="345"/>
                  <a:pt x="2483" y="12"/>
                </a:cubicBezTo>
                <a:cubicBezTo>
                  <a:pt x="2404" y="4"/>
                  <a:pt x="2327" y="0"/>
                  <a:pt x="2253" y="0"/>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 name="Google Shape;103;p2"/>
          <p:cNvSpPr/>
          <p:nvPr/>
        </p:nvSpPr>
        <p:spPr>
          <a:xfrm>
            <a:off x="2428168" y="1712833"/>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 name="Google Shape;104;p2"/>
          <p:cNvSpPr/>
          <p:nvPr/>
        </p:nvSpPr>
        <p:spPr>
          <a:xfrm>
            <a:off x="1357400" y="1334201"/>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 name="Google Shape;105;p2"/>
          <p:cNvSpPr/>
          <p:nvPr/>
        </p:nvSpPr>
        <p:spPr>
          <a:xfrm rot="9553842">
            <a:off x="2832868" y="5588477"/>
            <a:ext cx="80432" cy="57399"/>
          </a:xfrm>
          <a:custGeom>
            <a:avLst/>
            <a:gdLst/>
            <a:ahLst/>
            <a:cxnLst/>
            <a:rect l="l" t="t" r="r" b="b"/>
            <a:pathLst>
              <a:path w="2413" h="1722" extrusionOk="0">
                <a:moveTo>
                  <a:pt x="1429" y="1"/>
                </a:moveTo>
                <a:cubicBezTo>
                  <a:pt x="1351" y="1"/>
                  <a:pt x="1268" y="12"/>
                  <a:pt x="1179" y="34"/>
                </a:cubicBezTo>
                <a:cubicBezTo>
                  <a:pt x="1156" y="33"/>
                  <a:pt x="1133" y="32"/>
                  <a:pt x="1110" y="32"/>
                </a:cubicBezTo>
                <a:cubicBezTo>
                  <a:pt x="20" y="32"/>
                  <a:pt x="1" y="1722"/>
                  <a:pt x="1114" y="1722"/>
                </a:cubicBezTo>
                <a:cubicBezTo>
                  <a:pt x="1159" y="1722"/>
                  <a:pt x="1206" y="1719"/>
                  <a:pt x="1254" y="1714"/>
                </a:cubicBezTo>
                <a:cubicBezTo>
                  <a:pt x="2412" y="1575"/>
                  <a:pt x="2372" y="1"/>
                  <a:pt x="1429"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 name="Google Shape;106;p2"/>
          <p:cNvSpPr/>
          <p:nvPr/>
        </p:nvSpPr>
        <p:spPr>
          <a:xfrm>
            <a:off x="10036933" y="5575885"/>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 name="Google Shape;107;p2"/>
          <p:cNvSpPr/>
          <p:nvPr/>
        </p:nvSpPr>
        <p:spPr>
          <a:xfrm>
            <a:off x="1472234" y="4945433"/>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08" name="Google Shape;108;p2"/>
          <p:cNvGrpSpPr/>
          <p:nvPr/>
        </p:nvGrpSpPr>
        <p:grpSpPr>
          <a:xfrm>
            <a:off x="8473401" y="946201"/>
            <a:ext cx="388500" cy="375167"/>
            <a:chOff x="3243875" y="2372825"/>
            <a:chExt cx="291375" cy="281375"/>
          </a:xfrm>
        </p:grpSpPr>
        <p:sp>
          <p:nvSpPr>
            <p:cNvPr id="109" name="Google Shape;109;p2"/>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 name="Google Shape;110;p2"/>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 name="Google Shape;111;p2"/>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 name="Google Shape;112;p2"/>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 name="Google Shape;113;p2"/>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 name="Google Shape;114;p2"/>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 name="Google Shape;115;p2"/>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 name="Google Shape;116;p2"/>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 name="Google Shape;117;p2"/>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8" name="Google Shape;118;p2"/>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19" name="Google Shape;119;p2"/>
          <p:cNvGrpSpPr/>
          <p:nvPr/>
        </p:nvGrpSpPr>
        <p:grpSpPr>
          <a:xfrm>
            <a:off x="1473401" y="5532201"/>
            <a:ext cx="592367" cy="531367"/>
            <a:chOff x="2495125" y="2142250"/>
            <a:chExt cx="444275" cy="398525"/>
          </a:xfrm>
        </p:grpSpPr>
        <p:sp>
          <p:nvSpPr>
            <p:cNvPr id="120" name="Google Shape;120;p2"/>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 name="Google Shape;121;p2"/>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22" name="Google Shape;122;p2"/>
          <p:cNvGrpSpPr/>
          <p:nvPr/>
        </p:nvGrpSpPr>
        <p:grpSpPr>
          <a:xfrm>
            <a:off x="9301067" y="5825267"/>
            <a:ext cx="388500" cy="375167"/>
            <a:chOff x="3243875" y="2372825"/>
            <a:chExt cx="291375" cy="281375"/>
          </a:xfrm>
        </p:grpSpPr>
        <p:sp>
          <p:nvSpPr>
            <p:cNvPr id="123" name="Google Shape;123;p2"/>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 name="Google Shape;124;p2"/>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 name="Google Shape;125;p2"/>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 name="Google Shape;126;p2"/>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7" name="Google Shape;127;p2"/>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8" name="Google Shape;128;p2"/>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9" name="Google Shape;129;p2"/>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 name="Google Shape;130;p2"/>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 name="Google Shape;131;p2"/>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 name="Google Shape;132;p2"/>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52218666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3"/>
        <p:cNvGrpSpPr/>
        <p:nvPr/>
      </p:nvGrpSpPr>
      <p:grpSpPr>
        <a:xfrm>
          <a:off x="0" y="0"/>
          <a:ext cx="0" cy="0"/>
          <a:chOff x="0" y="0"/>
          <a:chExt cx="0" cy="0"/>
        </a:xfrm>
      </p:grpSpPr>
      <p:sp>
        <p:nvSpPr>
          <p:cNvPr id="134" name="Google Shape;134;p3"/>
          <p:cNvSpPr/>
          <p:nvPr/>
        </p:nvSpPr>
        <p:spPr>
          <a:xfrm>
            <a:off x="527900" y="388432"/>
            <a:ext cx="11114749"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35" name="Google Shape;135;p3"/>
          <p:cNvGrpSpPr/>
          <p:nvPr/>
        </p:nvGrpSpPr>
        <p:grpSpPr>
          <a:xfrm>
            <a:off x="527859" y="292693"/>
            <a:ext cx="11358487" cy="6384375"/>
            <a:chOff x="395894" y="219519"/>
            <a:chExt cx="8518865" cy="4788281"/>
          </a:xfrm>
        </p:grpSpPr>
        <p:sp>
          <p:nvSpPr>
            <p:cNvPr id="136" name="Google Shape;136;p3"/>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37" name="Google Shape;137;p3"/>
            <p:cNvGrpSpPr/>
            <p:nvPr/>
          </p:nvGrpSpPr>
          <p:grpSpPr>
            <a:xfrm>
              <a:off x="8341543" y="2282008"/>
              <a:ext cx="569676" cy="380612"/>
              <a:chOff x="8341543" y="2282008"/>
              <a:chExt cx="569676" cy="380612"/>
            </a:xfrm>
          </p:grpSpPr>
          <p:sp>
            <p:nvSpPr>
              <p:cNvPr id="138" name="Google Shape;138;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 name="Google Shape;139;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40" name="Google Shape;140;p3"/>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41" name="Google Shape;141;p3"/>
            <p:cNvGrpSpPr/>
            <p:nvPr/>
          </p:nvGrpSpPr>
          <p:grpSpPr>
            <a:xfrm>
              <a:off x="8341543" y="1721094"/>
              <a:ext cx="569676" cy="380612"/>
              <a:chOff x="8341543" y="1721094"/>
              <a:chExt cx="569676" cy="380612"/>
            </a:xfrm>
          </p:grpSpPr>
          <p:sp>
            <p:nvSpPr>
              <p:cNvPr id="142" name="Google Shape;142;p3"/>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 name="Google Shape;143;p3"/>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44" name="Google Shape;144;p3"/>
            <p:cNvGrpSpPr/>
            <p:nvPr/>
          </p:nvGrpSpPr>
          <p:grpSpPr>
            <a:xfrm>
              <a:off x="8346273" y="1183592"/>
              <a:ext cx="568486" cy="388014"/>
              <a:chOff x="8346273" y="1183592"/>
              <a:chExt cx="568486" cy="388014"/>
            </a:xfrm>
          </p:grpSpPr>
          <p:sp>
            <p:nvSpPr>
              <p:cNvPr id="145" name="Google Shape;145;p3"/>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 name="Google Shape;146;p3"/>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47" name="Google Shape;147;p3"/>
            <p:cNvGrpSpPr/>
            <p:nvPr/>
          </p:nvGrpSpPr>
          <p:grpSpPr>
            <a:xfrm>
              <a:off x="8341543" y="606635"/>
              <a:ext cx="569676" cy="388014"/>
              <a:chOff x="8341543" y="606635"/>
              <a:chExt cx="569676" cy="388014"/>
            </a:xfrm>
          </p:grpSpPr>
          <p:sp>
            <p:nvSpPr>
              <p:cNvPr id="148" name="Google Shape;148;p3"/>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9" name="Google Shape;149;p3"/>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50" name="Google Shape;150;p3"/>
            <p:cNvGrpSpPr/>
            <p:nvPr/>
          </p:nvGrpSpPr>
          <p:grpSpPr>
            <a:xfrm>
              <a:off x="8341543" y="2842933"/>
              <a:ext cx="569676" cy="380612"/>
              <a:chOff x="8341543" y="2282008"/>
              <a:chExt cx="569676" cy="380612"/>
            </a:xfrm>
          </p:grpSpPr>
          <p:sp>
            <p:nvSpPr>
              <p:cNvPr id="151" name="Google Shape;151;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 name="Google Shape;152;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53" name="Google Shape;153;p3"/>
            <p:cNvGrpSpPr/>
            <p:nvPr/>
          </p:nvGrpSpPr>
          <p:grpSpPr>
            <a:xfrm>
              <a:off x="8341543" y="3403858"/>
              <a:ext cx="569676" cy="380612"/>
              <a:chOff x="8341543" y="2282008"/>
              <a:chExt cx="569676" cy="380612"/>
            </a:xfrm>
          </p:grpSpPr>
          <p:sp>
            <p:nvSpPr>
              <p:cNvPr id="154" name="Google Shape;154;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 name="Google Shape;155;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6" name="Google Shape;156;p3"/>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 name="Google Shape;157;p3"/>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8" name="Google Shape;158;p3"/>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9" name="Google Shape;159;p3"/>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0" name="Google Shape;160;p3"/>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 name="Google Shape;161;p3"/>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 name="Google Shape;162;p3"/>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3" name="Google Shape;163;p3"/>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4" name="Google Shape;164;p3"/>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5" name="Google Shape;165;p3"/>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6" name="Google Shape;166;p3"/>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 name="Google Shape;167;p3"/>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 name="Google Shape;168;p3"/>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 name="Google Shape;169;p3"/>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 name="Google Shape;170;p3"/>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1" name="Google Shape;171;p3"/>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2" name="Google Shape;172;p3"/>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3" name="Google Shape;173;p3"/>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4" name="Google Shape;174;p3"/>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5" name="Google Shape;175;p3"/>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6" name="Google Shape;176;p3"/>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7" name="Google Shape;177;p3"/>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8" name="Google Shape;178;p3"/>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9" name="Google Shape;179;p3"/>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0" name="Google Shape;180;p3"/>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1" name="Google Shape;181;p3"/>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2" name="Google Shape;182;p3"/>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3" name="Google Shape;183;p3"/>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4" name="Google Shape;184;p3"/>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 name="Google Shape;185;p3"/>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 name="Google Shape;186;p3"/>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 name="Google Shape;187;p3"/>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 name="Google Shape;188;p3"/>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 name="Google Shape;189;p3"/>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 name="Google Shape;190;p3"/>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 name="Google Shape;191;p3"/>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 name="Google Shape;192;p3"/>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 name="Google Shape;193;p3"/>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 name="Google Shape;194;p3"/>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 name="Google Shape;195;p3"/>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 name="Google Shape;196;p3"/>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 name="Google Shape;197;p3"/>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 name="Google Shape;198;p3"/>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 name="Google Shape;199;p3"/>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 name="Google Shape;200;p3"/>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 name="Google Shape;201;p3"/>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 name="Google Shape;202;p3"/>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 name="Google Shape;203;p3"/>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 name="Google Shape;204;p3"/>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 name="Google Shape;205;p3"/>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 name="Google Shape;206;p3"/>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7" name="Google Shape;207;p3"/>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 name="Google Shape;208;p3"/>
          <p:cNvSpPr txBox="1">
            <a:spLocks noGrp="1"/>
          </p:cNvSpPr>
          <p:nvPr>
            <p:ph type="title"/>
          </p:nvPr>
        </p:nvSpPr>
        <p:spPr>
          <a:xfrm>
            <a:off x="3330499" y="2875457"/>
            <a:ext cx="5290800" cy="87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7466"/>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
        <p:nvSpPr>
          <p:cNvPr id="209" name="Google Shape;209;p3"/>
          <p:cNvSpPr txBox="1">
            <a:spLocks noGrp="1"/>
          </p:cNvSpPr>
          <p:nvPr>
            <p:ph type="title" idx="2" hasCustomPrompt="1"/>
          </p:nvPr>
        </p:nvSpPr>
        <p:spPr>
          <a:xfrm>
            <a:off x="5287533" y="1496600"/>
            <a:ext cx="1376800" cy="874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7200"/>
              <a:buNone/>
              <a:defRPr sz="5733">
                <a:solidFill>
                  <a:schemeClr val="accent1"/>
                </a:solidFill>
              </a:defRPr>
            </a:lvl1pPr>
            <a:lvl2pPr lvl="1" algn="ctr" rtl="0">
              <a:spcBef>
                <a:spcPts val="0"/>
              </a:spcBef>
              <a:spcAft>
                <a:spcPts val="0"/>
              </a:spcAft>
              <a:buClr>
                <a:schemeClr val="accent1"/>
              </a:buClr>
              <a:buSzPts val="7200"/>
              <a:buNone/>
              <a:defRPr sz="9600">
                <a:solidFill>
                  <a:schemeClr val="accent1"/>
                </a:solidFill>
              </a:defRPr>
            </a:lvl2pPr>
            <a:lvl3pPr lvl="2" algn="ctr" rtl="0">
              <a:spcBef>
                <a:spcPts val="0"/>
              </a:spcBef>
              <a:spcAft>
                <a:spcPts val="0"/>
              </a:spcAft>
              <a:buClr>
                <a:schemeClr val="accent1"/>
              </a:buClr>
              <a:buSzPts val="7200"/>
              <a:buNone/>
              <a:defRPr sz="9600">
                <a:solidFill>
                  <a:schemeClr val="accent1"/>
                </a:solidFill>
              </a:defRPr>
            </a:lvl3pPr>
            <a:lvl4pPr lvl="3" algn="ctr" rtl="0">
              <a:spcBef>
                <a:spcPts val="0"/>
              </a:spcBef>
              <a:spcAft>
                <a:spcPts val="0"/>
              </a:spcAft>
              <a:buClr>
                <a:schemeClr val="accent1"/>
              </a:buClr>
              <a:buSzPts val="7200"/>
              <a:buNone/>
              <a:defRPr sz="9600">
                <a:solidFill>
                  <a:schemeClr val="accent1"/>
                </a:solidFill>
              </a:defRPr>
            </a:lvl4pPr>
            <a:lvl5pPr lvl="4" algn="ctr" rtl="0">
              <a:spcBef>
                <a:spcPts val="0"/>
              </a:spcBef>
              <a:spcAft>
                <a:spcPts val="0"/>
              </a:spcAft>
              <a:buClr>
                <a:schemeClr val="accent1"/>
              </a:buClr>
              <a:buSzPts val="7200"/>
              <a:buNone/>
              <a:defRPr sz="9600">
                <a:solidFill>
                  <a:schemeClr val="accent1"/>
                </a:solidFill>
              </a:defRPr>
            </a:lvl5pPr>
            <a:lvl6pPr lvl="5" algn="ctr" rtl="0">
              <a:spcBef>
                <a:spcPts val="0"/>
              </a:spcBef>
              <a:spcAft>
                <a:spcPts val="0"/>
              </a:spcAft>
              <a:buClr>
                <a:schemeClr val="accent1"/>
              </a:buClr>
              <a:buSzPts val="7200"/>
              <a:buNone/>
              <a:defRPr sz="9600">
                <a:solidFill>
                  <a:schemeClr val="accent1"/>
                </a:solidFill>
              </a:defRPr>
            </a:lvl6pPr>
            <a:lvl7pPr lvl="6" algn="ctr" rtl="0">
              <a:spcBef>
                <a:spcPts val="0"/>
              </a:spcBef>
              <a:spcAft>
                <a:spcPts val="0"/>
              </a:spcAft>
              <a:buClr>
                <a:schemeClr val="accent1"/>
              </a:buClr>
              <a:buSzPts val="7200"/>
              <a:buNone/>
              <a:defRPr sz="9600">
                <a:solidFill>
                  <a:schemeClr val="accent1"/>
                </a:solidFill>
              </a:defRPr>
            </a:lvl7pPr>
            <a:lvl8pPr lvl="7" algn="ctr" rtl="0">
              <a:spcBef>
                <a:spcPts val="0"/>
              </a:spcBef>
              <a:spcAft>
                <a:spcPts val="0"/>
              </a:spcAft>
              <a:buClr>
                <a:schemeClr val="accent1"/>
              </a:buClr>
              <a:buSzPts val="7200"/>
              <a:buNone/>
              <a:defRPr sz="9600">
                <a:solidFill>
                  <a:schemeClr val="accent1"/>
                </a:solidFill>
              </a:defRPr>
            </a:lvl8pPr>
            <a:lvl9pPr lvl="8" algn="ctr" rtl="0">
              <a:spcBef>
                <a:spcPts val="0"/>
              </a:spcBef>
              <a:spcAft>
                <a:spcPts val="0"/>
              </a:spcAft>
              <a:buClr>
                <a:schemeClr val="accent1"/>
              </a:buClr>
              <a:buSzPts val="7200"/>
              <a:buNone/>
              <a:defRPr sz="9600">
                <a:solidFill>
                  <a:schemeClr val="accent1"/>
                </a:solidFill>
              </a:defRPr>
            </a:lvl9pPr>
          </a:lstStyle>
          <a:p>
            <a:r>
              <a:t>xx%</a:t>
            </a:r>
          </a:p>
        </p:txBody>
      </p:sp>
      <p:sp>
        <p:nvSpPr>
          <p:cNvPr id="210" name="Google Shape;210;p3"/>
          <p:cNvSpPr txBox="1">
            <a:spLocks noGrp="1"/>
          </p:cNvSpPr>
          <p:nvPr>
            <p:ph type="subTitle" idx="1"/>
          </p:nvPr>
        </p:nvSpPr>
        <p:spPr>
          <a:xfrm>
            <a:off x="2978100" y="4193133"/>
            <a:ext cx="5995600" cy="87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chemeClr val="dk1"/>
                </a:solidFill>
              </a:defRPr>
            </a:lvl1pPr>
            <a:lvl2pPr lvl="1" algn="ctr" rtl="0">
              <a:spcBef>
                <a:spcPts val="0"/>
              </a:spcBef>
              <a:spcAft>
                <a:spcPts val="0"/>
              </a:spcAft>
              <a:buNone/>
              <a:defRPr>
                <a:solidFill>
                  <a:schemeClr val="dk1"/>
                </a:solidFill>
              </a:defRPr>
            </a:lvl2pPr>
            <a:lvl3pPr lvl="2" algn="ctr" rtl="0">
              <a:spcBef>
                <a:spcPts val="0"/>
              </a:spcBef>
              <a:spcAft>
                <a:spcPts val="0"/>
              </a:spcAft>
              <a:buNone/>
              <a:defRPr>
                <a:solidFill>
                  <a:schemeClr val="dk1"/>
                </a:solidFill>
              </a:defRPr>
            </a:lvl3pPr>
            <a:lvl4pPr lvl="3" algn="ctr" rtl="0">
              <a:spcBef>
                <a:spcPts val="0"/>
              </a:spcBef>
              <a:spcAft>
                <a:spcPts val="0"/>
              </a:spcAft>
              <a:buNone/>
              <a:defRPr>
                <a:solidFill>
                  <a:schemeClr val="dk1"/>
                </a:solidFill>
              </a:defRPr>
            </a:lvl4pPr>
            <a:lvl5pPr lvl="4" algn="ctr" rtl="0">
              <a:spcBef>
                <a:spcPts val="0"/>
              </a:spcBef>
              <a:spcAft>
                <a:spcPts val="0"/>
              </a:spcAft>
              <a:buNone/>
              <a:defRPr>
                <a:solidFill>
                  <a:schemeClr val="dk1"/>
                </a:solidFill>
              </a:defRPr>
            </a:lvl5pPr>
            <a:lvl6pPr lvl="5" algn="ctr" rtl="0">
              <a:spcBef>
                <a:spcPts val="0"/>
              </a:spcBef>
              <a:spcAft>
                <a:spcPts val="0"/>
              </a:spcAft>
              <a:buNone/>
              <a:defRPr>
                <a:solidFill>
                  <a:schemeClr val="dk1"/>
                </a:solidFill>
              </a:defRPr>
            </a:lvl6pPr>
            <a:lvl7pPr lvl="6" algn="ctr" rtl="0">
              <a:spcBef>
                <a:spcPts val="0"/>
              </a:spcBef>
              <a:spcAft>
                <a:spcPts val="0"/>
              </a:spcAft>
              <a:buNone/>
              <a:defRPr>
                <a:solidFill>
                  <a:schemeClr val="dk1"/>
                </a:solidFill>
              </a:defRPr>
            </a:lvl7pPr>
            <a:lvl8pPr lvl="7" algn="ctr" rtl="0">
              <a:spcBef>
                <a:spcPts val="0"/>
              </a:spcBef>
              <a:spcAft>
                <a:spcPts val="0"/>
              </a:spcAft>
              <a:buNone/>
              <a:defRPr>
                <a:solidFill>
                  <a:schemeClr val="dk1"/>
                </a:solidFill>
              </a:defRPr>
            </a:lvl8pPr>
            <a:lvl9pPr lvl="8" algn="ctr" rtl="0">
              <a:spcBef>
                <a:spcPts val="0"/>
              </a:spcBef>
              <a:spcAft>
                <a:spcPts val="0"/>
              </a:spcAft>
              <a:buNone/>
              <a:defRPr>
                <a:solidFill>
                  <a:schemeClr val="dk1"/>
                </a:solidFill>
              </a:defRPr>
            </a:lvl9pPr>
          </a:lstStyle>
          <a:p>
            <a:endParaRPr/>
          </a:p>
        </p:txBody>
      </p:sp>
      <p:grpSp>
        <p:nvGrpSpPr>
          <p:cNvPr id="211" name="Google Shape;211;p3"/>
          <p:cNvGrpSpPr/>
          <p:nvPr/>
        </p:nvGrpSpPr>
        <p:grpSpPr>
          <a:xfrm>
            <a:off x="1373567" y="2108467"/>
            <a:ext cx="592367" cy="531367"/>
            <a:chOff x="2495125" y="2142250"/>
            <a:chExt cx="444275" cy="398525"/>
          </a:xfrm>
        </p:grpSpPr>
        <p:sp>
          <p:nvSpPr>
            <p:cNvPr id="212" name="Google Shape;212;p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3" name="Google Shape;213;p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14" name="Google Shape;214;p3"/>
          <p:cNvGrpSpPr/>
          <p:nvPr/>
        </p:nvGrpSpPr>
        <p:grpSpPr>
          <a:xfrm>
            <a:off x="9804601" y="5273701"/>
            <a:ext cx="388500" cy="375167"/>
            <a:chOff x="3243875" y="2372825"/>
            <a:chExt cx="291375" cy="281375"/>
          </a:xfrm>
        </p:grpSpPr>
        <p:sp>
          <p:nvSpPr>
            <p:cNvPr id="215" name="Google Shape;215;p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6" name="Google Shape;216;p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7" name="Google Shape;217;p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8" name="Google Shape;218;p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9" name="Google Shape;219;p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0" name="Google Shape;220;p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1" name="Google Shape;221;p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2" name="Google Shape;222;p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3" name="Google Shape;223;p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4" name="Google Shape;224;p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25" name="Google Shape;225;p3"/>
          <p:cNvGrpSpPr/>
          <p:nvPr/>
        </p:nvGrpSpPr>
        <p:grpSpPr>
          <a:xfrm>
            <a:off x="10013868" y="1672585"/>
            <a:ext cx="222233" cy="224767"/>
            <a:chOff x="4954425" y="2036375"/>
            <a:chExt cx="166675" cy="168575"/>
          </a:xfrm>
        </p:grpSpPr>
        <p:sp>
          <p:nvSpPr>
            <p:cNvPr id="226" name="Google Shape;226;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7" name="Google Shape;227;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28" name="Google Shape;228;p3"/>
          <p:cNvSpPr/>
          <p:nvPr/>
        </p:nvSpPr>
        <p:spPr>
          <a:xfrm>
            <a:off x="2041801" y="4022766"/>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9" name="Google Shape;229;p3"/>
          <p:cNvSpPr/>
          <p:nvPr/>
        </p:nvSpPr>
        <p:spPr>
          <a:xfrm>
            <a:off x="10758967" y="3611184"/>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30" name="Google Shape;230;p3"/>
          <p:cNvGrpSpPr/>
          <p:nvPr/>
        </p:nvGrpSpPr>
        <p:grpSpPr>
          <a:xfrm>
            <a:off x="1558634" y="5420001"/>
            <a:ext cx="222233" cy="224767"/>
            <a:chOff x="4954425" y="2036375"/>
            <a:chExt cx="166675" cy="168575"/>
          </a:xfrm>
        </p:grpSpPr>
        <p:sp>
          <p:nvSpPr>
            <p:cNvPr id="231" name="Google Shape;231;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2" name="Google Shape;232;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99793595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3"/>
        <p:cNvGrpSpPr/>
        <p:nvPr/>
      </p:nvGrpSpPr>
      <p:grpSpPr>
        <a:xfrm>
          <a:off x="0" y="0"/>
          <a:ext cx="0" cy="0"/>
          <a:chOff x="0" y="0"/>
          <a:chExt cx="0" cy="0"/>
        </a:xfrm>
      </p:grpSpPr>
      <p:sp>
        <p:nvSpPr>
          <p:cNvPr id="234" name="Google Shape;234;p4"/>
          <p:cNvSpPr/>
          <p:nvPr/>
        </p:nvSpPr>
        <p:spPr>
          <a:xfrm>
            <a:off x="527900" y="388432"/>
            <a:ext cx="11114749"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5" name="Google Shape;235;p4"/>
          <p:cNvSpPr/>
          <p:nvPr/>
        </p:nvSpPr>
        <p:spPr>
          <a:xfrm>
            <a:off x="881581" y="292693"/>
            <a:ext cx="10758425"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6" name="Google Shape;236;p4"/>
          <p:cNvSpPr/>
          <p:nvPr/>
        </p:nvSpPr>
        <p:spPr>
          <a:xfrm>
            <a:off x="11122057" y="5930292"/>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37" name="Google Shape;237;p4"/>
          <p:cNvGrpSpPr/>
          <p:nvPr/>
        </p:nvGrpSpPr>
        <p:grpSpPr>
          <a:xfrm>
            <a:off x="11122057" y="3042677"/>
            <a:ext cx="759568" cy="507483"/>
            <a:chOff x="8341543" y="2282008"/>
            <a:chExt cx="569676" cy="380612"/>
          </a:xfrm>
        </p:grpSpPr>
        <p:sp>
          <p:nvSpPr>
            <p:cNvPr id="238" name="Google Shape;238;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9" name="Google Shape;239;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40" name="Google Shape;240;p4"/>
          <p:cNvGrpSpPr/>
          <p:nvPr/>
        </p:nvGrpSpPr>
        <p:grpSpPr>
          <a:xfrm>
            <a:off x="11122057" y="2294792"/>
            <a:ext cx="759568" cy="507483"/>
            <a:chOff x="8341543" y="1721094"/>
            <a:chExt cx="569676" cy="380612"/>
          </a:xfrm>
        </p:grpSpPr>
        <p:sp>
          <p:nvSpPr>
            <p:cNvPr id="241" name="Google Shape;241;p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2" name="Google Shape;242;p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43" name="Google Shape;243;p4"/>
          <p:cNvGrpSpPr/>
          <p:nvPr/>
        </p:nvGrpSpPr>
        <p:grpSpPr>
          <a:xfrm>
            <a:off x="11128364" y="1578123"/>
            <a:ext cx="757981" cy="517352"/>
            <a:chOff x="8346273" y="1183592"/>
            <a:chExt cx="568486" cy="388014"/>
          </a:xfrm>
        </p:grpSpPr>
        <p:sp>
          <p:nvSpPr>
            <p:cNvPr id="244" name="Google Shape;244;p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5" name="Google Shape;245;p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46" name="Google Shape;246;p4"/>
          <p:cNvGrpSpPr/>
          <p:nvPr/>
        </p:nvGrpSpPr>
        <p:grpSpPr>
          <a:xfrm>
            <a:off x="11122057" y="808847"/>
            <a:ext cx="759568" cy="517352"/>
            <a:chOff x="8341543" y="606635"/>
            <a:chExt cx="569676" cy="388014"/>
          </a:xfrm>
        </p:grpSpPr>
        <p:sp>
          <p:nvSpPr>
            <p:cNvPr id="247" name="Google Shape;247;p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8" name="Google Shape;248;p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49" name="Google Shape;249;p4"/>
          <p:cNvGrpSpPr/>
          <p:nvPr/>
        </p:nvGrpSpPr>
        <p:grpSpPr>
          <a:xfrm>
            <a:off x="11122057" y="3790577"/>
            <a:ext cx="759568" cy="507483"/>
            <a:chOff x="8341543" y="2282008"/>
            <a:chExt cx="569676" cy="380612"/>
          </a:xfrm>
        </p:grpSpPr>
        <p:sp>
          <p:nvSpPr>
            <p:cNvPr id="250" name="Google Shape;250;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1" name="Google Shape;251;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52" name="Google Shape;252;p4"/>
          <p:cNvGrpSpPr/>
          <p:nvPr/>
        </p:nvGrpSpPr>
        <p:grpSpPr>
          <a:xfrm>
            <a:off x="11122057" y="4538477"/>
            <a:ext cx="759568" cy="507483"/>
            <a:chOff x="8341543" y="2282008"/>
            <a:chExt cx="569676" cy="380612"/>
          </a:xfrm>
        </p:grpSpPr>
        <p:sp>
          <p:nvSpPr>
            <p:cNvPr id="253" name="Google Shape;253;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4" name="Google Shape;254;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55" name="Google Shape;255;p4"/>
          <p:cNvSpPr/>
          <p:nvPr/>
        </p:nvSpPr>
        <p:spPr>
          <a:xfrm>
            <a:off x="11122057" y="5823925"/>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6" name="Google Shape;256;p4"/>
          <p:cNvSpPr/>
          <p:nvPr/>
        </p:nvSpPr>
        <p:spPr>
          <a:xfrm>
            <a:off x="527859" y="292693"/>
            <a:ext cx="10737917" cy="6384375"/>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7" name="Google Shape;257;p4"/>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8" name="Google Shape;258;p4"/>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9" name="Google Shape;259;p4"/>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0" name="Google Shape;260;p4"/>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1" name="Google Shape;261;p4"/>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2" name="Google Shape;262;p4"/>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3" name="Google Shape;263;p4"/>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4" name="Google Shape;264;p4"/>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5" name="Google Shape;265;p4"/>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6" name="Google Shape;266;p4"/>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7" name="Google Shape;267;p4"/>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8" name="Google Shape;268;p4"/>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9" name="Google Shape;269;p4"/>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0" name="Google Shape;270;p4"/>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1" name="Google Shape;271;p4"/>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2" name="Google Shape;272;p4"/>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3" name="Google Shape;273;p4"/>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4" name="Google Shape;274;p4"/>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5" name="Google Shape;275;p4"/>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6" name="Google Shape;276;p4"/>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7" name="Google Shape;277;p4"/>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8" name="Google Shape;278;p4"/>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9" name="Google Shape;279;p4"/>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0" name="Google Shape;280;p4"/>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1" name="Google Shape;281;p4"/>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2" name="Google Shape;282;p4"/>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3" name="Google Shape;283;p4"/>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4" name="Google Shape;284;p4"/>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5" name="Google Shape;285;p4"/>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6" name="Google Shape;286;p4"/>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7" name="Google Shape;287;p4"/>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8" name="Google Shape;288;p4"/>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9" name="Google Shape;289;p4"/>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0" name="Google Shape;290;p4"/>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1" name="Google Shape;291;p4"/>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2" name="Google Shape;292;p4"/>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3" name="Google Shape;293;p4"/>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4" name="Google Shape;294;p4"/>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5" name="Google Shape;295;p4"/>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6" name="Google Shape;296;p4"/>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7" name="Google Shape;297;p4"/>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8" name="Google Shape;298;p4"/>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9" name="Google Shape;299;p4"/>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0" name="Google Shape;300;p4"/>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1" name="Google Shape;301;p4"/>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2" name="Google Shape;302;p4"/>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3" name="Google Shape;303;p4"/>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4" name="Google Shape;304;p4"/>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5" name="Google Shape;305;p4"/>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6" name="Google Shape;306;p4"/>
          <p:cNvSpPr/>
          <p:nvPr/>
        </p:nvSpPr>
        <p:spPr>
          <a:xfrm>
            <a:off x="305201" y="180913"/>
            <a:ext cx="1059620" cy="9156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7" name="Google Shape;307;p4"/>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8" name="Google Shape;308;p4"/>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9" name="Google Shape;309;p4"/>
          <p:cNvSpPr txBox="1">
            <a:spLocks noGrp="1"/>
          </p:cNvSpPr>
          <p:nvPr>
            <p:ph type="subTitle" idx="1"/>
          </p:nvPr>
        </p:nvSpPr>
        <p:spPr>
          <a:xfrm>
            <a:off x="1095100" y="1642867"/>
            <a:ext cx="10001600" cy="442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lvl1pPr>
            <a:lvl2pPr lvl="1" algn="ctr" rtl="0">
              <a:spcBef>
                <a:spcPts val="0"/>
              </a:spcBef>
              <a:spcAft>
                <a:spcPts val="0"/>
              </a:spcAft>
              <a:buNone/>
              <a:defRPr sz="1600"/>
            </a:lvl2pPr>
            <a:lvl3pPr lvl="2" algn="ctr" rtl="0">
              <a:spcBef>
                <a:spcPts val="0"/>
              </a:spcBef>
              <a:spcAft>
                <a:spcPts val="0"/>
              </a:spcAft>
              <a:buNone/>
              <a:defRPr sz="1600"/>
            </a:lvl3pPr>
            <a:lvl4pPr lvl="3" algn="ctr" rtl="0">
              <a:spcBef>
                <a:spcPts val="0"/>
              </a:spcBef>
              <a:spcAft>
                <a:spcPts val="0"/>
              </a:spcAft>
              <a:buNone/>
              <a:defRPr sz="1600"/>
            </a:lvl4pPr>
            <a:lvl5pPr lvl="4" algn="ctr" rtl="0">
              <a:spcBef>
                <a:spcPts val="0"/>
              </a:spcBef>
              <a:spcAft>
                <a:spcPts val="0"/>
              </a:spcAft>
              <a:buNone/>
              <a:defRPr sz="1600"/>
            </a:lvl5pPr>
            <a:lvl6pPr lvl="5" algn="ctr" rtl="0">
              <a:spcBef>
                <a:spcPts val="0"/>
              </a:spcBef>
              <a:spcAft>
                <a:spcPts val="0"/>
              </a:spcAft>
              <a:buNone/>
              <a:defRPr sz="1600"/>
            </a:lvl6pPr>
            <a:lvl7pPr lvl="6" algn="ctr" rtl="0">
              <a:spcBef>
                <a:spcPts val="0"/>
              </a:spcBef>
              <a:spcAft>
                <a:spcPts val="0"/>
              </a:spcAft>
              <a:buNone/>
              <a:defRPr sz="1600"/>
            </a:lvl7pPr>
            <a:lvl8pPr lvl="7" algn="ctr" rtl="0">
              <a:spcBef>
                <a:spcPts val="0"/>
              </a:spcBef>
              <a:spcAft>
                <a:spcPts val="0"/>
              </a:spcAft>
              <a:buNone/>
              <a:defRPr sz="1600"/>
            </a:lvl8pPr>
            <a:lvl9pPr lvl="8" algn="ctr" rtl="0">
              <a:spcBef>
                <a:spcPts val="0"/>
              </a:spcBef>
              <a:spcAft>
                <a:spcPts val="0"/>
              </a:spcAft>
              <a:buNone/>
              <a:defRPr sz="1600"/>
            </a:lvl9pPr>
          </a:lstStyle>
          <a:p>
            <a:endParaRPr/>
          </a:p>
        </p:txBody>
      </p:sp>
      <p:sp>
        <p:nvSpPr>
          <p:cNvPr id="310" name="Google Shape;310;p4"/>
          <p:cNvSpPr/>
          <p:nvPr/>
        </p:nvSpPr>
        <p:spPr>
          <a:xfrm rot="4238894">
            <a:off x="382928" y="5844515"/>
            <a:ext cx="1059613" cy="91567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1" name="Google Shape;311;p4"/>
          <p:cNvSpPr/>
          <p:nvPr/>
        </p:nvSpPr>
        <p:spPr>
          <a:xfrm>
            <a:off x="9479668" y="976900"/>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2" name="Google Shape;312;p4"/>
          <p:cNvSpPr/>
          <p:nvPr/>
        </p:nvSpPr>
        <p:spPr>
          <a:xfrm>
            <a:off x="1765867" y="734751"/>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13" name="Google Shape;313;p4"/>
          <p:cNvGrpSpPr/>
          <p:nvPr/>
        </p:nvGrpSpPr>
        <p:grpSpPr>
          <a:xfrm>
            <a:off x="10182534" y="588467"/>
            <a:ext cx="388500" cy="375167"/>
            <a:chOff x="3243875" y="2372825"/>
            <a:chExt cx="291375" cy="281375"/>
          </a:xfrm>
        </p:grpSpPr>
        <p:sp>
          <p:nvSpPr>
            <p:cNvPr id="314" name="Google Shape;314;p4"/>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5" name="Google Shape;315;p4"/>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6" name="Google Shape;316;p4"/>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7" name="Google Shape;317;p4"/>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8" name="Google Shape;318;p4"/>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9" name="Google Shape;319;p4"/>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0" name="Google Shape;320;p4"/>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1" name="Google Shape;321;p4"/>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2" name="Google Shape;322;p4"/>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3" name="Google Shape;323;p4"/>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24" name="Google Shape;324;p4"/>
          <p:cNvSpPr/>
          <p:nvPr/>
        </p:nvSpPr>
        <p:spPr>
          <a:xfrm>
            <a:off x="10784500" y="1642851"/>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5" name="Google Shape;325;p4"/>
          <p:cNvSpPr/>
          <p:nvPr/>
        </p:nvSpPr>
        <p:spPr>
          <a:xfrm>
            <a:off x="1364001" y="1352067"/>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7545440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6"/>
        <p:cNvGrpSpPr/>
        <p:nvPr/>
      </p:nvGrpSpPr>
      <p:grpSpPr>
        <a:xfrm>
          <a:off x="0" y="0"/>
          <a:ext cx="0" cy="0"/>
          <a:chOff x="0" y="0"/>
          <a:chExt cx="0" cy="0"/>
        </a:xfrm>
      </p:grpSpPr>
      <p:grpSp>
        <p:nvGrpSpPr>
          <p:cNvPr id="327" name="Google Shape;327;p5"/>
          <p:cNvGrpSpPr/>
          <p:nvPr/>
        </p:nvGrpSpPr>
        <p:grpSpPr>
          <a:xfrm>
            <a:off x="527859" y="292693"/>
            <a:ext cx="11358487" cy="6384375"/>
            <a:chOff x="395894" y="219519"/>
            <a:chExt cx="8518865" cy="4788281"/>
          </a:xfrm>
        </p:grpSpPr>
        <p:sp>
          <p:nvSpPr>
            <p:cNvPr id="328" name="Google Shape;328;p5"/>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29" name="Google Shape;329;p5"/>
            <p:cNvGrpSpPr/>
            <p:nvPr/>
          </p:nvGrpSpPr>
          <p:grpSpPr>
            <a:xfrm>
              <a:off x="8341543" y="2282008"/>
              <a:ext cx="569676" cy="380612"/>
              <a:chOff x="8341543" y="2282008"/>
              <a:chExt cx="569676" cy="380612"/>
            </a:xfrm>
          </p:grpSpPr>
          <p:sp>
            <p:nvSpPr>
              <p:cNvPr id="330" name="Google Shape;330;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1" name="Google Shape;331;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32" name="Google Shape;332;p5"/>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33" name="Google Shape;333;p5"/>
            <p:cNvGrpSpPr/>
            <p:nvPr/>
          </p:nvGrpSpPr>
          <p:grpSpPr>
            <a:xfrm>
              <a:off x="8341543" y="1721094"/>
              <a:ext cx="569676" cy="380612"/>
              <a:chOff x="8341543" y="1721094"/>
              <a:chExt cx="569676" cy="380612"/>
            </a:xfrm>
          </p:grpSpPr>
          <p:sp>
            <p:nvSpPr>
              <p:cNvPr id="334" name="Google Shape;334;p5"/>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5" name="Google Shape;335;p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36" name="Google Shape;336;p5"/>
            <p:cNvGrpSpPr/>
            <p:nvPr/>
          </p:nvGrpSpPr>
          <p:grpSpPr>
            <a:xfrm>
              <a:off x="8346273" y="1183592"/>
              <a:ext cx="568486" cy="388014"/>
              <a:chOff x="8346273" y="1183592"/>
              <a:chExt cx="568486" cy="388014"/>
            </a:xfrm>
          </p:grpSpPr>
          <p:sp>
            <p:nvSpPr>
              <p:cNvPr id="337" name="Google Shape;337;p5"/>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8" name="Google Shape;338;p5"/>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39" name="Google Shape;339;p5"/>
            <p:cNvGrpSpPr/>
            <p:nvPr/>
          </p:nvGrpSpPr>
          <p:grpSpPr>
            <a:xfrm>
              <a:off x="8341543" y="606635"/>
              <a:ext cx="569676" cy="388014"/>
              <a:chOff x="8341543" y="606635"/>
              <a:chExt cx="569676" cy="388014"/>
            </a:xfrm>
          </p:grpSpPr>
          <p:sp>
            <p:nvSpPr>
              <p:cNvPr id="340" name="Google Shape;340;p5"/>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1" name="Google Shape;341;p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42" name="Google Shape;342;p5"/>
            <p:cNvGrpSpPr/>
            <p:nvPr/>
          </p:nvGrpSpPr>
          <p:grpSpPr>
            <a:xfrm>
              <a:off x="8341543" y="2842933"/>
              <a:ext cx="569676" cy="380612"/>
              <a:chOff x="8341543" y="2282008"/>
              <a:chExt cx="569676" cy="380612"/>
            </a:xfrm>
          </p:grpSpPr>
          <p:sp>
            <p:nvSpPr>
              <p:cNvPr id="343" name="Google Shape;343;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4" name="Google Shape;344;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45" name="Google Shape;345;p5"/>
            <p:cNvGrpSpPr/>
            <p:nvPr/>
          </p:nvGrpSpPr>
          <p:grpSpPr>
            <a:xfrm>
              <a:off x="8341543" y="3403858"/>
              <a:ext cx="569676" cy="380612"/>
              <a:chOff x="8341543" y="2282008"/>
              <a:chExt cx="569676" cy="380612"/>
            </a:xfrm>
          </p:grpSpPr>
          <p:sp>
            <p:nvSpPr>
              <p:cNvPr id="346" name="Google Shape;346;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7" name="Google Shape;347;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48" name="Google Shape;348;p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9" name="Google Shape;349;p5"/>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50" name="Google Shape;350;p5"/>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351" name="Google Shape;351;p5"/>
          <p:cNvSpPr txBox="1">
            <a:spLocks noGrp="1"/>
          </p:cNvSpPr>
          <p:nvPr>
            <p:ph type="subTitle" idx="1"/>
          </p:nvPr>
        </p:nvSpPr>
        <p:spPr>
          <a:xfrm>
            <a:off x="2639784" y="2994033"/>
            <a:ext cx="3123600" cy="52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400" b="1">
                <a:solidFill>
                  <a:schemeClr val="accent1"/>
                </a:solidFill>
              </a:defRPr>
            </a:lvl1pPr>
            <a:lvl2pPr lvl="1" algn="ctr" rtl="0">
              <a:spcBef>
                <a:spcPts val="0"/>
              </a:spcBef>
              <a:spcAft>
                <a:spcPts val="0"/>
              </a:spcAft>
              <a:buNone/>
              <a:defRPr sz="2400">
                <a:solidFill>
                  <a:schemeClr val="accent1"/>
                </a:solidFill>
              </a:defRPr>
            </a:lvl2pPr>
            <a:lvl3pPr lvl="2" algn="ctr" rtl="0">
              <a:spcBef>
                <a:spcPts val="0"/>
              </a:spcBef>
              <a:spcAft>
                <a:spcPts val="0"/>
              </a:spcAft>
              <a:buNone/>
              <a:defRPr sz="2400">
                <a:solidFill>
                  <a:schemeClr val="accent1"/>
                </a:solidFill>
              </a:defRPr>
            </a:lvl3pPr>
            <a:lvl4pPr lvl="3" algn="ctr" rtl="0">
              <a:spcBef>
                <a:spcPts val="0"/>
              </a:spcBef>
              <a:spcAft>
                <a:spcPts val="0"/>
              </a:spcAft>
              <a:buNone/>
              <a:defRPr sz="2400">
                <a:solidFill>
                  <a:schemeClr val="accent1"/>
                </a:solidFill>
              </a:defRPr>
            </a:lvl4pPr>
            <a:lvl5pPr lvl="4" algn="ctr" rtl="0">
              <a:spcBef>
                <a:spcPts val="0"/>
              </a:spcBef>
              <a:spcAft>
                <a:spcPts val="0"/>
              </a:spcAft>
              <a:buNone/>
              <a:defRPr sz="2400">
                <a:solidFill>
                  <a:schemeClr val="accent1"/>
                </a:solidFill>
              </a:defRPr>
            </a:lvl5pPr>
            <a:lvl6pPr lvl="5" algn="ctr" rtl="0">
              <a:spcBef>
                <a:spcPts val="0"/>
              </a:spcBef>
              <a:spcAft>
                <a:spcPts val="0"/>
              </a:spcAft>
              <a:buNone/>
              <a:defRPr sz="2400">
                <a:solidFill>
                  <a:schemeClr val="accent1"/>
                </a:solidFill>
              </a:defRPr>
            </a:lvl6pPr>
            <a:lvl7pPr lvl="6" algn="ctr" rtl="0">
              <a:spcBef>
                <a:spcPts val="0"/>
              </a:spcBef>
              <a:spcAft>
                <a:spcPts val="0"/>
              </a:spcAft>
              <a:buNone/>
              <a:defRPr sz="2400">
                <a:solidFill>
                  <a:schemeClr val="accent1"/>
                </a:solidFill>
              </a:defRPr>
            </a:lvl7pPr>
            <a:lvl8pPr lvl="7" algn="ctr" rtl="0">
              <a:spcBef>
                <a:spcPts val="0"/>
              </a:spcBef>
              <a:spcAft>
                <a:spcPts val="0"/>
              </a:spcAft>
              <a:buNone/>
              <a:defRPr sz="2400">
                <a:solidFill>
                  <a:schemeClr val="accent1"/>
                </a:solidFill>
              </a:defRPr>
            </a:lvl8pPr>
            <a:lvl9pPr lvl="8" algn="ctr" rtl="0">
              <a:spcBef>
                <a:spcPts val="0"/>
              </a:spcBef>
              <a:spcAft>
                <a:spcPts val="0"/>
              </a:spcAft>
              <a:buNone/>
              <a:defRPr sz="2400">
                <a:solidFill>
                  <a:schemeClr val="accent1"/>
                </a:solidFill>
              </a:defRPr>
            </a:lvl9pPr>
          </a:lstStyle>
          <a:p>
            <a:endParaRPr/>
          </a:p>
        </p:txBody>
      </p:sp>
      <p:sp>
        <p:nvSpPr>
          <p:cNvPr id="352" name="Google Shape;352;p5"/>
          <p:cNvSpPr txBox="1">
            <a:spLocks noGrp="1"/>
          </p:cNvSpPr>
          <p:nvPr>
            <p:ph type="subTitle" idx="2"/>
          </p:nvPr>
        </p:nvSpPr>
        <p:spPr>
          <a:xfrm>
            <a:off x="2639784" y="3471200"/>
            <a:ext cx="3123600" cy="1314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353" name="Google Shape;353;p5"/>
          <p:cNvSpPr txBox="1">
            <a:spLocks noGrp="1"/>
          </p:cNvSpPr>
          <p:nvPr>
            <p:ph type="subTitle" idx="3"/>
          </p:nvPr>
        </p:nvSpPr>
        <p:spPr>
          <a:xfrm>
            <a:off x="6428617" y="2994033"/>
            <a:ext cx="3123600" cy="52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400" b="1">
                <a:solidFill>
                  <a:schemeClr val="accent1"/>
                </a:solidFill>
              </a:defRPr>
            </a:lvl1pPr>
            <a:lvl2pPr lvl="1" algn="ctr" rtl="0">
              <a:spcBef>
                <a:spcPts val="0"/>
              </a:spcBef>
              <a:spcAft>
                <a:spcPts val="0"/>
              </a:spcAft>
              <a:buNone/>
              <a:defRPr sz="2400">
                <a:solidFill>
                  <a:schemeClr val="accent1"/>
                </a:solidFill>
              </a:defRPr>
            </a:lvl2pPr>
            <a:lvl3pPr lvl="2" algn="ctr" rtl="0">
              <a:spcBef>
                <a:spcPts val="0"/>
              </a:spcBef>
              <a:spcAft>
                <a:spcPts val="0"/>
              </a:spcAft>
              <a:buNone/>
              <a:defRPr sz="2400">
                <a:solidFill>
                  <a:schemeClr val="accent1"/>
                </a:solidFill>
              </a:defRPr>
            </a:lvl3pPr>
            <a:lvl4pPr lvl="3" algn="ctr" rtl="0">
              <a:spcBef>
                <a:spcPts val="0"/>
              </a:spcBef>
              <a:spcAft>
                <a:spcPts val="0"/>
              </a:spcAft>
              <a:buNone/>
              <a:defRPr sz="2400">
                <a:solidFill>
                  <a:schemeClr val="accent1"/>
                </a:solidFill>
              </a:defRPr>
            </a:lvl4pPr>
            <a:lvl5pPr lvl="4" algn="ctr" rtl="0">
              <a:spcBef>
                <a:spcPts val="0"/>
              </a:spcBef>
              <a:spcAft>
                <a:spcPts val="0"/>
              </a:spcAft>
              <a:buNone/>
              <a:defRPr sz="2400">
                <a:solidFill>
                  <a:schemeClr val="accent1"/>
                </a:solidFill>
              </a:defRPr>
            </a:lvl5pPr>
            <a:lvl6pPr lvl="5" algn="ctr" rtl="0">
              <a:spcBef>
                <a:spcPts val="0"/>
              </a:spcBef>
              <a:spcAft>
                <a:spcPts val="0"/>
              </a:spcAft>
              <a:buNone/>
              <a:defRPr sz="2400">
                <a:solidFill>
                  <a:schemeClr val="accent1"/>
                </a:solidFill>
              </a:defRPr>
            </a:lvl6pPr>
            <a:lvl7pPr lvl="6" algn="ctr" rtl="0">
              <a:spcBef>
                <a:spcPts val="0"/>
              </a:spcBef>
              <a:spcAft>
                <a:spcPts val="0"/>
              </a:spcAft>
              <a:buNone/>
              <a:defRPr sz="2400">
                <a:solidFill>
                  <a:schemeClr val="accent1"/>
                </a:solidFill>
              </a:defRPr>
            </a:lvl7pPr>
            <a:lvl8pPr lvl="7" algn="ctr" rtl="0">
              <a:spcBef>
                <a:spcPts val="0"/>
              </a:spcBef>
              <a:spcAft>
                <a:spcPts val="0"/>
              </a:spcAft>
              <a:buNone/>
              <a:defRPr sz="2400">
                <a:solidFill>
                  <a:schemeClr val="accent1"/>
                </a:solidFill>
              </a:defRPr>
            </a:lvl8pPr>
            <a:lvl9pPr lvl="8" algn="ctr" rtl="0">
              <a:spcBef>
                <a:spcPts val="0"/>
              </a:spcBef>
              <a:spcAft>
                <a:spcPts val="0"/>
              </a:spcAft>
              <a:buNone/>
              <a:defRPr sz="2400">
                <a:solidFill>
                  <a:schemeClr val="accent1"/>
                </a:solidFill>
              </a:defRPr>
            </a:lvl9pPr>
          </a:lstStyle>
          <a:p>
            <a:endParaRPr/>
          </a:p>
        </p:txBody>
      </p:sp>
      <p:sp>
        <p:nvSpPr>
          <p:cNvPr id="354" name="Google Shape;354;p5"/>
          <p:cNvSpPr txBox="1">
            <a:spLocks noGrp="1"/>
          </p:cNvSpPr>
          <p:nvPr>
            <p:ph type="subTitle" idx="4"/>
          </p:nvPr>
        </p:nvSpPr>
        <p:spPr>
          <a:xfrm>
            <a:off x="6428617" y="3471205"/>
            <a:ext cx="3123600" cy="1314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355" name="Google Shape;355;p5"/>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6" name="Google Shape;356;p5"/>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7" name="Google Shape;357;p5"/>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8" name="Google Shape;358;p5"/>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9" name="Google Shape;359;p5"/>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0" name="Google Shape;360;p5"/>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1" name="Google Shape;361;p5"/>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2" name="Google Shape;362;p5"/>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3" name="Google Shape;363;p5"/>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4" name="Google Shape;364;p5"/>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5" name="Google Shape;365;p5"/>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6" name="Google Shape;366;p5"/>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7" name="Google Shape;367;p5"/>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8" name="Google Shape;368;p5"/>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9" name="Google Shape;369;p5"/>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0" name="Google Shape;370;p5"/>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1" name="Google Shape;371;p5"/>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2" name="Google Shape;372;p5"/>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3" name="Google Shape;373;p5"/>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4" name="Google Shape;374;p5"/>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5" name="Google Shape;375;p5"/>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6" name="Google Shape;376;p5"/>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7" name="Google Shape;377;p5"/>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8" name="Google Shape;378;p5"/>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9" name="Google Shape;379;p5"/>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0" name="Google Shape;380;p5"/>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1" name="Google Shape;381;p5"/>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2" name="Google Shape;382;p5"/>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3" name="Google Shape;383;p5"/>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4" name="Google Shape;384;p5"/>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5" name="Google Shape;385;p5"/>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6" name="Google Shape;386;p5"/>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7" name="Google Shape;387;p5"/>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8" name="Google Shape;388;p5"/>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 name="Google Shape;389;p5"/>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 name="Google Shape;390;p5"/>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 name="Google Shape;391;p5"/>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2" name="Google Shape;392;p5"/>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3" name="Google Shape;393;p5"/>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4" name="Google Shape;394;p5"/>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5" name="Google Shape;395;p5"/>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6" name="Google Shape;396;p5"/>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7" name="Google Shape;397;p5"/>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8" name="Google Shape;398;p5"/>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9" name="Google Shape;399;p5"/>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0" name="Google Shape;400;p5"/>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1" name="Google Shape;401;p5"/>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2" name="Google Shape;402;p5"/>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3" name="Google Shape;403;p5"/>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4" name="Google Shape;404;p5"/>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07413238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05"/>
        <p:cNvGrpSpPr/>
        <p:nvPr/>
      </p:nvGrpSpPr>
      <p:grpSpPr>
        <a:xfrm>
          <a:off x="0" y="0"/>
          <a:ext cx="0" cy="0"/>
          <a:chOff x="0" y="0"/>
          <a:chExt cx="0" cy="0"/>
        </a:xfrm>
      </p:grpSpPr>
      <p:sp>
        <p:nvSpPr>
          <p:cNvPr id="406" name="Google Shape;406;p6"/>
          <p:cNvSpPr/>
          <p:nvPr/>
        </p:nvSpPr>
        <p:spPr>
          <a:xfrm>
            <a:off x="527900" y="388432"/>
            <a:ext cx="11114749"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7" name="Google Shape;407;p6"/>
          <p:cNvSpPr/>
          <p:nvPr/>
        </p:nvSpPr>
        <p:spPr>
          <a:xfrm>
            <a:off x="881581" y="292693"/>
            <a:ext cx="10758425"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8" name="Google Shape;408;p6"/>
          <p:cNvSpPr/>
          <p:nvPr/>
        </p:nvSpPr>
        <p:spPr>
          <a:xfrm>
            <a:off x="11122057" y="5930292"/>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409" name="Google Shape;409;p6"/>
          <p:cNvGrpSpPr/>
          <p:nvPr/>
        </p:nvGrpSpPr>
        <p:grpSpPr>
          <a:xfrm>
            <a:off x="11122057" y="3042677"/>
            <a:ext cx="759568" cy="507483"/>
            <a:chOff x="8341543" y="2282008"/>
            <a:chExt cx="569676" cy="380612"/>
          </a:xfrm>
        </p:grpSpPr>
        <p:sp>
          <p:nvSpPr>
            <p:cNvPr id="410" name="Google Shape;410;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 name="Google Shape;411;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12" name="Google Shape;412;p6"/>
          <p:cNvGrpSpPr/>
          <p:nvPr/>
        </p:nvGrpSpPr>
        <p:grpSpPr>
          <a:xfrm>
            <a:off x="11122057" y="2294792"/>
            <a:ext cx="759568" cy="507483"/>
            <a:chOff x="8341543" y="1721094"/>
            <a:chExt cx="569676" cy="380612"/>
          </a:xfrm>
        </p:grpSpPr>
        <p:sp>
          <p:nvSpPr>
            <p:cNvPr id="413" name="Google Shape;413;p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 name="Google Shape;414;p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15" name="Google Shape;415;p6"/>
          <p:cNvGrpSpPr/>
          <p:nvPr/>
        </p:nvGrpSpPr>
        <p:grpSpPr>
          <a:xfrm>
            <a:off x="11128364" y="1578123"/>
            <a:ext cx="757981" cy="517352"/>
            <a:chOff x="8346273" y="1183592"/>
            <a:chExt cx="568486" cy="388014"/>
          </a:xfrm>
        </p:grpSpPr>
        <p:sp>
          <p:nvSpPr>
            <p:cNvPr id="416" name="Google Shape;416;p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7" name="Google Shape;417;p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18" name="Google Shape;418;p6"/>
          <p:cNvGrpSpPr/>
          <p:nvPr/>
        </p:nvGrpSpPr>
        <p:grpSpPr>
          <a:xfrm>
            <a:off x="11122057" y="808847"/>
            <a:ext cx="759568" cy="517352"/>
            <a:chOff x="8341543" y="606635"/>
            <a:chExt cx="569676" cy="388014"/>
          </a:xfrm>
        </p:grpSpPr>
        <p:sp>
          <p:nvSpPr>
            <p:cNvPr id="419" name="Google Shape;419;p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0" name="Google Shape;420;p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21" name="Google Shape;421;p6"/>
          <p:cNvGrpSpPr/>
          <p:nvPr/>
        </p:nvGrpSpPr>
        <p:grpSpPr>
          <a:xfrm>
            <a:off x="11122057" y="3790577"/>
            <a:ext cx="759568" cy="507483"/>
            <a:chOff x="8341543" y="2282008"/>
            <a:chExt cx="569676" cy="380612"/>
          </a:xfrm>
        </p:grpSpPr>
        <p:sp>
          <p:nvSpPr>
            <p:cNvPr id="422" name="Google Shape;422;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3" name="Google Shape;423;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24" name="Google Shape;424;p6"/>
          <p:cNvGrpSpPr/>
          <p:nvPr/>
        </p:nvGrpSpPr>
        <p:grpSpPr>
          <a:xfrm>
            <a:off x="11122057" y="4538477"/>
            <a:ext cx="759568" cy="507483"/>
            <a:chOff x="8341543" y="2282008"/>
            <a:chExt cx="569676" cy="380612"/>
          </a:xfrm>
        </p:grpSpPr>
        <p:sp>
          <p:nvSpPr>
            <p:cNvPr id="425" name="Google Shape;425;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 name="Google Shape;426;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27" name="Google Shape;427;p6"/>
          <p:cNvSpPr/>
          <p:nvPr/>
        </p:nvSpPr>
        <p:spPr>
          <a:xfrm>
            <a:off x="11122057" y="5823925"/>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 name="Google Shape;428;p6"/>
          <p:cNvSpPr/>
          <p:nvPr/>
        </p:nvSpPr>
        <p:spPr>
          <a:xfrm>
            <a:off x="527859" y="292693"/>
            <a:ext cx="10737917" cy="6384375"/>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 name="Google Shape;429;p6"/>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 name="Google Shape;430;p6"/>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 name="Google Shape;431;p6"/>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 name="Google Shape;432;p6"/>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 name="Google Shape;433;p6"/>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 name="Google Shape;434;p6"/>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 name="Google Shape;435;p6"/>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6" name="Google Shape;436;p6"/>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7" name="Google Shape;437;p6"/>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8" name="Google Shape;438;p6"/>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 name="Google Shape;439;p6"/>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 name="Google Shape;440;p6"/>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1" name="Google Shape;441;p6"/>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2" name="Google Shape;442;p6"/>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3" name="Google Shape;443;p6"/>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4" name="Google Shape;444;p6"/>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5" name="Google Shape;445;p6"/>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6" name="Google Shape;446;p6"/>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7" name="Google Shape;447;p6"/>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8" name="Google Shape;448;p6"/>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9" name="Google Shape;449;p6"/>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0" name="Google Shape;450;p6"/>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1" name="Google Shape;451;p6"/>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2" name="Google Shape;452;p6"/>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3" name="Google Shape;453;p6"/>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4" name="Google Shape;454;p6"/>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5" name="Google Shape;455;p6"/>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6" name="Google Shape;456;p6"/>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7" name="Google Shape;457;p6"/>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8" name="Google Shape;458;p6"/>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9" name="Google Shape;459;p6"/>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0" name="Google Shape;460;p6"/>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1" name="Google Shape;461;p6"/>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2" name="Google Shape;462;p6"/>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3" name="Google Shape;463;p6"/>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4" name="Google Shape;464;p6"/>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5" name="Google Shape;465;p6"/>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6" name="Google Shape;466;p6"/>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7" name="Google Shape;467;p6"/>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8" name="Google Shape;468;p6"/>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9" name="Google Shape;469;p6"/>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0" name="Google Shape;470;p6"/>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1" name="Google Shape;471;p6"/>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2" name="Google Shape;472;p6"/>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3" name="Google Shape;473;p6"/>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4" name="Google Shape;474;p6"/>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5" name="Google Shape;475;p6"/>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6" name="Google Shape;476;p6"/>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7" name="Google Shape;477;p6"/>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8" name="Google Shape;478;p6"/>
          <p:cNvSpPr/>
          <p:nvPr/>
        </p:nvSpPr>
        <p:spPr>
          <a:xfrm>
            <a:off x="305201" y="180913"/>
            <a:ext cx="1059620" cy="9156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9" name="Google Shape;479;p6"/>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0" name="Google Shape;480;p6"/>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grpSp>
        <p:nvGrpSpPr>
          <p:cNvPr id="481" name="Google Shape;481;p6"/>
          <p:cNvGrpSpPr/>
          <p:nvPr/>
        </p:nvGrpSpPr>
        <p:grpSpPr>
          <a:xfrm>
            <a:off x="968285" y="6000567"/>
            <a:ext cx="388500" cy="375167"/>
            <a:chOff x="3243875" y="2372825"/>
            <a:chExt cx="291375" cy="281375"/>
          </a:xfrm>
        </p:grpSpPr>
        <p:sp>
          <p:nvSpPr>
            <p:cNvPr id="482" name="Google Shape;482;p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3" name="Google Shape;483;p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4" name="Google Shape;484;p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5" name="Google Shape;485;p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6" name="Google Shape;486;p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7" name="Google Shape;487;p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8" name="Google Shape;488;p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9" name="Google Shape;489;p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0" name="Google Shape;490;p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1" name="Google Shape;491;p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92" name="Google Shape;492;p6"/>
          <p:cNvSpPr/>
          <p:nvPr/>
        </p:nvSpPr>
        <p:spPr>
          <a:xfrm>
            <a:off x="9780800" y="677434"/>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493" name="Google Shape;493;p6"/>
          <p:cNvGrpSpPr/>
          <p:nvPr/>
        </p:nvGrpSpPr>
        <p:grpSpPr>
          <a:xfrm>
            <a:off x="2019934" y="606334"/>
            <a:ext cx="222233" cy="224767"/>
            <a:chOff x="4954425" y="2036375"/>
            <a:chExt cx="166675" cy="168575"/>
          </a:xfrm>
        </p:grpSpPr>
        <p:sp>
          <p:nvSpPr>
            <p:cNvPr id="494" name="Google Shape;494;p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5" name="Google Shape;495;p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96" name="Google Shape;496;p6"/>
          <p:cNvSpPr/>
          <p:nvPr/>
        </p:nvSpPr>
        <p:spPr>
          <a:xfrm>
            <a:off x="1903933" y="6375718"/>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45479730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97"/>
        <p:cNvGrpSpPr/>
        <p:nvPr/>
      </p:nvGrpSpPr>
      <p:grpSpPr>
        <a:xfrm>
          <a:off x="0" y="0"/>
          <a:ext cx="0" cy="0"/>
          <a:chOff x="0" y="0"/>
          <a:chExt cx="0" cy="0"/>
        </a:xfrm>
      </p:grpSpPr>
      <p:grpSp>
        <p:nvGrpSpPr>
          <p:cNvPr id="498" name="Google Shape;498;p7"/>
          <p:cNvGrpSpPr/>
          <p:nvPr/>
        </p:nvGrpSpPr>
        <p:grpSpPr>
          <a:xfrm>
            <a:off x="527859" y="292693"/>
            <a:ext cx="11358487" cy="6384375"/>
            <a:chOff x="395894" y="219519"/>
            <a:chExt cx="8518865" cy="4788281"/>
          </a:xfrm>
        </p:grpSpPr>
        <p:sp>
          <p:nvSpPr>
            <p:cNvPr id="499" name="Google Shape;499;p7"/>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500" name="Google Shape;500;p7"/>
            <p:cNvGrpSpPr/>
            <p:nvPr/>
          </p:nvGrpSpPr>
          <p:grpSpPr>
            <a:xfrm>
              <a:off x="8341543" y="2282008"/>
              <a:ext cx="569676" cy="380612"/>
              <a:chOff x="8341543" y="2282008"/>
              <a:chExt cx="569676" cy="380612"/>
            </a:xfrm>
          </p:grpSpPr>
          <p:sp>
            <p:nvSpPr>
              <p:cNvPr id="501" name="Google Shape;501;p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2" name="Google Shape;502;p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503" name="Google Shape;503;p7"/>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504" name="Google Shape;504;p7"/>
            <p:cNvGrpSpPr/>
            <p:nvPr/>
          </p:nvGrpSpPr>
          <p:grpSpPr>
            <a:xfrm>
              <a:off x="8341543" y="1721094"/>
              <a:ext cx="569676" cy="380612"/>
              <a:chOff x="8341543" y="1721094"/>
              <a:chExt cx="569676" cy="380612"/>
            </a:xfrm>
          </p:grpSpPr>
          <p:sp>
            <p:nvSpPr>
              <p:cNvPr id="505" name="Google Shape;505;p7"/>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6" name="Google Shape;506;p7"/>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07" name="Google Shape;507;p7"/>
            <p:cNvGrpSpPr/>
            <p:nvPr/>
          </p:nvGrpSpPr>
          <p:grpSpPr>
            <a:xfrm>
              <a:off x="8346273" y="1183592"/>
              <a:ext cx="568486" cy="388014"/>
              <a:chOff x="8346273" y="1183592"/>
              <a:chExt cx="568486" cy="388014"/>
            </a:xfrm>
          </p:grpSpPr>
          <p:sp>
            <p:nvSpPr>
              <p:cNvPr id="508" name="Google Shape;508;p7"/>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9" name="Google Shape;509;p7"/>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10" name="Google Shape;510;p7"/>
            <p:cNvGrpSpPr/>
            <p:nvPr/>
          </p:nvGrpSpPr>
          <p:grpSpPr>
            <a:xfrm>
              <a:off x="8341543" y="606635"/>
              <a:ext cx="569676" cy="388014"/>
              <a:chOff x="8341543" y="606635"/>
              <a:chExt cx="569676" cy="388014"/>
            </a:xfrm>
          </p:grpSpPr>
          <p:sp>
            <p:nvSpPr>
              <p:cNvPr id="511" name="Google Shape;511;p7"/>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2" name="Google Shape;512;p7"/>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13" name="Google Shape;513;p7"/>
            <p:cNvGrpSpPr/>
            <p:nvPr/>
          </p:nvGrpSpPr>
          <p:grpSpPr>
            <a:xfrm>
              <a:off x="8341543" y="2842933"/>
              <a:ext cx="569676" cy="380612"/>
              <a:chOff x="8341543" y="2282008"/>
              <a:chExt cx="569676" cy="380612"/>
            </a:xfrm>
          </p:grpSpPr>
          <p:sp>
            <p:nvSpPr>
              <p:cNvPr id="514" name="Google Shape;514;p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5" name="Google Shape;515;p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16" name="Google Shape;516;p7"/>
            <p:cNvGrpSpPr/>
            <p:nvPr/>
          </p:nvGrpSpPr>
          <p:grpSpPr>
            <a:xfrm>
              <a:off x="8341543" y="3403858"/>
              <a:ext cx="569676" cy="380612"/>
              <a:chOff x="8341543" y="2282008"/>
              <a:chExt cx="569676" cy="380612"/>
            </a:xfrm>
          </p:grpSpPr>
          <p:sp>
            <p:nvSpPr>
              <p:cNvPr id="517" name="Google Shape;517;p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8" name="Google Shape;518;p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519" name="Google Shape;519;p7"/>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0" name="Google Shape;520;p7"/>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521" name="Google Shape;521;p7"/>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522" name="Google Shape;522;p7"/>
          <p:cNvSpPr txBox="1">
            <a:spLocks noGrp="1"/>
          </p:cNvSpPr>
          <p:nvPr>
            <p:ph type="subTitle" idx="1"/>
          </p:nvPr>
        </p:nvSpPr>
        <p:spPr>
          <a:xfrm>
            <a:off x="7411580" y="2812467"/>
            <a:ext cx="3223200" cy="529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667" b="1">
                <a:solidFill>
                  <a:schemeClr val="accent1"/>
                </a:solidFill>
              </a:defRPr>
            </a:lvl1pPr>
            <a:lvl2pPr lvl="1" rtl="0">
              <a:spcBef>
                <a:spcPts val="0"/>
              </a:spcBef>
              <a:spcAft>
                <a:spcPts val="0"/>
              </a:spcAft>
              <a:buNone/>
              <a:defRPr sz="2667" b="1">
                <a:solidFill>
                  <a:schemeClr val="accent1"/>
                </a:solidFill>
              </a:defRPr>
            </a:lvl2pPr>
            <a:lvl3pPr lvl="2" rtl="0">
              <a:spcBef>
                <a:spcPts val="0"/>
              </a:spcBef>
              <a:spcAft>
                <a:spcPts val="0"/>
              </a:spcAft>
              <a:buNone/>
              <a:defRPr sz="2667" b="1">
                <a:solidFill>
                  <a:schemeClr val="accent1"/>
                </a:solidFill>
              </a:defRPr>
            </a:lvl3pPr>
            <a:lvl4pPr lvl="3" rtl="0">
              <a:spcBef>
                <a:spcPts val="0"/>
              </a:spcBef>
              <a:spcAft>
                <a:spcPts val="0"/>
              </a:spcAft>
              <a:buNone/>
              <a:defRPr sz="2667" b="1">
                <a:solidFill>
                  <a:schemeClr val="accent1"/>
                </a:solidFill>
              </a:defRPr>
            </a:lvl4pPr>
            <a:lvl5pPr lvl="4" rtl="0">
              <a:spcBef>
                <a:spcPts val="0"/>
              </a:spcBef>
              <a:spcAft>
                <a:spcPts val="0"/>
              </a:spcAft>
              <a:buNone/>
              <a:defRPr sz="2667" b="1">
                <a:solidFill>
                  <a:schemeClr val="accent1"/>
                </a:solidFill>
              </a:defRPr>
            </a:lvl5pPr>
            <a:lvl6pPr lvl="5" rtl="0">
              <a:spcBef>
                <a:spcPts val="0"/>
              </a:spcBef>
              <a:spcAft>
                <a:spcPts val="0"/>
              </a:spcAft>
              <a:buNone/>
              <a:defRPr sz="2667" b="1">
                <a:solidFill>
                  <a:schemeClr val="accent1"/>
                </a:solidFill>
              </a:defRPr>
            </a:lvl6pPr>
            <a:lvl7pPr lvl="6" rtl="0">
              <a:spcBef>
                <a:spcPts val="0"/>
              </a:spcBef>
              <a:spcAft>
                <a:spcPts val="0"/>
              </a:spcAft>
              <a:buNone/>
              <a:defRPr sz="2667" b="1">
                <a:solidFill>
                  <a:schemeClr val="accent1"/>
                </a:solidFill>
              </a:defRPr>
            </a:lvl7pPr>
            <a:lvl8pPr lvl="7" rtl="0">
              <a:spcBef>
                <a:spcPts val="0"/>
              </a:spcBef>
              <a:spcAft>
                <a:spcPts val="0"/>
              </a:spcAft>
              <a:buNone/>
              <a:defRPr sz="2667" b="1">
                <a:solidFill>
                  <a:schemeClr val="accent1"/>
                </a:solidFill>
              </a:defRPr>
            </a:lvl8pPr>
            <a:lvl9pPr lvl="8" rtl="0">
              <a:spcBef>
                <a:spcPts val="0"/>
              </a:spcBef>
              <a:spcAft>
                <a:spcPts val="0"/>
              </a:spcAft>
              <a:buNone/>
              <a:defRPr sz="2667" b="1">
                <a:solidFill>
                  <a:schemeClr val="accent1"/>
                </a:solidFill>
              </a:defRPr>
            </a:lvl9pPr>
          </a:lstStyle>
          <a:p>
            <a:endParaRPr/>
          </a:p>
        </p:txBody>
      </p:sp>
      <p:sp>
        <p:nvSpPr>
          <p:cNvPr id="523" name="Google Shape;523;p7"/>
          <p:cNvSpPr txBox="1">
            <a:spLocks noGrp="1"/>
          </p:cNvSpPr>
          <p:nvPr>
            <p:ph type="subTitle" idx="2"/>
          </p:nvPr>
        </p:nvSpPr>
        <p:spPr>
          <a:xfrm>
            <a:off x="7408351" y="3284396"/>
            <a:ext cx="3223200" cy="1768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a:lvl1pPr>
            <a:lvl2pPr lvl="1" rtl="0">
              <a:spcBef>
                <a:spcPts val="0"/>
              </a:spcBef>
              <a:spcAft>
                <a:spcPts val="0"/>
              </a:spcAft>
              <a:buNone/>
              <a:defRPr sz="2400"/>
            </a:lvl2pPr>
            <a:lvl3pPr lvl="2" rtl="0">
              <a:spcBef>
                <a:spcPts val="0"/>
              </a:spcBef>
              <a:spcAft>
                <a:spcPts val="0"/>
              </a:spcAft>
              <a:buNone/>
              <a:defRPr sz="2400"/>
            </a:lvl3pPr>
            <a:lvl4pPr lvl="3" rtl="0">
              <a:spcBef>
                <a:spcPts val="0"/>
              </a:spcBef>
              <a:spcAft>
                <a:spcPts val="0"/>
              </a:spcAft>
              <a:buNone/>
              <a:defRPr sz="2400"/>
            </a:lvl4pPr>
            <a:lvl5pPr lvl="4" rtl="0">
              <a:spcBef>
                <a:spcPts val="0"/>
              </a:spcBef>
              <a:spcAft>
                <a:spcPts val="0"/>
              </a:spcAft>
              <a:buNone/>
              <a:defRPr sz="2400"/>
            </a:lvl5pPr>
            <a:lvl6pPr lvl="5" rtl="0">
              <a:spcBef>
                <a:spcPts val="0"/>
              </a:spcBef>
              <a:spcAft>
                <a:spcPts val="0"/>
              </a:spcAft>
              <a:buNone/>
              <a:defRPr sz="2400"/>
            </a:lvl6pPr>
            <a:lvl7pPr lvl="6" rtl="0">
              <a:spcBef>
                <a:spcPts val="0"/>
              </a:spcBef>
              <a:spcAft>
                <a:spcPts val="0"/>
              </a:spcAft>
              <a:buNone/>
              <a:defRPr sz="2400"/>
            </a:lvl7pPr>
            <a:lvl8pPr lvl="7" rtl="0">
              <a:spcBef>
                <a:spcPts val="0"/>
              </a:spcBef>
              <a:spcAft>
                <a:spcPts val="0"/>
              </a:spcAft>
              <a:buNone/>
              <a:defRPr sz="2400"/>
            </a:lvl8pPr>
            <a:lvl9pPr lvl="8" rtl="0">
              <a:spcBef>
                <a:spcPts val="0"/>
              </a:spcBef>
              <a:spcAft>
                <a:spcPts val="0"/>
              </a:spcAft>
              <a:buNone/>
              <a:defRPr sz="2400"/>
            </a:lvl9pPr>
          </a:lstStyle>
          <a:p>
            <a:endParaRPr/>
          </a:p>
        </p:txBody>
      </p:sp>
      <p:sp>
        <p:nvSpPr>
          <p:cNvPr id="524" name="Google Shape;524;p7"/>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5" name="Google Shape;525;p7"/>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6" name="Google Shape;526;p7"/>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7" name="Google Shape;527;p7"/>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8" name="Google Shape;528;p7"/>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9" name="Google Shape;529;p7"/>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0" name="Google Shape;530;p7"/>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1" name="Google Shape;531;p7"/>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2" name="Google Shape;532;p7"/>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3" name="Google Shape;533;p7"/>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4" name="Google Shape;534;p7"/>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5" name="Google Shape;535;p7"/>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6" name="Google Shape;536;p7"/>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7" name="Google Shape;537;p7"/>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8" name="Google Shape;538;p7"/>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9" name="Google Shape;539;p7"/>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0" name="Google Shape;540;p7"/>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1" name="Google Shape;541;p7"/>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2" name="Google Shape;542;p7"/>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3" name="Google Shape;543;p7"/>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4" name="Google Shape;544;p7"/>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5" name="Google Shape;545;p7"/>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6" name="Google Shape;546;p7"/>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7" name="Google Shape;547;p7"/>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8" name="Google Shape;548;p7"/>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9" name="Google Shape;549;p7"/>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0" name="Google Shape;550;p7"/>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1" name="Google Shape;551;p7"/>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2" name="Google Shape;552;p7"/>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3" name="Google Shape;553;p7"/>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4" name="Google Shape;554;p7"/>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5" name="Google Shape;555;p7"/>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6" name="Google Shape;556;p7"/>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7" name="Google Shape;557;p7"/>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8" name="Google Shape;558;p7"/>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9" name="Google Shape;559;p7"/>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0" name="Google Shape;560;p7"/>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1" name="Google Shape;561;p7"/>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2" name="Google Shape;562;p7"/>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3" name="Google Shape;563;p7"/>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4" name="Google Shape;564;p7"/>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5" name="Google Shape;565;p7"/>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6" name="Google Shape;566;p7"/>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7" name="Google Shape;567;p7"/>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8" name="Google Shape;568;p7"/>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9" name="Google Shape;569;p7"/>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0" name="Google Shape;570;p7"/>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1" name="Google Shape;571;p7"/>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2" name="Google Shape;572;p7"/>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3" name="Google Shape;573;p7"/>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0102325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6CE6DA-F5B0-4751-8D00-F0511A5E8DB1}" type="datetimeFigureOut">
              <a:rPr lang="en-US" smtClean="0"/>
              <a:t>5/31/2023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0BBDDE-6367-467F-A540-CABB3A6CE48A}" type="slidenum">
              <a:rPr lang="en-US" smtClean="0"/>
              <a:t>‹#›</a:t>
            </a:fld>
            <a:endParaRPr lang="en-US"/>
          </a:p>
        </p:txBody>
      </p:sp>
    </p:spTree>
    <p:extLst>
      <p:ext uri="{BB962C8B-B14F-4D97-AF65-F5344CB8AC3E}">
        <p14:creationId xmlns:p14="http://schemas.microsoft.com/office/powerpoint/2010/main" val="310695315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74"/>
        <p:cNvGrpSpPr/>
        <p:nvPr/>
      </p:nvGrpSpPr>
      <p:grpSpPr>
        <a:xfrm>
          <a:off x="0" y="0"/>
          <a:ext cx="0" cy="0"/>
          <a:chOff x="0" y="0"/>
          <a:chExt cx="0" cy="0"/>
        </a:xfrm>
      </p:grpSpPr>
      <p:grpSp>
        <p:nvGrpSpPr>
          <p:cNvPr id="575" name="Google Shape;575;p8"/>
          <p:cNvGrpSpPr/>
          <p:nvPr/>
        </p:nvGrpSpPr>
        <p:grpSpPr>
          <a:xfrm>
            <a:off x="527859" y="292693"/>
            <a:ext cx="11358487" cy="6384375"/>
            <a:chOff x="395894" y="219519"/>
            <a:chExt cx="8518865" cy="4788281"/>
          </a:xfrm>
        </p:grpSpPr>
        <p:sp>
          <p:nvSpPr>
            <p:cNvPr id="576" name="Google Shape;576;p8"/>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577" name="Google Shape;577;p8"/>
            <p:cNvGrpSpPr/>
            <p:nvPr/>
          </p:nvGrpSpPr>
          <p:grpSpPr>
            <a:xfrm>
              <a:off x="8341543" y="2282008"/>
              <a:ext cx="569676" cy="380612"/>
              <a:chOff x="8341543" y="2282008"/>
              <a:chExt cx="569676" cy="380612"/>
            </a:xfrm>
          </p:grpSpPr>
          <p:sp>
            <p:nvSpPr>
              <p:cNvPr id="578" name="Google Shape;578;p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9" name="Google Shape;579;p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580" name="Google Shape;580;p8"/>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581" name="Google Shape;581;p8"/>
            <p:cNvGrpSpPr/>
            <p:nvPr/>
          </p:nvGrpSpPr>
          <p:grpSpPr>
            <a:xfrm>
              <a:off x="8341543" y="1721094"/>
              <a:ext cx="569676" cy="380612"/>
              <a:chOff x="8341543" y="1721094"/>
              <a:chExt cx="569676" cy="380612"/>
            </a:xfrm>
          </p:grpSpPr>
          <p:sp>
            <p:nvSpPr>
              <p:cNvPr id="582" name="Google Shape;582;p8"/>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3" name="Google Shape;583;p8"/>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84" name="Google Shape;584;p8"/>
            <p:cNvGrpSpPr/>
            <p:nvPr/>
          </p:nvGrpSpPr>
          <p:grpSpPr>
            <a:xfrm>
              <a:off x="8346273" y="1183592"/>
              <a:ext cx="568486" cy="388014"/>
              <a:chOff x="8346273" y="1183592"/>
              <a:chExt cx="568486" cy="388014"/>
            </a:xfrm>
          </p:grpSpPr>
          <p:sp>
            <p:nvSpPr>
              <p:cNvPr id="585" name="Google Shape;585;p8"/>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6" name="Google Shape;586;p8"/>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87" name="Google Shape;587;p8"/>
            <p:cNvGrpSpPr/>
            <p:nvPr/>
          </p:nvGrpSpPr>
          <p:grpSpPr>
            <a:xfrm>
              <a:off x="8341543" y="606635"/>
              <a:ext cx="569676" cy="388014"/>
              <a:chOff x="8341543" y="606635"/>
              <a:chExt cx="569676" cy="388014"/>
            </a:xfrm>
          </p:grpSpPr>
          <p:sp>
            <p:nvSpPr>
              <p:cNvPr id="588" name="Google Shape;588;p8"/>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9" name="Google Shape;589;p8"/>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90" name="Google Shape;590;p8"/>
            <p:cNvGrpSpPr/>
            <p:nvPr/>
          </p:nvGrpSpPr>
          <p:grpSpPr>
            <a:xfrm>
              <a:off x="8341543" y="2842933"/>
              <a:ext cx="569676" cy="380612"/>
              <a:chOff x="8341543" y="2282008"/>
              <a:chExt cx="569676" cy="380612"/>
            </a:xfrm>
          </p:grpSpPr>
          <p:sp>
            <p:nvSpPr>
              <p:cNvPr id="591" name="Google Shape;591;p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2" name="Google Shape;592;p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93" name="Google Shape;593;p8"/>
            <p:cNvGrpSpPr/>
            <p:nvPr/>
          </p:nvGrpSpPr>
          <p:grpSpPr>
            <a:xfrm>
              <a:off x="8341543" y="3403858"/>
              <a:ext cx="569676" cy="380612"/>
              <a:chOff x="8341543" y="2282008"/>
              <a:chExt cx="569676" cy="380612"/>
            </a:xfrm>
          </p:grpSpPr>
          <p:sp>
            <p:nvSpPr>
              <p:cNvPr id="594" name="Google Shape;594;p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5" name="Google Shape;595;p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596" name="Google Shape;596;p8"/>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7" name="Google Shape;597;p8"/>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598" name="Google Shape;598;p8"/>
          <p:cNvSpPr txBox="1">
            <a:spLocks noGrp="1"/>
          </p:cNvSpPr>
          <p:nvPr>
            <p:ph type="title"/>
          </p:nvPr>
        </p:nvSpPr>
        <p:spPr>
          <a:xfrm>
            <a:off x="2039400" y="2243400"/>
            <a:ext cx="8113200" cy="963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7200"/>
              <a:buNone/>
              <a:defRPr sz="9600">
                <a:solidFill>
                  <a:schemeClr val="accent1"/>
                </a:solidFill>
              </a:defRPr>
            </a:lvl1pPr>
            <a:lvl2pPr lvl="1" algn="ctr">
              <a:spcBef>
                <a:spcPts val="0"/>
              </a:spcBef>
              <a:spcAft>
                <a:spcPts val="0"/>
              </a:spcAft>
              <a:buClr>
                <a:schemeClr val="accent1"/>
              </a:buClr>
              <a:buSzPts val="7200"/>
              <a:buNone/>
              <a:defRPr sz="9600">
                <a:solidFill>
                  <a:schemeClr val="accent1"/>
                </a:solidFill>
              </a:defRPr>
            </a:lvl2pPr>
            <a:lvl3pPr lvl="2" algn="ctr">
              <a:spcBef>
                <a:spcPts val="0"/>
              </a:spcBef>
              <a:spcAft>
                <a:spcPts val="0"/>
              </a:spcAft>
              <a:buClr>
                <a:schemeClr val="accent1"/>
              </a:buClr>
              <a:buSzPts val="7200"/>
              <a:buNone/>
              <a:defRPr sz="9600">
                <a:solidFill>
                  <a:schemeClr val="accent1"/>
                </a:solidFill>
              </a:defRPr>
            </a:lvl3pPr>
            <a:lvl4pPr lvl="3" algn="ctr">
              <a:spcBef>
                <a:spcPts val="0"/>
              </a:spcBef>
              <a:spcAft>
                <a:spcPts val="0"/>
              </a:spcAft>
              <a:buClr>
                <a:schemeClr val="accent1"/>
              </a:buClr>
              <a:buSzPts val="7200"/>
              <a:buNone/>
              <a:defRPr sz="9600">
                <a:solidFill>
                  <a:schemeClr val="accent1"/>
                </a:solidFill>
              </a:defRPr>
            </a:lvl4pPr>
            <a:lvl5pPr lvl="4" algn="ctr">
              <a:spcBef>
                <a:spcPts val="0"/>
              </a:spcBef>
              <a:spcAft>
                <a:spcPts val="0"/>
              </a:spcAft>
              <a:buClr>
                <a:schemeClr val="accent1"/>
              </a:buClr>
              <a:buSzPts val="7200"/>
              <a:buNone/>
              <a:defRPr sz="9600">
                <a:solidFill>
                  <a:schemeClr val="accent1"/>
                </a:solidFill>
              </a:defRPr>
            </a:lvl5pPr>
            <a:lvl6pPr lvl="5" algn="ctr">
              <a:spcBef>
                <a:spcPts val="0"/>
              </a:spcBef>
              <a:spcAft>
                <a:spcPts val="0"/>
              </a:spcAft>
              <a:buClr>
                <a:schemeClr val="accent1"/>
              </a:buClr>
              <a:buSzPts val="7200"/>
              <a:buNone/>
              <a:defRPr sz="9600">
                <a:solidFill>
                  <a:schemeClr val="accent1"/>
                </a:solidFill>
              </a:defRPr>
            </a:lvl6pPr>
            <a:lvl7pPr lvl="6" algn="ctr">
              <a:spcBef>
                <a:spcPts val="0"/>
              </a:spcBef>
              <a:spcAft>
                <a:spcPts val="0"/>
              </a:spcAft>
              <a:buClr>
                <a:schemeClr val="accent1"/>
              </a:buClr>
              <a:buSzPts val="7200"/>
              <a:buNone/>
              <a:defRPr sz="9600">
                <a:solidFill>
                  <a:schemeClr val="accent1"/>
                </a:solidFill>
              </a:defRPr>
            </a:lvl7pPr>
            <a:lvl8pPr lvl="7" algn="ctr">
              <a:spcBef>
                <a:spcPts val="0"/>
              </a:spcBef>
              <a:spcAft>
                <a:spcPts val="0"/>
              </a:spcAft>
              <a:buClr>
                <a:schemeClr val="accent1"/>
              </a:buClr>
              <a:buSzPts val="7200"/>
              <a:buNone/>
              <a:defRPr sz="9600">
                <a:solidFill>
                  <a:schemeClr val="accent1"/>
                </a:solidFill>
              </a:defRPr>
            </a:lvl8pPr>
            <a:lvl9pPr lvl="8" algn="ctr">
              <a:spcBef>
                <a:spcPts val="0"/>
              </a:spcBef>
              <a:spcAft>
                <a:spcPts val="0"/>
              </a:spcAft>
              <a:buClr>
                <a:schemeClr val="accent1"/>
              </a:buClr>
              <a:buSzPts val="7200"/>
              <a:buNone/>
              <a:defRPr sz="9600">
                <a:solidFill>
                  <a:schemeClr val="accent1"/>
                </a:solidFill>
              </a:defRPr>
            </a:lvl9pPr>
          </a:lstStyle>
          <a:p>
            <a:endParaRPr/>
          </a:p>
        </p:txBody>
      </p:sp>
      <p:sp>
        <p:nvSpPr>
          <p:cNvPr id="599" name="Google Shape;599;p8"/>
          <p:cNvSpPr txBox="1">
            <a:spLocks noGrp="1"/>
          </p:cNvSpPr>
          <p:nvPr>
            <p:ph type="subTitle" idx="1"/>
          </p:nvPr>
        </p:nvSpPr>
        <p:spPr>
          <a:xfrm>
            <a:off x="2046433" y="3207000"/>
            <a:ext cx="8113200" cy="1407600"/>
          </a:xfrm>
          <a:prstGeom prst="rect">
            <a:avLst/>
          </a:prstGeom>
        </p:spPr>
        <p:txBody>
          <a:bodyPr spcFirstLastPara="1" wrap="square" lIns="91425" tIns="91425" rIns="91425" bIns="91425" anchor="ctr" anchorCtr="0">
            <a:noAutofit/>
          </a:bodyPr>
          <a:lstStyle>
            <a:lvl1pPr lvl="0" algn="ctr">
              <a:spcBef>
                <a:spcPts val="0"/>
              </a:spcBef>
              <a:spcAft>
                <a:spcPts val="0"/>
              </a:spcAft>
              <a:buNone/>
              <a:defRPr sz="2133"/>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600" name="Google Shape;600;p8"/>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1" name="Google Shape;601;p8"/>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2" name="Google Shape;602;p8"/>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3" name="Google Shape;603;p8"/>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4" name="Google Shape;604;p8"/>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5" name="Google Shape;605;p8"/>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6" name="Google Shape;606;p8"/>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7" name="Google Shape;607;p8"/>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8" name="Google Shape;608;p8"/>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9" name="Google Shape;609;p8"/>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0" name="Google Shape;610;p8"/>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1" name="Google Shape;611;p8"/>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2" name="Google Shape;612;p8"/>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3" name="Google Shape;613;p8"/>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4" name="Google Shape;614;p8"/>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5" name="Google Shape;615;p8"/>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6" name="Google Shape;616;p8"/>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7" name="Google Shape;617;p8"/>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8" name="Google Shape;618;p8"/>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9" name="Google Shape;619;p8"/>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0" name="Google Shape;620;p8"/>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1" name="Google Shape;621;p8"/>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2" name="Google Shape;622;p8"/>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3" name="Google Shape;623;p8"/>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4" name="Google Shape;624;p8"/>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5" name="Google Shape;625;p8"/>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6" name="Google Shape;626;p8"/>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7" name="Google Shape;627;p8"/>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8" name="Google Shape;628;p8"/>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9" name="Google Shape;629;p8"/>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0" name="Google Shape;630;p8"/>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1" name="Google Shape;631;p8"/>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2" name="Google Shape;632;p8"/>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3" name="Google Shape;633;p8"/>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4" name="Google Shape;634;p8"/>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5" name="Google Shape;635;p8"/>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6" name="Google Shape;636;p8"/>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7" name="Google Shape;637;p8"/>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8" name="Google Shape;638;p8"/>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9" name="Google Shape;639;p8"/>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0" name="Google Shape;640;p8"/>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1" name="Google Shape;641;p8"/>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2" name="Google Shape;642;p8"/>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3" name="Google Shape;643;p8"/>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4" name="Google Shape;644;p8"/>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5" name="Google Shape;645;p8"/>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6" name="Google Shape;646;p8"/>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7" name="Google Shape;647;p8"/>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8" name="Google Shape;648;p8"/>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9" name="Google Shape;649;p8"/>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10010585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50"/>
        <p:cNvGrpSpPr/>
        <p:nvPr/>
      </p:nvGrpSpPr>
      <p:grpSpPr>
        <a:xfrm>
          <a:off x="0" y="0"/>
          <a:ext cx="0" cy="0"/>
          <a:chOff x="0" y="0"/>
          <a:chExt cx="0" cy="0"/>
        </a:xfrm>
      </p:grpSpPr>
      <p:grpSp>
        <p:nvGrpSpPr>
          <p:cNvPr id="651" name="Google Shape;651;p9"/>
          <p:cNvGrpSpPr/>
          <p:nvPr/>
        </p:nvGrpSpPr>
        <p:grpSpPr>
          <a:xfrm>
            <a:off x="527859" y="292693"/>
            <a:ext cx="11358487" cy="6384375"/>
            <a:chOff x="395894" y="219519"/>
            <a:chExt cx="8518865" cy="4788281"/>
          </a:xfrm>
        </p:grpSpPr>
        <p:sp>
          <p:nvSpPr>
            <p:cNvPr id="652" name="Google Shape;652;p9"/>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53" name="Google Shape;653;p9"/>
            <p:cNvGrpSpPr/>
            <p:nvPr/>
          </p:nvGrpSpPr>
          <p:grpSpPr>
            <a:xfrm>
              <a:off x="8341543" y="2282008"/>
              <a:ext cx="569676" cy="380612"/>
              <a:chOff x="8341543" y="2282008"/>
              <a:chExt cx="569676" cy="380612"/>
            </a:xfrm>
          </p:grpSpPr>
          <p:sp>
            <p:nvSpPr>
              <p:cNvPr id="654" name="Google Shape;654;p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5" name="Google Shape;655;p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56" name="Google Shape;656;p9"/>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57" name="Google Shape;657;p9"/>
            <p:cNvGrpSpPr/>
            <p:nvPr/>
          </p:nvGrpSpPr>
          <p:grpSpPr>
            <a:xfrm>
              <a:off x="8341543" y="1721094"/>
              <a:ext cx="569676" cy="380612"/>
              <a:chOff x="8341543" y="1721094"/>
              <a:chExt cx="569676" cy="380612"/>
            </a:xfrm>
          </p:grpSpPr>
          <p:sp>
            <p:nvSpPr>
              <p:cNvPr id="658" name="Google Shape;658;p9"/>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9" name="Google Shape;659;p9"/>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60" name="Google Shape;660;p9"/>
            <p:cNvGrpSpPr/>
            <p:nvPr/>
          </p:nvGrpSpPr>
          <p:grpSpPr>
            <a:xfrm>
              <a:off x="8346273" y="1183592"/>
              <a:ext cx="568486" cy="388014"/>
              <a:chOff x="8346273" y="1183592"/>
              <a:chExt cx="568486" cy="388014"/>
            </a:xfrm>
          </p:grpSpPr>
          <p:sp>
            <p:nvSpPr>
              <p:cNvPr id="661" name="Google Shape;661;p9"/>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2" name="Google Shape;662;p9"/>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63" name="Google Shape;663;p9"/>
            <p:cNvGrpSpPr/>
            <p:nvPr/>
          </p:nvGrpSpPr>
          <p:grpSpPr>
            <a:xfrm>
              <a:off x="8341543" y="606635"/>
              <a:ext cx="569676" cy="388014"/>
              <a:chOff x="8341543" y="606635"/>
              <a:chExt cx="569676" cy="388014"/>
            </a:xfrm>
          </p:grpSpPr>
          <p:sp>
            <p:nvSpPr>
              <p:cNvPr id="664" name="Google Shape;664;p9"/>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5" name="Google Shape;665;p9"/>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66" name="Google Shape;666;p9"/>
            <p:cNvGrpSpPr/>
            <p:nvPr/>
          </p:nvGrpSpPr>
          <p:grpSpPr>
            <a:xfrm>
              <a:off x="8341543" y="2842933"/>
              <a:ext cx="569676" cy="380612"/>
              <a:chOff x="8341543" y="2282008"/>
              <a:chExt cx="569676" cy="380612"/>
            </a:xfrm>
          </p:grpSpPr>
          <p:sp>
            <p:nvSpPr>
              <p:cNvPr id="667" name="Google Shape;667;p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8" name="Google Shape;668;p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69" name="Google Shape;669;p9"/>
            <p:cNvGrpSpPr/>
            <p:nvPr/>
          </p:nvGrpSpPr>
          <p:grpSpPr>
            <a:xfrm>
              <a:off x="8341543" y="3403858"/>
              <a:ext cx="569676" cy="380612"/>
              <a:chOff x="8341543" y="2282008"/>
              <a:chExt cx="569676" cy="380612"/>
            </a:xfrm>
          </p:grpSpPr>
          <p:sp>
            <p:nvSpPr>
              <p:cNvPr id="670" name="Google Shape;670;p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1" name="Google Shape;671;p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72" name="Google Shape;672;p9"/>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3" name="Google Shape;673;p9"/>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74" name="Google Shape;674;p9"/>
          <p:cNvSpPr txBox="1">
            <a:spLocks noGrp="1"/>
          </p:cNvSpPr>
          <p:nvPr>
            <p:ph type="title"/>
          </p:nvPr>
        </p:nvSpPr>
        <p:spPr>
          <a:xfrm>
            <a:off x="2686400" y="1976933"/>
            <a:ext cx="6819200" cy="185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4266"/>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675" name="Google Shape;675;p9"/>
          <p:cNvSpPr txBox="1">
            <a:spLocks noGrp="1"/>
          </p:cNvSpPr>
          <p:nvPr>
            <p:ph type="subTitle" idx="1"/>
          </p:nvPr>
        </p:nvSpPr>
        <p:spPr>
          <a:xfrm>
            <a:off x="3459000" y="3667733"/>
            <a:ext cx="5274000" cy="132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400"/>
            </a:lvl1pPr>
            <a:lvl2pPr lvl="1" algn="ctr" rtl="0">
              <a:spcBef>
                <a:spcPts val="0"/>
              </a:spcBef>
              <a:spcAft>
                <a:spcPts val="0"/>
              </a:spcAft>
              <a:buNone/>
              <a:defRPr sz="2400"/>
            </a:lvl2pPr>
            <a:lvl3pPr lvl="2" algn="ctr" rtl="0">
              <a:spcBef>
                <a:spcPts val="0"/>
              </a:spcBef>
              <a:spcAft>
                <a:spcPts val="0"/>
              </a:spcAft>
              <a:buNone/>
              <a:defRPr sz="2400"/>
            </a:lvl3pPr>
            <a:lvl4pPr lvl="3" algn="ctr" rtl="0">
              <a:spcBef>
                <a:spcPts val="0"/>
              </a:spcBef>
              <a:spcAft>
                <a:spcPts val="0"/>
              </a:spcAft>
              <a:buNone/>
              <a:defRPr sz="2400"/>
            </a:lvl4pPr>
            <a:lvl5pPr lvl="4" algn="ctr" rtl="0">
              <a:spcBef>
                <a:spcPts val="0"/>
              </a:spcBef>
              <a:spcAft>
                <a:spcPts val="0"/>
              </a:spcAft>
              <a:buNone/>
              <a:defRPr sz="2400"/>
            </a:lvl5pPr>
            <a:lvl6pPr lvl="5" algn="ctr" rtl="0">
              <a:spcBef>
                <a:spcPts val="0"/>
              </a:spcBef>
              <a:spcAft>
                <a:spcPts val="0"/>
              </a:spcAft>
              <a:buNone/>
              <a:defRPr sz="2400"/>
            </a:lvl6pPr>
            <a:lvl7pPr lvl="6" algn="ctr" rtl="0">
              <a:spcBef>
                <a:spcPts val="0"/>
              </a:spcBef>
              <a:spcAft>
                <a:spcPts val="0"/>
              </a:spcAft>
              <a:buNone/>
              <a:defRPr sz="2400"/>
            </a:lvl7pPr>
            <a:lvl8pPr lvl="7" algn="ctr" rtl="0">
              <a:spcBef>
                <a:spcPts val="0"/>
              </a:spcBef>
              <a:spcAft>
                <a:spcPts val="0"/>
              </a:spcAft>
              <a:buNone/>
              <a:defRPr sz="2400"/>
            </a:lvl8pPr>
            <a:lvl9pPr lvl="8" algn="ctr" rtl="0">
              <a:spcBef>
                <a:spcPts val="0"/>
              </a:spcBef>
              <a:spcAft>
                <a:spcPts val="0"/>
              </a:spcAft>
              <a:buNone/>
              <a:defRPr sz="2400"/>
            </a:lvl9pPr>
          </a:lstStyle>
          <a:p>
            <a:endParaRPr/>
          </a:p>
        </p:txBody>
      </p:sp>
      <p:sp>
        <p:nvSpPr>
          <p:cNvPr id="676" name="Google Shape;676;p9"/>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7" name="Google Shape;677;p9"/>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8" name="Google Shape;678;p9"/>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9" name="Google Shape;679;p9"/>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0" name="Google Shape;680;p9"/>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1" name="Google Shape;681;p9"/>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2" name="Google Shape;682;p9"/>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3" name="Google Shape;683;p9"/>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4" name="Google Shape;684;p9"/>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5" name="Google Shape;685;p9"/>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6" name="Google Shape;686;p9"/>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7" name="Google Shape;687;p9"/>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8" name="Google Shape;688;p9"/>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9" name="Google Shape;689;p9"/>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0" name="Google Shape;690;p9"/>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1" name="Google Shape;691;p9"/>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2" name="Google Shape;692;p9"/>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3" name="Google Shape;693;p9"/>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4" name="Google Shape;694;p9"/>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5" name="Google Shape;695;p9"/>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6" name="Google Shape;696;p9"/>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7" name="Google Shape;697;p9"/>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8" name="Google Shape;698;p9"/>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9" name="Google Shape;699;p9"/>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0" name="Google Shape;700;p9"/>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1" name="Google Shape;701;p9"/>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2" name="Google Shape;702;p9"/>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3" name="Google Shape;703;p9"/>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4" name="Google Shape;704;p9"/>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5" name="Google Shape;705;p9"/>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6" name="Google Shape;706;p9"/>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7" name="Google Shape;707;p9"/>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8" name="Google Shape;708;p9"/>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9" name="Google Shape;709;p9"/>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0" name="Google Shape;710;p9"/>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1" name="Google Shape;711;p9"/>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2" name="Google Shape;712;p9"/>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3" name="Google Shape;713;p9"/>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4" name="Google Shape;714;p9"/>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5" name="Google Shape;715;p9"/>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6" name="Google Shape;716;p9"/>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7" name="Google Shape;717;p9"/>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8" name="Google Shape;718;p9"/>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9" name="Google Shape;719;p9"/>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0" name="Google Shape;720;p9"/>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1" name="Google Shape;721;p9"/>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2" name="Google Shape;722;p9"/>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3" name="Google Shape;723;p9"/>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4" name="Google Shape;724;p9"/>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5" name="Google Shape;725;p9"/>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05493082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26"/>
        <p:cNvGrpSpPr/>
        <p:nvPr/>
      </p:nvGrpSpPr>
      <p:grpSpPr>
        <a:xfrm>
          <a:off x="0" y="0"/>
          <a:ext cx="0" cy="0"/>
          <a:chOff x="0" y="0"/>
          <a:chExt cx="0" cy="0"/>
        </a:xfrm>
      </p:grpSpPr>
      <p:grpSp>
        <p:nvGrpSpPr>
          <p:cNvPr id="727" name="Google Shape;727;p10"/>
          <p:cNvGrpSpPr/>
          <p:nvPr/>
        </p:nvGrpSpPr>
        <p:grpSpPr>
          <a:xfrm>
            <a:off x="527859" y="292693"/>
            <a:ext cx="11358487" cy="6384375"/>
            <a:chOff x="395894" y="219519"/>
            <a:chExt cx="8518865" cy="4788281"/>
          </a:xfrm>
        </p:grpSpPr>
        <p:sp>
          <p:nvSpPr>
            <p:cNvPr id="728" name="Google Shape;728;p10"/>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729" name="Google Shape;729;p10"/>
            <p:cNvGrpSpPr/>
            <p:nvPr/>
          </p:nvGrpSpPr>
          <p:grpSpPr>
            <a:xfrm>
              <a:off x="8341543" y="2282008"/>
              <a:ext cx="569676" cy="380612"/>
              <a:chOff x="8341543" y="2282008"/>
              <a:chExt cx="569676" cy="380612"/>
            </a:xfrm>
          </p:grpSpPr>
          <p:sp>
            <p:nvSpPr>
              <p:cNvPr id="730" name="Google Shape;730;p1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1" name="Google Shape;731;p1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32" name="Google Shape;732;p10"/>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733" name="Google Shape;733;p10"/>
            <p:cNvGrpSpPr/>
            <p:nvPr/>
          </p:nvGrpSpPr>
          <p:grpSpPr>
            <a:xfrm>
              <a:off x="8341543" y="1721094"/>
              <a:ext cx="569676" cy="380612"/>
              <a:chOff x="8341543" y="1721094"/>
              <a:chExt cx="569676" cy="380612"/>
            </a:xfrm>
          </p:grpSpPr>
          <p:sp>
            <p:nvSpPr>
              <p:cNvPr id="734" name="Google Shape;734;p10"/>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5" name="Google Shape;735;p10"/>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736" name="Google Shape;736;p10"/>
            <p:cNvGrpSpPr/>
            <p:nvPr/>
          </p:nvGrpSpPr>
          <p:grpSpPr>
            <a:xfrm>
              <a:off x="8346273" y="1183592"/>
              <a:ext cx="568486" cy="388014"/>
              <a:chOff x="8346273" y="1183592"/>
              <a:chExt cx="568486" cy="388014"/>
            </a:xfrm>
          </p:grpSpPr>
          <p:sp>
            <p:nvSpPr>
              <p:cNvPr id="737" name="Google Shape;737;p10"/>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8" name="Google Shape;738;p10"/>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739" name="Google Shape;739;p10"/>
            <p:cNvGrpSpPr/>
            <p:nvPr/>
          </p:nvGrpSpPr>
          <p:grpSpPr>
            <a:xfrm>
              <a:off x="8341543" y="606635"/>
              <a:ext cx="569676" cy="388014"/>
              <a:chOff x="8341543" y="606635"/>
              <a:chExt cx="569676" cy="388014"/>
            </a:xfrm>
          </p:grpSpPr>
          <p:sp>
            <p:nvSpPr>
              <p:cNvPr id="740" name="Google Shape;740;p10"/>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1" name="Google Shape;741;p10"/>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742" name="Google Shape;742;p10"/>
            <p:cNvGrpSpPr/>
            <p:nvPr/>
          </p:nvGrpSpPr>
          <p:grpSpPr>
            <a:xfrm>
              <a:off x="8341543" y="2842933"/>
              <a:ext cx="569676" cy="380612"/>
              <a:chOff x="8341543" y="2282008"/>
              <a:chExt cx="569676" cy="380612"/>
            </a:xfrm>
          </p:grpSpPr>
          <p:sp>
            <p:nvSpPr>
              <p:cNvPr id="743" name="Google Shape;743;p1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4" name="Google Shape;744;p1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745" name="Google Shape;745;p10"/>
            <p:cNvGrpSpPr/>
            <p:nvPr/>
          </p:nvGrpSpPr>
          <p:grpSpPr>
            <a:xfrm>
              <a:off x="8341543" y="3403858"/>
              <a:ext cx="569676" cy="380612"/>
              <a:chOff x="8341543" y="2282008"/>
              <a:chExt cx="569676" cy="380612"/>
            </a:xfrm>
          </p:grpSpPr>
          <p:sp>
            <p:nvSpPr>
              <p:cNvPr id="746" name="Google Shape;746;p1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7" name="Google Shape;747;p1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8" name="Google Shape;748;p10"/>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9" name="Google Shape;749;p10"/>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50" name="Google Shape;750;p10"/>
          <p:cNvSpPr txBox="1">
            <a:spLocks noGrp="1"/>
          </p:cNvSpPr>
          <p:nvPr>
            <p:ph type="title"/>
          </p:nvPr>
        </p:nvSpPr>
        <p:spPr>
          <a:xfrm>
            <a:off x="4584733" y="2679400"/>
            <a:ext cx="6639200" cy="1499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800"/>
              <a:buNone/>
              <a:defRPr sz="5333"/>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751" name="Google Shape;751;p10"/>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2" name="Google Shape;752;p10"/>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3" name="Google Shape;753;p10"/>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4" name="Google Shape;754;p10"/>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5" name="Google Shape;755;p10"/>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6" name="Google Shape;756;p10"/>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7" name="Google Shape;757;p10"/>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8" name="Google Shape;758;p10"/>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9" name="Google Shape;759;p10"/>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0" name="Google Shape;760;p10"/>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1" name="Google Shape;761;p10"/>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2" name="Google Shape;762;p10"/>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3" name="Google Shape;763;p10"/>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4" name="Google Shape;764;p10"/>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5" name="Google Shape;765;p10"/>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6" name="Google Shape;766;p10"/>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7" name="Google Shape;767;p10"/>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8" name="Google Shape;768;p10"/>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9" name="Google Shape;769;p10"/>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0" name="Google Shape;770;p10"/>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1" name="Google Shape;771;p10"/>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2" name="Google Shape;772;p10"/>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3" name="Google Shape;773;p10"/>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4" name="Google Shape;774;p10"/>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5" name="Google Shape;775;p10"/>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6" name="Google Shape;776;p10"/>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7" name="Google Shape;777;p10"/>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8" name="Google Shape;778;p10"/>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9" name="Google Shape;779;p10"/>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0" name="Google Shape;780;p10"/>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1" name="Google Shape;781;p10"/>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2" name="Google Shape;782;p10"/>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3" name="Google Shape;783;p10"/>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4" name="Google Shape;784;p10"/>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5" name="Google Shape;785;p10"/>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6" name="Google Shape;786;p10"/>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7" name="Google Shape;787;p10"/>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8" name="Google Shape;788;p10"/>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9" name="Google Shape;789;p10"/>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0" name="Google Shape;790;p10"/>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1" name="Google Shape;791;p10"/>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2" name="Google Shape;792;p10"/>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3" name="Google Shape;793;p10"/>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4" name="Google Shape;794;p10"/>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5" name="Google Shape;795;p10"/>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6" name="Google Shape;796;p10"/>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7" name="Google Shape;797;p10"/>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8" name="Google Shape;798;p10"/>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9" name="Google Shape;799;p10"/>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0" name="Google Shape;800;p10"/>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8295278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801"/>
        <p:cNvGrpSpPr/>
        <p:nvPr/>
      </p:nvGrpSpPr>
      <p:grpSpPr>
        <a:xfrm>
          <a:off x="0" y="0"/>
          <a:ext cx="0" cy="0"/>
          <a:chOff x="0" y="0"/>
          <a:chExt cx="0" cy="0"/>
        </a:xfrm>
      </p:grpSpPr>
      <p:grpSp>
        <p:nvGrpSpPr>
          <p:cNvPr id="802" name="Google Shape;802;p11"/>
          <p:cNvGrpSpPr/>
          <p:nvPr/>
        </p:nvGrpSpPr>
        <p:grpSpPr>
          <a:xfrm>
            <a:off x="527859" y="292693"/>
            <a:ext cx="11358487" cy="6384375"/>
            <a:chOff x="395894" y="219519"/>
            <a:chExt cx="8518865" cy="4788281"/>
          </a:xfrm>
        </p:grpSpPr>
        <p:sp>
          <p:nvSpPr>
            <p:cNvPr id="803" name="Google Shape;803;p11"/>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804" name="Google Shape;804;p11"/>
            <p:cNvGrpSpPr/>
            <p:nvPr/>
          </p:nvGrpSpPr>
          <p:grpSpPr>
            <a:xfrm>
              <a:off x="8341543" y="2282008"/>
              <a:ext cx="569676" cy="380612"/>
              <a:chOff x="8341543" y="2282008"/>
              <a:chExt cx="569676" cy="380612"/>
            </a:xfrm>
          </p:grpSpPr>
          <p:sp>
            <p:nvSpPr>
              <p:cNvPr id="805" name="Google Shape;805;p1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6" name="Google Shape;806;p1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807" name="Google Shape;807;p11"/>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808" name="Google Shape;808;p11"/>
            <p:cNvGrpSpPr/>
            <p:nvPr/>
          </p:nvGrpSpPr>
          <p:grpSpPr>
            <a:xfrm>
              <a:off x="8341543" y="1721094"/>
              <a:ext cx="569676" cy="380612"/>
              <a:chOff x="8341543" y="1721094"/>
              <a:chExt cx="569676" cy="380612"/>
            </a:xfrm>
          </p:grpSpPr>
          <p:sp>
            <p:nvSpPr>
              <p:cNvPr id="809" name="Google Shape;809;p11"/>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0" name="Google Shape;810;p11"/>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11" name="Google Shape;811;p11"/>
            <p:cNvGrpSpPr/>
            <p:nvPr/>
          </p:nvGrpSpPr>
          <p:grpSpPr>
            <a:xfrm>
              <a:off x="8346273" y="1183592"/>
              <a:ext cx="568486" cy="388014"/>
              <a:chOff x="8346273" y="1183592"/>
              <a:chExt cx="568486" cy="388014"/>
            </a:xfrm>
          </p:grpSpPr>
          <p:sp>
            <p:nvSpPr>
              <p:cNvPr id="812" name="Google Shape;812;p11"/>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3" name="Google Shape;813;p11"/>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14" name="Google Shape;814;p11"/>
            <p:cNvGrpSpPr/>
            <p:nvPr/>
          </p:nvGrpSpPr>
          <p:grpSpPr>
            <a:xfrm>
              <a:off x="8341543" y="606635"/>
              <a:ext cx="569676" cy="388014"/>
              <a:chOff x="8341543" y="606635"/>
              <a:chExt cx="569676" cy="388014"/>
            </a:xfrm>
          </p:grpSpPr>
          <p:sp>
            <p:nvSpPr>
              <p:cNvPr id="815" name="Google Shape;815;p11"/>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6" name="Google Shape;816;p11"/>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17" name="Google Shape;817;p11"/>
            <p:cNvGrpSpPr/>
            <p:nvPr/>
          </p:nvGrpSpPr>
          <p:grpSpPr>
            <a:xfrm>
              <a:off x="8341543" y="2842933"/>
              <a:ext cx="569676" cy="380612"/>
              <a:chOff x="8341543" y="2282008"/>
              <a:chExt cx="569676" cy="380612"/>
            </a:xfrm>
          </p:grpSpPr>
          <p:sp>
            <p:nvSpPr>
              <p:cNvPr id="818" name="Google Shape;818;p1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9" name="Google Shape;819;p1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20" name="Google Shape;820;p11"/>
            <p:cNvGrpSpPr/>
            <p:nvPr/>
          </p:nvGrpSpPr>
          <p:grpSpPr>
            <a:xfrm>
              <a:off x="8341543" y="3403858"/>
              <a:ext cx="569676" cy="380612"/>
              <a:chOff x="8341543" y="2282008"/>
              <a:chExt cx="569676" cy="380612"/>
            </a:xfrm>
          </p:grpSpPr>
          <p:sp>
            <p:nvSpPr>
              <p:cNvPr id="821" name="Google Shape;821;p1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2" name="Google Shape;822;p1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823" name="Google Shape;823;p11"/>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4" name="Google Shape;824;p11"/>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825" name="Google Shape;825;p11"/>
          <p:cNvSpPr txBox="1">
            <a:spLocks noGrp="1"/>
          </p:cNvSpPr>
          <p:nvPr>
            <p:ph type="title" hasCustomPrompt="1"/>
          </p:nvPr>
        </p:nvSpPr>
        <p:spPr>
          <a:xfrm>
            <a:off x="2422484" y="2276784"/>
            <a:ext cx="7348800" cy="18684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1"/>
              </a:buClr>
              <a:buSzPts val="7200"/>
              <a:buNone/>
              <a:defRPr sz="12000">
                <a:solidFill>
                  <a:schemeClr val="accent1"/>
                </a:solidFill>
              </a:defRPr>
            </a:lvl1pPr>
            <a:lvl2pPr lvl="1" algn="ctr">
              <a:spcBef>
                <a:spcPts val="0"/>
              </a:spcBef>
              <a:spcAft>
                <a:spcPts val="0"/>
              </a:spcAft>
              <a:buClr>
                <a:schemeClr val="accent1"/>
              </a:buClr>
              <a:buSzPts val="7200"/>
              <a:buNone/>
              <a:defRPr sz="9600">
                <a:solidFill>
                  <a:schemeClr val="accent1"/>
                </a:solidFill>
              </a:defRPr>
            </a:lvl2pPr>
            <a:lvl3pPr lvl="2" algn="ctr">
              <a:spcBef>
                <a:spcPts val="0"/>
              </a:spcBef>
              <a:spcAft>
                <a:spcPts val="0"/>
              </a:spcAft>
              <a:buClr>
                <a:schemeClr val="accent1"/>
              </a:buClr>
              <a:buSzPts val="7200"/>
              <a:buNone/>
              <a:defRPr sz="9600">
                <a:solidFill>
                  <a:schemeClr val="accent1"/>
                </a:solidFill>
              </a:defRPr>
            </a:lvl3pPr>
            <a:lvl4pPr lvl="3" algn="ctr">
              <a:spcBef>
                <a:spcPts val="0"/>
              </a:spcBef>
              <a:spcAft>
                <a:spcPts val="0"/>
              </a:spcAft>
              <a:buClr>
                <a:schemeClr val="accent1"/>
              </a:buClr>
              <a:buSzPts val="7200"/>
              <a:buNone/>
              <a:defRPr sz="9600">
                <a:solidFill>
                  <a:schemeClr val="accent1"/>
                </a:solidFill>
              </a:defRPr>
            </a:lvl4pPr>
            <a:lvl5pPr lvl="4" algn="ctr">
              <a:spcBef>
                <a:spcPts val="0"/>
              </a:spcBef>
              <a:spcAft>
                <a:spcPts val="0"/>
              </a:spcAft>
              <a:buClr>
                <a:schemeClr val="accent1"/>
              </a:buClr>
              <a:buSzPts val="7200"/>
              <a:buNone/>
              <a:defRPr sz="9600">
                <a:solidFill>
                  <a:schemeClr val="accent1"/>
                </a:solidFill>
              </a:defRPr>
            </a:lvl5pPr>
            <a:lvl6pPr lvl="5" algn="ctr">
              <a:spcBef>
                <a:spcPts val="0"/>
              </a:spcBef>
              <a:spcAft>
                <a:spcPts val="0"/>
              </a:spcAft>
              <a:buClr>
                <a:schemeClr val="accent1"/>
              </a:buClr>
              <a:buSzPts val="7200"/>
              <a:buNone/>
              <a:defRPr sz="9600">
                <a:solidFill>
                  <a:schemeClr val="accent1"/>
                </a:solidFill>
              </a:defRPr>
            </a:lvl6pPr>
            <a:lvl7pPr lvl="6" algn="ctr">
              <a:spcBef>
                <a:spcPts val="0"/>
              </a:spcBef>
              <a:spcAft>
                <a:spcPts val="0"/>
              </a:spcAft>
              <a:buClr>
                <a:schemeClr val="accent1"/>
              </a:buClr>
              <a:buSzPts val="7200"/>
              <a:buNone/>
              <a:defRPr sz="9600">
                <a:solidFill>
                  <a:schemeClr val="accent1"/>
                </a:solidFill>
              </a:defRPr>
            </a:lvl7pPr>
            <a:lvl8pPr lvl="7" algn="ctr">
              <a:spcBef>
                <a:spcPts val="0"/>
              </a:spcBef>
              <a:spcAft>
                <a:spcPts val="0"/>
              </a:spcAft>
              <a:buClr>
                <a:schemeClr val="accent1"/>
              </a:buClr>
              <a:buSzPts val="7200"/>
              <a:buNone/>
              <a:defRPr sz="9600">
                <a:solidFill>
                  <a:schemeClr val="accent1"/>
                </a:solidFill>
              </a:defRPr>
            </a:lvl8pPr>
            <a:lvl9pPr lvl="8" algn="ctr">
              <a:spcBef>
                <a:spcPts val="0"/>
              </a:spcBef>
              <a:spcAft>
                <a:spcPts val="0"/>
              </a:spcAft>
              <a:buClr>
                <a:schemeClr val="accent1"/>
              </a:buClr>
              <a:buSzPts val="7200"/>
              <a:buNone/>
              <a:defRPr sz="9600">
                <a:solidFill>
                  <a:schemeClr val="accent1"/>
                </a:solidFill>
              </a:defRPr>
            </a:lvl9pPr>
          </a:lstStyle>
          <a:p>
            <a:r>
              <a:t>xx%</a:t>
            </a:r>
          </a:p>
        </p:txBody>
      </p:sp>
      <p:sp>
        <p:nvSpPr>
          <p:cNvPr id="826" name="Google Shape;826;p11"/>
          <p:cNvSpPr txBox="1">
            <a:spLocks noGrp="1"/>
          </p:cNvSpPr>
          <p:nvPr>
            <p:ph type="subTitle" idx="1"/>
          </p:nvPr>
        </p:nvSpPr>
        <p:spPr>
          <a:xfrm>
            <a:off x="2420717" y="3962417"/>
            <a:ext cx="7348800" cy="618800"/>
          </a:xfrm>
          <a:prstGeom prst="rect">
            <a:avLst/>
          </a:prstGeom>
        </p:spPr>
        <p:txBody>
          <a:bodyPr spcFirstLastPara="1" wrap="square" lIns="91425" tIns="91425" rIns="91425" bIns="91425" anchor="t" anchorCtr="0">
            <a:noAutofit/>
          </a:bodyPr>
          <a:lstStyle>
            <a:lvl1pPr lvl="0" algn="ctr">
              <a:spcBef>
                <a:spcPts val="0"/>
              </a:spcBef>
              <a:spcAft>
                <a:spcPts val="0"/>
              </a:spcAft>
              <a:buNone/>
              <a:defRPr sz="2667"/>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827" name="Google Shape;827;p11"/>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8" name="Google Shape;828;p11"/>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9" name="Google Shape;829;p11"/>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0" name="Google Shape;830;p11"/>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1" name="Google Shape;831;p11"/>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2" name="Google Shape;832;p11"/>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3" name="Google Shape;833;p11"/>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4" name="Google Shape;834;p11"/>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5" name="Google Shape;835;p11"/>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6" name="Google Shape;836;p11"/>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7" name="Google Shape;837;p11"/>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8" name="Google Shape;838;p11"/>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9" name="Google Shape;839;p11"/>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0" name="Google Shape;840;p11"/>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1" name="Google Shape;841;p11"/>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2" name="Google Shape;842;p11"/>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3" name="Google Shape;843;p11"/>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4" name="Google Shape;844;p11"/>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5" name="Google Shape;845;p11"/>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6" name="Google Shape;846;p11"/>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7" name="Google Shape;847;p11"/>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8" name="Google Shape;848;p11"/>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9" name="Google Shape;849;p11"/>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0" name="Google Shape;850;p11"/>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1" name="Google Shape;851;p11"/>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2" name="Google Shape;852;p11"/>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3" name="Google Shape;853;p11"/>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4" name="Google Shape;854;p11"/>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5" name="Google Shape;855;p11"/>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6" name="Google Shape;856;p11"/>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7" name="Google Shape;857;p11"/>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8" name="Google Shape;858;p11"/>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9" name="Google Shape;859;p11"/>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0" name="Google Shape;860;p11"/>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1" name="Google Shape;861;p11"/>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2" name="Google Shape;862;p11"/>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3" name="Google Shape;863;p11"/>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4" name="Google Shape;864;p11"/>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5" name="Google Shape;865;p11"/>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6" name="Google Shape;866;p11"/>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7" name="Google Shape;867;p11"/>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8" name="Google Shape;868;p11"/>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9" name="Google Shape;869;p11"/>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0" name="Google Shape;870;p11"/>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1" name="Google Shape;871;p11"/>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2" name="Google Shape;872;p11"/>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3" name="Google Shape;873;p11"/>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4" name="Google Shape;874;p11"/>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5" name="Google Shape;875;p11"/>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6" name="Google Shape;876;p11"/>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97156667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77"/>
        <p:cNvGrpSpPr/>
        <p:nvPr/>
      </p:nvGrpSpPr>
      <p:grpSpPr>
        <a:xfrm>
          <a:off x="0" y="0"/>
          <a:ext cx="0" cy="0"/>
          <a:chOff x="0" y="0"/>
          <a:chExt cx="0" cy="0"/>
        </a:xfrm>
      </p:grpSpPr>
    </p:spTree>
    <p:extLst>
      <p:ext uri="{BB962C8B-B14F-4D97-AF65-F5344CB8AC3E}">
        <p14:creationId xmlns:p14="http://schemas.microsoft.com/office/powerpoint/2010/main" val="215823512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able of contents 1">
  <p:cSld name="Table of contents 1">
    <p:spTree>
      <p:nvGrpSpPr>
        <p:cNvPr id="1" name="Shape 878"/>
        <p:cNvGrpSpPr/>
        <p:nvPr/>
      </p:nvGrpSpPr>
      <p:grpSpPr>
        <a:xfrm>
          <a:off x="0" y="0"/>
          <a:ext cx="0" cy="0"/>
          <a:chOff x="0" y="0"/>
          <a:chExt cx="0" cy="0"/>
        </a:xfrm>
      </p:grpSpPr>
      <p:sp>
        <p:nvSpPr>
          <p:cNvPr id="879" name="Google Shape;879;p13"/>
          <p:cNvSpPr/>
          <p:nvPr/>
        </p:nvSpPr>
        <p:spPr>
          <a:xfrm>
            <a:off x="527900" y="388432"/>
            <a:ext cx="11114749"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0" name="Google Shape;880;p13"/>
          <p:cNvSpPr/>
          <p:nvPr/>
        </p:nvSpPr>
        <p:spPr>
          <a:xfrm>
            <a:off x="881581" y="292693"/>
            <a:ext cx="10758425"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1" name="Google Shape;881;p13"/>
          <p:cNvSpPr/>
          <p:nvPr/>
        </p:nvSpPr>
        <p:spPr>
          <a:xfrm>
            <a:off x="11122057" y="5930292"/>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882" name="Google Shape;882;p13"/>
          <p:cNvGrpSpPr/>
          <p:nvPr/>
        </p:nvGrpSpPr>
        <p:grpSpPr>
          <a:xfrm>
            <a:off x="11122057" y="3042677"/>
            <a:ext cx="759568" cy="507483"/>
            <a:chOff x="8341543" y="2282008"/>
            <a:chExt cx="569676" cy="380612"/>
          </a:xfrm>
        </p:grpSpPr>
        <p:sp>
          <p:nvSpPr>
            <p:cNvPr id="883" name="Google Shape;883;p1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4" name="Google Shape;884;p1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85" name="Google Shape;885;p13"/>
          <p:cNvGrpSpPr/>
          <p:nvPr/>
        </p:nvGrpSpPr>
        <p:grpSpPr>
          <a:xfrm>
            <a:off x="11122057" y="2294792"/>
            <a:ext cx="759568" cy="507483"/>
            <a:chOff x="8341543" y="1721094"/>
            <a:chExt cx="569676" cy="380612"/>
          </a:xfrm>
        </p:grpSpPr>
        <p:sp>
          <p:nvSpPr>
            <p:cNvPr id="886" name="Google Shape;886;p13"/>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7" name="Google Shape;887;p13"/>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88" name="Google Shape;888;p13"/>
          <p:cNvGrpSpPr/>
          <p:nvPr/>
        </p:nvGrpSpPr>
        <p:grpSpPr>
          <a:xfrm>
            <a:off x="11128364" y="1578123"/>
            <a:ext cx="757981" cy="517352"/>
            <a:chOff x="8346273" y="1183592"/>
            <a:chExt cx="568486" cy="388014"/>
          </a:xfrm>
        </p:grpSpPr>
        <p:sp>
          <p:nvSpPr>
            <p:cNvPr id="889" name="Google Shape;889;p13"/>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0" name="Google Shape;890;p13"/>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91" name="Google Shape;891;p13"/>
          <p:cNvGrpSpPr/>
          <p:nvPr/>
        </p:nvGrpSpPr>
        <p:grpSpPr>
          <a:xfrm>
            <a:off x="11122057" y="808847"/>
            <a:ext cx="759568" cy="517352"/>
            <a:chOff x="8341543" y="606635"/>
            <a:chExt cx="569676" cy="388014"/>
          </a:xfrm>
        </p:grpSpPr>
        <p:sp>
          <p:nvSpPr>
            <p:cNvPr id="892" name="Google Shape;892;p13"/>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3" name="Google Shape;893;p13"/>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94" name="Google Shape;894;p13"/>
          <p:cNvGrpSpPr/>
          <p:nvPr/>
        </p:nvGrpSpPr>
        <p:grpSpPr>
          <a:xfrm>
            <a:off x="11122057" y="3790577"/>
            <a:ext cx="759568" cy="507483"/>
            <a:chOff x="8341543" y="2282008"/>
            <a:chExt cx="569676" cy="380612"/>
          </a:xfrm>
        </p:grpSpPr>
        <p:sp>
          <p:nvSpPr>
            <p:cNvPr id="895" name="Google Shape;895;p1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6" name="Google Shape;896;p1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97" name="Google Shape;897;p13"/>
          <p:cNvGrpSpPr/>
          <p:nvPr/>
        </p:nvGrpSpPr>
        <p:grpSpPr>
          <a:xfrm>
            <a:off x="11122057" y="4538477"/>
            <a:ext cx="759568" cy="507483"/>
            <a:chOff x="8341543" y="2282008"/>
            <a:chExt cx="569676" cy="380612"/>
          </a:xfrm>
        </p:grpSpPr>
        <p:sp>
          <p:nvSpPr>
            <p:cNvPr id="898" name="Google Shape;898;p1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9" name="Google Shape;899;p1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900" name="Google Shape;900;p13"/>
          <p:cNvSpPr/>
          <p:nvPr/>
        </p:nvSpPr>
        <p:spPr>
          <a:xfrm>
            <a:off x="11122057" y="5823925"/>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1" name="Google Shape;901;p13"/>
          <p:cNvSpPr/>
          <p:nvPr/>
        </p:nvSpPr>
        <p:spPr>
          <a:xfrm>
            <a:off x="527859" y="292693"/>
            <a:ext cx="10737917" cy="6384375"/>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2" name="Google Shape;902;p13"/>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3" name="Google Shape;903;p13"/>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4" name="Google Shape;904;p13"/>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5" name="Google Shape;905;p13"/>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6" name="Google Shape;906;p13"/>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7" name="Google Shape;907;p13"/>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8" name="Google Shape;908;p13"/>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9" name="Google Shape;909;p13"/>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0" name="Google Shape;910;p13"/>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1" name="Google Shape;911;p13"/>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2" name="Google Shape;912;p13"/>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3" name="Google Shape;913;p13"/>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4" name="Google Shape;914;p13"/>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5" name="Google Shape;915;p13"/>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6" name="Google Shape;916;p13"/>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7" name="Google Shape;917;p13"/>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8" name="Google Shape;918;p13"/>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9" name="Google Shape;919;p13"/>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0" name="Google Shape;920;p13"/>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1" name="Google Shape;921;p13"/>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2" name="Google Shape;922;p13"/>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3" name="Google Shape;923;p13"/>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4" name="Google Shape;924;p13"/>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5" name="Google Shape;925;p13"/>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6" name="Google Shape;926;p13"/>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7" name="Google Shape;927;p13"/>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8" name="Google Shape;928;p13"/>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9" name="Google Shape;929;p13"/>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0" name="Google Shape;930;p13"/>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1" name="Google Shape;931;p13"/>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2" name="Google Shape;932;p13"/>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3" name="Google Shape;933;p13"/>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4" name="Google Shape;934;p13"/>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5" name="Google Shape;935;p13"/>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6" name="Google Shape;936;p13"/>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7" name="Google Shape;937;p13"/>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8" name="Google Shape;938;p13"/>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9" name="Google Shape;939;p13"/>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0" name="Google Shape;940;p13"/>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1" name="Google Shape;941;p13"/>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2" name="Google Shape;942;p13"/>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3" name="Google Shape;943;p13"/>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4" name="Google Shape;944;p13"/>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5" name="Google Shape;945;p13"/>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6" name="Google Shape;946;p13"/>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7" name="Google Shape;947;p13"/>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8" name="Google Shape;948;p13"/>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9" name="Google Shape;949;p13"/>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0" name="Google Shape;950;p13"/>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1" name="Google Shape;951;p13"/>
          <p:cNvSpPr/>
          <p:nvPr/>
        </p:nvSpPr>
        <p:spPr>
          <a:xfrm>
            <a:off x="305201" y="180913"/>
            <a:ext cx="1059620" cy="9156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2" name="Google Shape;952;p13"/>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3" name="Google Shape;953;p13"/>
          <p:cNvSpPr txBox="1">
            <a:spLocks noGrp="1"/>
          </p:cNvSpPr>
          <p:nvPr>
            <p:ph type="title"/>
          </p:nvPr>
        </p:nvSpPr>
        <p:spPr>
          <a:xfrm>
            <a:off x="958333" y="584416"/>
            <a:ext cx="10275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954" name="Google Shape;954;p13">
            <a:hlinkClick r:id="" action="ppaction://noaction"/>
          </p:cNvPr>
          <p:cNvSpPr txBox="1">
            <a:spLocks noGrp="1"/>
          </p:cNvSpPr>
          <p:nvPr>
            <p:ph type="subTitle" idx="1"/>
          </p:nvPr>
        </p:nvSpPr>
        <p:spPr>
          <a:xfrm>
            <a:off x="2395791" y="1639600"/>
            <a:ext cx="3638400" cy="529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chemeClr val="accent1"/>
                </a:solidFill>
              </a:defRPr>
            </a:lvl1pPr>
            <a:lvl2pPr lvl="1" rtl="0">
              <a:spcBef>
                <a:spcPts val="0"/>
              </a:spcBef>
              <a:spcAft>
                <a:spcPts val="0"/>
              </a:spcAft>
              <a:buNone/>
              <a:defRPr sz="2400" b="1">
                <a:solidFill>
                  <a:schemeClr val="accent1"/>
                </a:solidFill>
              </a:defRPr>
            </a:lvl2pPr>
            <a:lvl3pPr lvl="2" rtl="0">
              <a:spcBef>
                <a:spcPts val="0"/>
              </a:spcBef>
              <a:spcAft>
                <a:spcPts val="0"/>
              </a:spcAft>
              <a:buNone/>
              <a:defRPr sz="2400" b="1">
                <a:solidFill>
                  <a:schemeClr val="accent1"/>
                </a:solidFill>
              </a:defRPr>
            </a:lvl3pPr>
            <a:lvl4pPr lvl="3" rtl="0">
              <a:spcBef>
                <a:spcPts val="0"/>
              </a:spcBef>
              <a:spcAft>
                <a:spcPts val="0"/>
              </a:spcAft>
              <a:buNone/>
              <a:defRPr sz="2400" b="1">
                <a:solidFill>
                  <a:schemeClr val="accent1"/>
                </a:solidFill>
              </a:defRPr>
            </a:lvl4pPr>
            <a:lvl5pPr lvl="4" rtl="0">
              <a:spcBef>
                <a:spcPts val="0"/>
              </a:spcBef>
              <a:spcAft>
                <a:spcPts val="0"/>
              </a:spcAft>
              <a:buNone/>
              <a:defRPr sz="2400" b="1">
                <a:solidFill>
                  <a:schemeClr val="accent1"/>
                </a:solidFill>
              </a:defRPr>
            </a:lvl5pPr>
            <a:lvl6pPr lvl="5" rtl="0">
              <a:spcBef>
                <a:spcPts val="0"/>
              </a:spcBef>
              <a:spcAft>
                <a:spcPts val="0"/>
              </a:spcAft>
              <a:buNone/>
              <a:defRPr sz="2400" b="1">
                <a:solidFill>
                  <a:schemeClr val="accent1"/>
                </a:solidFill>
              </a:defRPr>
            </a:lvl6pPr>
            <a:lvl7pPr lvl="6" rtl="0">
              <a:spcBef>
                <a:spcPts val="0"/>
              </a:spcBef>
              <a:spcAft>
                <a:spcPts val="0"/>
              </a:spcAft>
              <a:buNone/>
              <a:defRPr sz="2400" b="1">
                <a:solidFill>
                  <a:schemeClr val="accent1"/>
                </a:solidFill>
              </a:defRPr>
            </a:lvl7pPr>
            <a:lvl8pPr lvl="7" rtl="0">
              <a:spcBef>
                <a:spcPts val="0"/>
              </a:spcBef>
              <a:spcAft>
                <a:spcPts val="0"/>
              </a:spcAft>
              <a:buNone/>
              <a:defRPr sz="2400" b="1">
                <a:solidFill>
                  <a:schemeClr val="accent1"/>
                </a:solidFill>
              </a:defRPr>
            </a:lvl8pPr>
            <a:lvl9pPr lvl="8" rtl="0">
              <a:spcBef>
                <a:spcPts val="0"/>
              </a:spcBef>
              <a:spcAft>
                <a:spcPts val="0"/>
              </a:spcAft>
              <a:buNone/>
              <a:defRPr sz="2400" b="1">
                <a:solidFill>
                  <a:schemeClr val="accent1"/>
                </a:solidFill>
              </a:defRPr>
            </a:lvl9pPr>
          </a:lstStyle>
          <a:p>
            <a:endParaRPr/>
          </a:p>
        </p:txBody>
      </p:sp>
      <p:sp>
        <p:nvSpPr>
          <p:cNvPr id="955" name="Google Shape;955;p13"/>
          <p:cNvSpPr txBox="1">
            <a:spLocks noGrp="1"/>
          </p:cNvSpPr>
          <p:nvPr>
            <p:ph type="subTitle" idx="2"/>
          </p:nvPr>
        </p:nvSpPr>
        <p:spPr>
          <a:xfrm>
            <a:off x="2394712" y="2056420"/>
            <a:ext cx="3640000" cy="7592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56" name="Google Shape;956;p13">
            <a:hlinkClick r:id="" action="ppaction://noaction"/>
          </p:cNvPr>
          <p:cNvSpPr txBox="1">
            <a:spLocks noGrp="1"/>
          </p:cNvSpPr>
          <p:nvPr>
            <p:ph type="title" idx="3" hasCustomPrompt="1"/>
          </p:nvPr>
        </p:nvSpPr>
        <p:spPr>
          <a:xfrm>
            <a:off x="1577287" y="2059196"/>
            <a:ext cx="843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sp>
        <p:nvSpPr>
          <p:cNvPr id="957" name="Google Shape;957;p13"/>
          <p:cNvSpPr txBox="1">
            <a:spLocks noGrp="1"/>
          </p:cNvSpPr>
          <p:nvPr>
            <p:ph type="subTitle" idx="4"/>
          </p:nvPr>
        </p:nvSpPr>
        <p:spPr>
          <a:xfrm>
            <a:off x="2399601" y="3230229"/>
            <a:ext cx="3649200" cy="524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chemeClr val="accent1"/>
                </a:solidFill>
              </a:defRPr>
            </a:lvl1pPr>
            <a:lvl2pPr lvl="1" rtl="0">
              <a:spcBef>
                <a:spcPts val="0"/>
              </a:spcBef>
              <a:spcAft>
                <a:spcPts val="0"/>
              </a:spcAft>
              <a:buNone/>
              <a:defRPr sz="2400" b="1">
                <a:solidFill>
                  <a:schemeClr val="accent1"/>
                </a:solidFill>
              </a:defRPr>
            </a:lvl2pPr>
            <a:lvl3pPr lvl="2" rtl="0">
              <a:spcBef>
                <a:spcPts val="0"/>
              </a:spcBef>
              <a:spcAft>
                <a:spcPts val="0"/>
              </a:spcAft>
              <a:buNone/>
              <a:defRPr sz="2400" b="1">
                <a:solidFill>
                  <a:schemeClr val="accent1"/>
                </a:solidFill>
              </a:defRPr>
            </a:lvl3pPr>
            <a:lvl4pPr lvl="3" rtl="0">
              <a:spcBef>
                <a:spcPts val="0"/>
              </a:spcBef>
              <a:spcAft>
                <a:spcPts val="0"/>
              </a:spcAft>
              <a:buNone/>
              <a:defRPr sz="2400" b="1">
                <a:solidFill>
                  <a:schemeClr val="accent1"/>
                </a:solidFill>
              </a:defRPr>
            </a:lvl4pPr>
            <a:lvl5pPr lvl="4" rtl="0">
              <a:spcBef>
                <a:spcPts val="0"/>
              </a:spcBef>
              <a:spcAft>
                <a:spcPts val="0"/>
              </a:spcAft>
              <a:buNone/>
              <a:defRPr sz="2400" b="1">
                <a:solidFill>
                  <a:schemeClr val="accent1"/>
                </a:solidFill>
              </a:defRPr>
            </a:lvl5pPr>
            <a:lvl6pPr lvl="5" rtl="0">
              <a:spcBef>
                <a:spcPts val="0"/>
              </a:spcBef>
              <a:spcAft>
                <a:spcPts val="0"/>
              </a:spcAft>
              <a:buNone/>
              <a:defRPr sz="2400" b="1">
                <a:solidFill>
                  <a:schemeClr val="accent1"/>
                </a:solidFill>
              </a:defRPr>
            </a:lvl6pPr>
            <a:lvl7pPr lvl="6" rtl="0">
              <a:spcBef>
                <a:spcPts val="0"/>
              </a:spcBef>
              <a:spcAft>
                <a:spcPts val="0"/>
              </a:spcAft>
              <a:buNone/>
              <a:defRPr sz="2400" b="1">
                <a:solidFill>
                  <a:schemeClr val="accent1"/>
                </a:solidFill>
              </a:defRPr>
            </a:lvl7pPr>
            <a:lvl8pPr lvl="7" rtl="0">
              <a:spcBef>
                <a:spcPts val="0"/>
              </a:spcBef>
              <a:spcAft>
                <a:spcPts val="0"/>
              </a:spcAft>
              <a:buNone/>
              <a:defRPr sz="2400" b="1">
                <a:solidFill>
                  <a:schemeClr val="accent1"/>
                </a:solidFill>
              </a:defRPr>
            </a:lvl8pPr>
            <a:lvl9pPr lvl="8" rtl="0">
              <a:spcBef>
                <a:spcPts val="0"/>
              </a:spcBef>
              <a:spcAft>
                <a:spcPts val="0"/>
              </a:spcAft>
              <a:buNone/>
              <a:defRPr sz="2400" b="1">
                <a:solidFill>
                  <a:schemeClr val="accent1"/>
                </a:solidFill>
              </a:defRPr>
            </a:lvl9pPr>
          </a:lstStyle>
          <a:p>
            <a:endParaRPr/>
          </a:p>
        </p:txBody>
      </p:sp>
      <p:sp>
        <p:nvSpPr>
          <p:cNvPr id="958" name="Google Shape;958;p13"/>
          <p:cNvSpPr txBox="1">
            <a:spLocks noGrp="1"/>
          </p:cNvSpPr>
          <p:nvPr>
            <p:ph type="subTitle" idx="5"/>
          </p:nvPr>
        </p:nvSpPr>
        <p:spPr>
          <a:xfrm>
            <a:off x="2392816" y="3649817"/>
            <a:ext cx="36452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59" name="Google Shape;959;p13"/>
          <p:cNvSpPr txBox="1">
            <a:spLocks noGrp="1"/>
          </p:cNvSpPr>
          <p:nvPr>
            <p:ph type="title" idx="6" hasCustomPrompt="1"/>
          </p:nvPr>
        </p:nvSpPr>
        <p:spPr>
          <a:xfrm>
            <a:off x="1578504" y="3675477"/>
            <a:ext cx="841200" cy="560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sp>
        <p:nvSpPr>
          <p:cNvPr id="960" name="Google Shape;960;p13"/>
          <p:cNvSpPr txBox="1">
            <a:spLocks noGrp="1"/>
          </p:cNvSpPr>
          <p:nvPr>
            <p:ph type="subTitle" idx="7"/>
          </p:nvPr>
        </p:nvSpPr>
        <p:spPr>
          <a:xfrm>
            <a:off x="2401775" y="4822861"/>
            <a:ext cx="3640000" cy="524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chemeClr val="accent1"/>
                </a:solidFill>
              </a:defRPr>
            </a:lvl1pPr>
            <a:lvl2pPr lvl="1" rtl="0">
              <a:spcBef>
                <a:spcPts val="0"/>
              </a:spcBef>
              <a:spcAft>
                <a:spcPts val="0"/>
              </a:spcAft>
              <a:buNone/>
              <a:defRPr sz="2400" b="1">
                <a:solidFill>
                  <a:schemeClr val="accent1"/>
                </a:solidFill>
              </a:defRPr>
            </a:lvl2pPr>
            <a:lvl3pPr lvl="2" rtl="0">
              <a:spcBef>
                <a:spcPts val="0"/>
              </a:spcBef>
              <a:spcAft>
                <a:spcPts val="0"/>
              </a:spcAft>
              <a:buNone/>
              <a:defRPr sz="2400" b="1">
                <a:solidFill>
                  <a:schemeClr val="accent1"/>
                </a:solidFill>
              </a:defRPr>
            </a:lvl3pPr>
            <a:lvl4pPr lvl="3" rtl="0">
              <a:spcBef>
                <a:spcPts val="0"/>
              </a:spcBef>
              <a:spcAft>
                <a:spcPts val="0"/>
              </a:spcAft>
              <a:buNone/>
              <a:defRPr sz="2400" b="1">
                <a:solidFill>
                  <a:schemeClr val="accent1"/>
                </a:solidFill>
              </a:defRPr>
            </a:lvl4pPr>
            <a:lvl5pPr lvl="4" rtl="0">
              <a:spcBef>
                <a:spcPts val="0"/>
              </a:spcBef>
              <a:spcAft>
                <a:spcPts val="0"/>
              </a:spcAft>
              <a:buNone/>
              <a:defRPr sz="2400" b="1">
                <a:solidFill>
                  <a:schemeClr val="accent1"/>
                </a:solidFill>
              </a:defRPr>
            </a:lvl5pPr>
            <a:lvl6pPr lvl="5" rtl="0">
              <a:spcBef>
                <a:spcPts val="0"/>
              </a:spcBef>
              <a:spcAft>
                <a:spcPts val="0"/>
              </a:spcAft>
              <a:buNone/>
              <a:defRPr sz="2400" b="1">
                <a:solidFill>
                  <a:schemeClr val="accent1"/>
                </a:solidFill>
              </a:defRPr>
            </a:lvl6pPr>
            <a:lvl7pPr lvl="6" rtl="0">
              <a:spcBef>
                <a:spcPts val="0"/>
              </a:spcBef>
              <a:spcAft>
                <a:spcPts val="0"/>
              </a:spcAft>
              <a:buNone/>
              <a:defRPr sz="2400" b="1">
                <a:solidFill>
                  <a:schemeClr val="accent1"/>
                </a:solidFill>
              </a:defRPr>
            </a:lvl7pPr>
            <a:lvl8pPr lvl="7" rtl="0">
              <a:spcBef>
                <a:spcPts val="0"/>
              </a:spcBef>
              <a:spcAft>
                <a:spcPts val="0"/>
              </a:spcAft>
              <a:buNone/>
              <a:defRPr sz="2400" b="1">
                <a:solidFill>
                  <a:schemeClr val="accent1"/>
                </a:solidFill>
              </a:defRPr>
            </a:lvl8pPr>
            <a:lvl9pPr lvl="8" rtl="0">
              <a:spcBef>
                <a:spcPts val="0"/>
              </a:spcBef>
              <a:spcAft>
                <a:spcPts val="0"/>
              </a:spcAft>
              <a:buNone/>
              <a:defRPr sz="2400" b="1">
                <a:solidFill>
                  <a:schemeClr val="accent1"/>
                </a:solidFill>
              </a:defRPr>
            </a:lvl9pPr>
          </a:lstStyle>
          <a:p>
            <a:endParaRPr/>
          </a:p>
        </p:txBody>
      </p:sp>
      <p:sp>
        <p:nvSpPr>
          <p:cNvPr id="961" name="Google Shape;961;p13"/>
          <p:cNvSpPr txBox="1">
            <a:spLocks noGrp="1"/>
          </p:cNvSpPr>
          <p:nvPr>
            <p:ph type="subTitle" idx="8"/>
          </p:nvPr>
        </p:nvSpPr>
        <p:spPr>
          <a:xfrm>
            <a:off x="2392816" y="5243275"/>
            <a:ext cx="36452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62" name="Google Shape;962;p13"/>
          <p:cNvSpPr txBox="1">
            <a:spLocks noGrp="1"/>
          </p:cNvSpPr>
          <p:nvPr>
            <p:ph type="title" idx="9" hasCustomPrompt="1"/>
          </p:nvPr>
        </p:nvSpPr>
        <p:spPr>
          <a:xfrm>
            <a:off x="1578504" y="5234893"/>
            <a:ext cx="841200" cy="560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sp>
        <p:nvSpPr>
          <p:cNvPr id="963" name="Google Shape;963;p13"/>
          <p:cNvSpPr txBox="1">
            <a:spLocks noGrp="1"/>
          </p:cNvSpPr>
          <p:nvPr>
            <p:ph type="subTitle" idx="13"/>
          </p:nvPr>
        </p:nvSpPr>
        <p:spPr>
          <a:xfrm>
            <a:off x="6958577" y="1642000"/>
            <a:ext cx="3656000" cy="524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chemeClr val="accent1"/>
                </a:solidFill>
              </a:defRPr>
            </a:lvl1pPr>
            <a:lvl2pPr lvl="1" rtl="0">
              <a:spcBef>
                <a:spcPts val="0"/>
              </a:spcBef>
              <a:spcAft>
                <a:spcPts val="0"/>
              </a:spcAft>
              <a:buNone/>
              <a:defRPr sz="2400" b="1">
                <a:solidFill>
                  <a:schemeClr val="accent1"/>
                </a:solidFill>
              </a:defRPr>
            </a:lvl2pPr>
            <a:lvl3pPr lvl="2" rtl="0">
              <a:spcBef>
                <a:spcPts val="0"/>
              </a:spcBef>
              <a:spcAft>
                <a:spcPts val="0"/>
              </a:spcAft>
              <a:buNone/>
              <a:defRPr sz="2400" b="1">
                <a:solidFill>
                  <a:schemeClr val="accent1"/>
                </a:solidFill>
              </a:defRPr>
            </a:lvl3pPr>
            <a:lvl4pPr lvl="3" rtl="0">
              <a:spcBef>
                <a:spcPts val="0"/>
              </a:spcBef>
              <a:spcAft>
                <a:spcPts val="0"/>
              </a:spcAft>
              <a:buNone/>
              <a:defRPr sz="2400" b="1">
                <a:solidFill>
                  <a:schemeClr val="accent1"/>
                </a:solidFill>
              </a:defRPr>
            </a:lvl4pPr>
            <a:lvl5pPr lvl="4" rtl="0">
              <a:spcBef>
                <a:spcPts val="0"/>
              </a:spcBef>
              <a:spcAft>
                <a:spcPts val="0"/>
              </a:spcAft>
              <a:buNone/>
              <a:defRPr sz="2400" b="1">
                <a:solidFill>
                  <a:schemeClr val="accent1"/>
                </a:solidFill>
              </a:defRPr>
            </a:lvl5pPr>
            <a:lvl6pPr lvl="5" rtl="0">
              <a:spcBef>
                <a:spcPts val="0"/>
              </a:spcBef>
              <a:spcAft>
                <a:spcPts val="0"/>
              </a:spcAft>
              <a:buNone/>
              <a:defRPr sz="2400" b="1">
                <a:solidFill>
                  <a:schemeClr val="accent1"/>
                </a:solidFill>
              </a:defRPr>
            </a:lvl6pPr>
            <a:lvl7pPr lvl="6" rtl="0">
              <a:spcBef>
                <a:spcPts val="0"/>
              </a:spcBef>
              <a:spcAft>
                <a:spcPts val="0"/>
              </a:spcAft>
              <a:buNone/>
              <a:defRPr sz="2400" b="1">
                <a:solidFill>
                  <a:schemeClr val="accent1"/>
                </a:solidFill>
              </a:defRPr>
            </a:lvl7pPr>
            <a:lvl8pPr lvl="7" rtl="0">
              <a:spcBef>
                <a:spcPts val="0"/>
              </a:spcBef>
              <a:spcAft>
                <a:spcPts val="0"/>
              </a:spcAft>
              <a:buNone/>
              <a:defRPr sz="2400" b="1">
                <a:solidFill>
                  <a:schemeClr val="accent1"/>
                </a:solidFill>
              </a:defRPr>
            </a:lvl8pPr>
            <a:lvl9pPr lvl="8" rtl="0">
              <a:spcBef>
                <a:spcPts val="0"/>
              </a:spcBef>
              <a:spcAft>
                <a:spcPts val="0"/>
              </a:spcAft>
              <a:buNone/>
              <a:defRPr sz="2400" b="1">
                <a:solidFill>
                  <a:schemeClr val="accent1"/>
                </a:solidFill>
              </a:defRPr>
            </a:lvl9pPr>
          </a:lstStyle>
          <a:p>
            <a:endParaRPr/>
          </a:p>
        </p:txBody>
      </p:sp>
      <p:sp>
        <p:nvSpPr>
          <p:cNvPr id="964" name="Google Shape;964;p13"/>
          <p:cNvSpPr txBox="1">
            <a:spLocks noGrp="1"/>
          </p:cNvSpPr>
          <p:nvPr>
            <p:ph type="subTitle" idx="14"/>
          </p:nvPr>
        </p:nvSpPr>
        <p:spPr>
          <a:xfrm>
            <a:off x="6949579" y="2054220"/>
            <a:ext cx="36560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65" name="Google Shape;965;p13"/>
          <p:cNvSpPr txBox="1">
            <a:spLocks noGrp="1"/>
          </p:cNvSpPr>
          <p:nvPr>
            <p:ph type="title" idx="15" hasCustomPrompt="1"/>
          </p:nvPr>
        </p:nvSpPr>
        <p:spPr>
          <a:xfrm>
            <a:off x="6161423" y="2060396"/>
            <a:ext cx="841200" cy="560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sp>
        <p:nvSpPr>
          <p:cNvPr id="966" name="Google Shape;966;p13"/>
          <p:cNvSpPr txBox="1">
            <a:spLocks noGrp="1"/>
          </p:cNvSpPr>
          <p:nvPr>
            <p:ph type="subTitle" idx="16"/>
          </p:nvPr>
        </p:nvSpPr>
        <p:spPr>
          <a:xfrm>
            <a:off x="6958577" y="3230229"/>
            <a:ext cx="3656000" cy="524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chemeClr val="accent1"/>
                </a:solidFill>
              </a:defRPr>
            </a:lvl1pPr>
            <a:lvl2pPr lvl="1" rtl="0">
              <a:spcBef>
                <a:spcPts val="0"/>
              </a:spcBef>
              <a:spcAft>
                <a:spcPts val="0"/>
              </a:spcAft>
              <a:buNone/>
              <a:defRPr sz="2400" b="1">
                <a:solidFill>
                  <a:schemeClr val="accent1"/>
                </a:solidFill>
              </a:defRPr>
            </a:lvl2pPr>
            <a:lvl3pPr lvl="2" rtl="0">
              <a:spcBef>
                <a:spcPts val="0"/>
              </a:spcBef>
              <a:spcAft>
                <a:spcPts val="0"/>
              </a:spcAft>
              <a:buNone/>
              <a:defRPr sz="2400" b="1">
                <a:solidFill>
                  <a:schemeClr val="accent1"/>
                </a:solidFill>
              </a:defRPr>
            </a:lvl3pPr>
            <a:lvl4pPr lvl="3" rtl="0">
              <a:spcBef>
                <a:spcPts val="0"/>
              </a:spcBef>
              <a:spcAft>
                <a:spcPts val="0"/>
              </a:spcAft>
              <a:buNone/>
              <a:defRPr sz="2400" b="1">
                <a:solidFill>
                  <a:schemeClr val="accent1"/>
                </a:solidFill>
              </a:defRPr>
            </a:lvl4pPr>
            <a:lvl5pPr lvl="4" rtl="0">
              <a:spcBef>
                <a:spcPts val="0"/>
              </a:spcBef>
              <a:spcAft>
                <a:spcPts val="0"/>
              </a:spcAft>
              <a:buNone/>
              <a:defRPr sz="2400" b="1">
                <a:solidFill>
                  <a:schemeClr val="accent1"/>
                </a:solidFill>
              </a:defRPr>
            </a:lvl5pPr>
            <a:lvl6pPr lvl="5" rtl="0">
              <a:spcBef>
                <a:spcPts val="0"/>
              </a:spcBef>
              <a:spcAft>
                <a:spcPts val="0"/>
              </a:spcAft>
              <a:buNone/>
              <a:defRPr sz="2400" b="1">
                <a:solidFill>
                  <a:schemeClr val="accent1"/>
                </a:solidFill>
              </a:defRPr>
            </a:lvl6pPr>
            <a:lvl7pPr lvl="6" rtl="0">
              <a:spcBef>
                <a:spcPts val="0"/>
              </a:spcBef>
              <a:spcAft>
                <a:spcPts val="0"/>
              </a:spcAft>
              <a:buNone/>
              <a:defRPr sz="2400" b="1">
                <a:solidFill>
                  <a:schemeClr val="accent1"/>
                </a:solidFill>
              </a:defRPr>
            </a:lvl7pPr>
            <a:lvl8pPr lvl="7" rtl="0">
              <a:spcBef>
                <a:spcPts val="0"/>
              </a:spcBef>
              <a:spcAft>
                <a:spcPts val="0"/>
              </a:spcAft>
              <a:buNone/>
              <a:defRPr sz="2400" b="1">
                <a:solidFill>
                  <a:schemeClr val="accent1"/>
                </a:solidFill>
              </a:defRPr>
            </a:lvl8pPr>
            <a:lvl9pPr lvl="8" rtl="0">
              <a:spcBef>
                <a:spcPts val="0"/>
              </a:spcBef>
              <a:spcAft>
                <a:spcPts val="0"/>
              </a:spcAft>
              <a:buNone/>
              <a:defRPr sz="2400" b="1">
                <a:solidFill>
                  <a:schemeClr val="accent1"/>
                </a:solidFill>
              </a:defRPr>
            </a:lvl9pPr>
          </a:lstStyle>
          <a:p>
            <a:endParaRPr/>
          </a:p>
        </p:txBody>
      </p:sp>
      <p:sp>
        <p:nvSpPr>
          <p:cNvPr id="967" name="Google Shape;967;p13"/>
          <p:cNvSpPr txBox="1">
            <a:spLocks noGrp="1"/>
          </p:cNvSpPr>
          <p:nvPr>
            <p:ph type="subTitle" idx="17"/>
          </p:nvPr>
        </p:nvSpPr>
        <p:spPr>
          <a:xfrm>
            <a:off x="6949584" y="3649817"/>
            <a:ext cx="36560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68" name="Google Shape;968;p13"/>
          <p:cNvSpPr txBox="1">
            <a:spLocks noGrp="1"/>
          </p:cNvSpPr>
          <p:nvPr>
            <p:ph type="title" idx="18" hasCustomPrompt="1"/>
          </p:nvPr>
        </p:nvSpPr>
        <p:spPr>
          <a:xfrm>
            <a:off x="6161423" y="3675477"/>
            <a:ext cx="841200" cy="560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sp>
        <p:nvSpPr>
          <p:cNvPr id="969" name="Google Shape;969;p13"/>
          <p:cNvSpPr txBox="1">
            <a:spLocks noGrp="1"/>
          </p:cNvSpPr>
          <p:nvPr>
            <p:ph type="subTitle" idx="19"/>
          </p:nvPr>
        </p:nvSpPr>
        <p:spPr>
          <a:xfrm>
            <a:off x="6958577" y="4822861"/>
            <a:ext cx="3656000" cy="524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chemeClr val="accent1"/>
                </a:solidFill>
              </a:defRPr>
            </a:lvl1pPr>
            <a:lvl2pPr lvl="1" rtl="0">
              <a:spcBef>
                <a:spcPts val="0"/>
              </a:spcBef>
              <a:spcAft>
                <a:spcPts val="0"/>
              </a:spcAft>
              <a:buNone/>
              <a:defRPr sz="2400" b="1">
                <a:solidFill>
                  <a:schemeClr val="accent1"/>
                </a:solidFill>
              </a:defRPr>
            </a:lvl2pPr>
            <a:lvl3pPr lvl="2" rtl="0">
              <a:spcBef>
                <a:spcPts val="0"/>
              </a:spcBef>
              <a:spcAft>
                <a:spcPts val="0"/>
              </a:spcAft>
              <a:buNone/>
              <a:defRPr sz="2400" b="1">
                <a:solidFill>
                  <a:schemeClr val="accent1"/>
                </a:solidFill>
              </a:defRPr>
            </a:lvl3pPr>
            <a:lvl4pPr lvl="3" rtl="0">
              <a:spcBef>
                <a:spcPts val="0"/>
              </a:spcBef>
              <a:spcAft>
                <a:spcPts val="0"/>
              </a:spcAft>
              <a:buNone/>
              <a:defRPr sz="2400" b="1">
                <a:solidFill>
                  <a:schemeClr val="accent1"/>
                </a:solidFill>
              </a:defRPr>
            </a:lvl4pPr>
            <a:lvl5pPr lvl="4" rtl="0">
              <a:spcBef>
                <a:spcPts val="0"/>
              </a:spcBef>
              <a:spcAft>
                <a:spcPts val="0"/>
              </a:spcAft>
              <a:buNone/>
              <a:defRPr sz="2400" b="1">
                <a:solidFill>
                  <a:schemeClr val="accent1"/>
                </a:solidFill>
              </a:defRPr>
            </a:lvl5pPr>
            <a:lvl6pPr lvl="5" rtl="0">
              <a:spcBef>
                <a:spcPts val="0"/>
              </a:spcBef>
              <a:spcAft>
                <a:spcPts val="0"/>
              </a:spcAft>
              <a:buNone/>
              <a:defRPr sz="2400" b="1">
                <a:solidFill>
                  <a:schemeClr val="accent1"/>
                </a:solidFill>
              </a:defRPr>
            </a:lvl6pPr>
            <a:lvl7pPr lvl="6" rtl="0">
              <a:spcBef>
                <a:spcPts val="0"/>
              </a:spcBef>
              <a:spcAft>
                <a:spcPts val="0"/>
              </a:spcAft>
              <a:buNone/>
              <a:defRPr sz="2400" b="1">
                <a:solidFill>
                  <a:schemeClr val="accent1"/>
                </a:solidFill>
              </a:defRPr>
            </a:lvl7pPr>
            <a:lvl8pPr lvl="7" rtl="0">
              <a:spcBef>
                <a:spcPts val="0"/>
              </a:spcBef>
              <a:spcAft>
                <a:spcPts val="0"/>
              </a:spcAft>
              <a:buNone/>
              <a:defRPr sz="2400" b="1">
                <a:solidFill>
                  <a:schemeClr val="accent1"/>
                </a:solidFill>
              </a:defRPr>
            </a:lvl8pPr>
            <a:lvl9pPr lvl="8" rtl="0">
              <a:spcBef>
                <a:spcPts val="0"/>
              </a:spcBef>
              <a:spcAft>
                <a:spcPts val="0"/>
              </a:spcAft>
              <a:buNone/>
              <a:defRPr sz="2400" b="1">
                <a:solidFill>
                  <a:schemeClr val="accent1"/>
                </a:solidFill>
              </a:defRPr>
            </a:lvl9pPr>
          </a:lstStyle>
          <a:p>
            <a:endParaRPr/>
          </a:p>
        </p:txBody>
      </p:sp>
      <p:sp>
        <p:nvSpPr>
          <p:cNvPr id="970" name="Google Shape;970;p13"/>
          <p:cNvSpPr txBox="1">
            <a:spLocks noGrp="1"/>
          </p:cNvSpPr>
          <p:nvPr>
            <p:ph type="subTitle" idx="20"/>
          </p:nvPr>
        </p:nvSpPr>
        <p:spPr>
          <a:xfrm>
            <a:off x="6949584" y="5243275"/>
            <a:ext cx="36560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71" name="Google Shape;971;p13"/>
          <p:cNvSpPr txBox="1">
            <a:spLocks noGrp="1"/>
          </p:cNvSpPr>
          <p:nvPr>
            <p:ph type="title" idx="21" hasCustomPrompt="1"/>
          </p:nvPr>
        </p:nvSpPr>
        <p:spPr>
          <a:xfrm>
            <a:off x="6161423" y="5234893"/>
            <a:ext cx="841200" cy="560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grpSp>
        <p:nvGrpSpPr>
          <p:cNvPr id="972" name="Google Shape;972;p13"/>
          <p:cNvGrpSpPr/>
          <p:nvPr/>
        </p:nvGrpSpPr>
        <p:grpSpPr>
          <a:xfrm>
            <a:off x="1417667" y="1108234"/>
            <a:ext cx="592367" cy="531367"/>
            <a:chOff x="2495125" y="2142250"/>
            <a:chExt cx="444275" cy="398525"/>
          </a:xfrm>
        </p:grpSpPr>
        <p:sp>
          <p:nvSpPr>
            <p:cNvPr id="973" name="Google Shape;973;p1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4" name="Google Shape;974;p1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75" name="Google Shape;975;p13"/>
          <p:cNvGrpSpPr/>
          <p:nvPr/>
        </p:nvGrpSpPr>
        <p:grpSpPr>
          <a:xfrm>
            <a:off x="10419001" y="5951667"/>
            <a:ext cx="388500" cy="375167"/>
            <a:chOff x="3243875" y="2372825"/>
            <a:chExt cx="291375" cy="281375"/>
          </a:xfrm>
        </p:grpSpPr>
        <p:sp>
          <p:nvSpPr>
            <p:cNvPr id="976" name="Google Shape;976;p1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7" name="Google Shape;977;p1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8" name="Google Shape;978;p1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9" name="Google Shape;979;p1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0" name="Google Shape;980;p1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1" name="Google Shape;981;p1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2" name="Google Shape;982;p1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3" name="Google Shape;983;p1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4" name="Google Shape;984;p1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5" name="Google Shape;985;p1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86" name="Google Shape;986;p13"/>
          <p:cNvGrpSpPr/>
          <p:nvPr/>
        </p:nvGrpSpPr>
        <p:grpSpPr>
          <a:xfrm>
            <a:off x="10071401" y="934467"/>
            <a:ext cx="222233" cy="224767"/>
            <a:chOff x="4954425" y="2036375"/>
            <a:chExt cx="166675" cy="168575"/>
          </a:xfrm>
        </p:grpSpPr>
        <p:sp>
          <p:nvSpPr>
            <p:cNvPr id="987" name="Google Shape;987;p1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8" name="Google Shape;988;p1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989" name="Google Shape;989;p13"/>
          <p:cNvSpPr/>
          <p:nvPr/>
        </p:nvSpPr>
        <p:spPr>
          <a:xfrm>
            <a:off x="2503401" y="718733"/>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0" name="Google Shape;990;p13"/>
          <p:cNvSpPr/>
          <p:nvPr/>
        </p:nvSpPr>
        <p:spPr>
          <a:xfrm>
            <a:off x="10958000" y="5420001"/>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48294859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991"/>
        <p:cNvGrpSpPr/>
        <p:nvPr/>
      </p:nvGrpSpPr>
      <p:grpSpPr>
        <a:xfrm>
          <a:off x="0" y="0"/>
          <a:ext cx="0" cy="0"/>
          <a:chOff x="0" y="0"/>
          <a:chExt cx="0" cy="0"/>
        </a:xfrm>
      </p:grpSpPr>
      <p:grpSp>
        <p:nvGrpSpPr>
          <p:cNvPr id="992" name="Google Shape;992;p14"/>
          <p:cNvGrpSpPr/>
          <p:nvPr/>
        </p:nvGrpSpPr>
        <p:grpSpPr>
          <a:xfrm>
            <a:off x="527859" y="292693"/>
            <a:ext cx="11358487" cy="6384375"/>
            <a:chOff x="395894" y="219519"/>
            <a:chExt cx="8518865" cy="4788281"/>
          </a:xfrm>
        </p:grpSpPr>
        <p:sp>
          <p:nvSpPr>
            <p:cNvPr id="993"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994" name="Google Shape;994;p14"/>
            <p:cNvGrpSpPr/>
            <p:nvPr/>
          </p:nvGrpSpPr>
          <p:grpSpPr>
            <a:xfrm>
              <a:off x="8341543" y="2282008"/>
              <a:ext cx="569676" cy="380612"/>
              <a:chOff x="8341543" y="2282008"/>
              <a:chExt cx="569676" cy="380612"/>
            </a:xfrm>
          </p:grpSpPr>
          <p:sp>
            <p:nvSpPr>
              <p:cNvPr id="995"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6"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997"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998" name="Google Shape;998;p14"/>
            <p:cNvGrpSpPr/>
            <p:nvPr/>
          </p:nvGrpSpPr>
          <p:grpSpPr>
            <a:xfrm>
              <a:off x="8341543" y="1721094"/>
              <a:ext cx="569676" cy="380612"/>
              <a:chOff x="8341543" y="1721094"/>
              <a:chExt cx="569676" cy="380612"/>
            </a:xfrm>
          </p:grpSpPr>
          <p:sp>
            <p:nvSpPr>
              <p:cNvPr id="999"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0"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001" name="Google Shape;1001;p14"/>
            <p:cNvGrpSpPr/>
            <p:nvPr/>
          </p:nvGrpSpPr>
          <p:grpSpPr>
            <a:xfrm>
              <a:off x="8346273" y="1183592"/>
              <a:ext cx="568486" cy="388014"/>
              <a:chOff x="8346273" y="1183592"/>
              <a:chExt cx="568486" cy="388014"/>
            </a:xfrm>
          </p:grpSpPr>
          <p:sp>
            <p:nvSpPr>
              <p:cNvPr id="1002"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3"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004" name="Google Shape;1004;p14"/>
            <p:cNvGrpSpPr/>
            <p:nvPr/>
          </p:nvGrpSpPr>
          <p:grpSpPr>
            <a:xfrm>
              <a:off x="8341543" y="606635"/>
              <a:ext cx="569676" cy="388014"/>
              <a:chOff x="8341543" y="606635"/>
              <a:chExt cx="569676" cy="388014"/>
            </a:xfrm>
          </p:grpSpPr>
          <p:sp>
            <p:nvSpPr>
              <p:cNvPr id="1005"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6"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007" name="Google Shape;1007;p14"/>
            <p:cNvGrpSpPr/>
            <p:nvPr/>
          </p:nvGrpSpPr>
          <p:grpSpPr>
            <a:xfrm>
              <a:off x="8341543" y="2842933"/>
              <a:ext cx="569676" cy="380612"/>
              <a:chOff x="8341543" y="2282008"/>
              <a:chExt cx="569676" cy="380612"/>
            </a:xfrm>
          </p:grpSpPr>
          <p:sp>
            <p:nvSpPr>
              <p:cNvPr id="1008"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9"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010" name="Google Shape;1010;p14"/>
            <p:cNvGrpSpPr/>
            <p:nvPr/>
          </p:nvGrpSpPr>
          <p:grpSpPr>
            <a:xfrm>
              <a:off x="8341543" y="3403858"/>
              <a:ext cx="569676" cy="380612"/>
              <a:chOff x="8341543" y="2282008"/>
              <a:chExt cx="569676" cy="380612"/>
            </a:xfrm>
          </p:grpSpPr>
          <p:sp>
            <p:nvSpPr>
              <p:cNvPr id="1011"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2"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013"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4"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015" name="Google Shape;1015;p14"/>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016" name="Google Shape;1016;p14"/>
          <p:cNvGrpSpPr/>
          <p:nvPr/>
        </p:nvGrpSpPr>
        <p:grpSpPr>
          <a:xfrm>
            <a:off x="1033401" y="6048867"/>
            <a:ext cx="592367" cy="531367"/>
            <a:chOff x="2495125" y="2142250"/>
            <a:chExt cx="444275" cy="398525"/>
          </a:xfrm>
        </p:grpSpPr>
        <p:sp>
          <p:nvSpPr>
            <p:cNvPr id="1017" name="Google Shape;1017;p14"/>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8" name="Google Shape;1018;p14"/>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019" name="Google Shape;1019;p14"/>
          <p:cNvGrpSpPr/>
          <p:nvPr/>
        </p:nvGrpSpPr>
        <p:grpSpPr>
          <a:xfrm>
            <a:off x="9654334" y="531134"/>
            <a:ext cx="388500" cy="375167"/>
            <a:chOff x="3243875" y="2372825"/>
            <a:chExt cx="291375" cy="281375"/>
          </a:xfrm>
        </p:grpSpPr>
        <p:sp>
          <p:nvSpPr>
            <p:cNvPr id="1020" name="Google Shape;1020;p14"/>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1" name="Google Shape;1021;p14"/>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2" name="Google Shape;1022;p14"/>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3" name="Google Shape;1023;p14"/>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4" name="Google Shape;1024;p14"/>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5" name="Google Shape;1025;p14"/>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6" name="Google Shape;1026;p14"/>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7" name="Google Shape;1027;p14"/>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8" name="Google Shape;1028;p14"/>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9" name="Google Shape;1029;p14"/>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030" name="Google Shape;1030;p14"/>
          <p:cNvGrpSpPr/>
          <p:nvPr/>
        </p:nvGrpSpPr>
        <p:grpSpPr>
          <a:xfrm>
            <a:off x="10756001" y="1352051"/>
            <a:ext cx="222233" cy="224767"/>
            <a:chOff x="4954425" y="2036375"/>
            <a:chExt cx="166675" cy="168575"/>
          </a:xfrm>
        </p:grpSpPr>
        <p:sp>
          <p:nvSpPr>
            <p:cNvPr id="1031" name="Google Shape;1031;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2" name="Google Shape;1032;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033" name="Google Shape;1033;p14"/>
          <p:cNvSpPr/>
          <p:nvPr/>
        </p:nvSpPr>
        <p:spPr>
          <a:xfrm>
            <a:off x="2064234" y="6364967"/>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4" name="Google Shape;1034;p14"/>
          <p:cNvSpPr/>
          <p:nvPr/>
        </p:nvSpPr>
        <p:spPr>
          <a:xfrm>
            <a:off x="10613567" y="5869085"/>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035" name="Google Shape;1035;p14"/>
          <p:cNvGrpSpPr/>
          <p:nvPr/>
        </p:nvGrpSpPr>
        <p:grpSpPr>
          <a:xfrm>
            <a:off x="1033401" y="5644334"/>
            <a:ext cx="222233" cy="224767"/>
            <a:chOff x="4954425" y="2036375"/>
            <a:chExt cx="166675" cy="168575"/>
          </a:xfrm>
        </p:grpSpPr>
        <p:sp>
          <p:nvSpPr>
            <p:cNvPr id="1036" name="Google Shape;1036;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7" name="Google Shape;1037;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038" name="Google Shape;1038;p14"/>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9" name="Google Shape;1039;p14"/>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0" name="Google Shape;1040;p14"/>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1" name="Google Shape;1041;p14"/>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2" name="Google Shape;1042;p14"/>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3" name="Google Shape;1043;p14"/>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4" name="Google Shape;1044;p14"/>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5" name="Google Shape;1045;p14"/>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6" name="Google Shape;1046;p14"/>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7" name="Google Shape;1047;p14"/>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8" name="Google Shape;1048;p14"/>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9" name="Google Shape;1049;p14"/>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0" name="Google Shape;1050;p14"/>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1" name="Google Shape;1051;p14"/>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2" name="Google Shape;1052;p14"/>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3" name="Google Shape;1053;p14"/>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4" name="Google Shape;1054;p14"/>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5" name="Google Shape;1055;p14"/>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6" name="Google Shape;1056;p14"/>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7" name="Google Shape;1057;p14"/>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8" name="Google Shape;1058;p14"/>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9" name="Google Shape;1059;p14"/>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0" name="Google Shape;1060;p14"/>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1" name="Google Shape;1061;p14"/>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2" name="Google Shape;1062;p14"/>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3" name="Google Shape;1063;p14"/>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4" name="Google Shape;1064;p14"/>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5" name="Google Shape;1065;p14"/>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6" name="Google Shape;1066;p14"/>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7" name="Google Shape;1067;p14"/>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8" name="Google Shape;1068;p14"/>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9" name="Google Shape;1069;p14"/>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0" name="Google Shape;1070;p14"/>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1" name="Google Shape;1071;p14"/>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2" name="Google Shape;1072;p14"/>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3" name="Google Shape;1073;p14"/>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4" name="Google Shape;1074;p14"/>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5" name="Google Shape;1075;p14"/>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6" name="Google Shape;1076;p14"/>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7" name="Google Shape;1077;p14"/>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8" name="Google Shape;1078;p14"/>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9" name="Google Shape;1079;p14"/>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0" name="Google Shape;1080;p14"/>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1" name="Google Shape;1081;p14"/>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2" name="Google Shape;1082;p14"/>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3" name="Google Shape;1083;p14"/>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4" name="Google Shape;1084;p14"/>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5" name="Google Shape;1085;p14"/>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6" name="Google Shape;1086;p14"/>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7" name="Google Shape;1087;p14"/>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38098772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185"/>
        <p:cNvGrpSpPr/>
        <p:nvPr/>
      </p:nvGrpSpPr>
      <p:grpSpPr>
        <a:xfrm>
          <a:off x="0" y="0"/>
          <a:ext cx="0" cy="0"/>
          <a:chOff x="0" y="0"/>
          <a:chExt cx="0" cy="0"/>
        </a:xfrm>
      </p:grpSpPr>
      <p:grpSp>
        <p:nvGrpSpPr>
          <p:cNvPr id="1186" name="Google Shape;1186;p16"/>
          <p:cNvGrpSpPr/>
          <p:nvPr/>
        </p:nvGrpSpPr>
        <p:grpSpPr>
          <a:xfrm>
            <a:off x="527859" y="292693"/>
            <a:ext cx="11358487" cy="6384375"/>
            <a:chOff x="395894" y="219519"/>
            <a:chExt cx="8518865" cy="4788281"/>
          </a:xfrm>
        </p:grpSpPr>
        <p:sp>
          <p:nvSpPr>
            <p:cNvPr id="1187" name="Google Shape;1187;p1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188" name="Google Shape;1188;p16"/>
            <p:cNvGrpSpPr/>
            <p:nvPr/>
          </p:nvGrpSpPr>
          <p:grpSpPr>
            <a:xfrm>
              <a:off x="8341543" y="2282008"/>
              <a:ext cx="569676" cy="380612"/>
              <a:chOff x="8341543" y="2282008"/>
              <a:chExt cx="569676" cy="380612"/>
            </a:xfrm>
          </p:grpSpPr>
          <p:sp>
            <p:nvSpPr>
              <p:cNvPr id="1189" name="Google Shape;1189;p1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0" name="Google Shape;1190;p1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191" name="Google Shape;1191;p1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192" name="Google Shape;1192;p16"/>
            <p:cNvGrpSpPr/>
            <p:nvPr/>
          </p:nvGrpSpPr>
          <p:grpSpPr>
            <a:xfrm>
              <a:off x="8341543" y="1721094"/>
              <a:ext cx="569676" cy="380612"/>
              <a:chOff x="8341543" y="1721094"/>
              <a:chExt cx="569676" cy="380612"/>
            </a:xfrm>
          </p:grpSpPr>
          <p:sp>
            <p:nvSpPr>
              <p:cNvPr id="1193" name="Google Shape;1193;p1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4" name="Google Shape;1194;p1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195" name="Google Shape;1195;p16"/>
            <p:cNvGrpSpPr/>
            <p:nvPr/>
          </p:nvGrpSpPr>
          <p:grpSpPr>
            <a:xfrm>
              <a:off x="8346273" y="1183592"/>
              <a:ext cx="568486" cy="388014"/>
              <a:chOff x="8346273" y="1183592"/>
              <a:chExt cx="568486" cy="388014"/>
            </a:xfrm>
          </p:grpSpPr>
          <p:sp>
            <p:nvSpPr>
              <p:cNvPr id="1196" name="Google Shape;1196;p1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7" name="Google Shape;1197;p1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198" name="Google Shape;1198;p16"/>
            <p:cNvGrpSpPr/>
            <p:nvPr/>
          </p:nvGrpSpPr>
          <p:grpSpPr>
            <a:xfrm>
              <a:off x="8341543" y="606635"/>
              <a:ext cx="569676" cy="388014"/>
              <a:chOff x="8341543" y="606635"/>
              <a:chExt cx="569676" cy="388014"/>
            </a:xfrm>
          </p:grpSpPr>
          <p:sp>
            <p:nvSpPr>
              <p:cNvPr id="1199" name="Google Shape;1199;p1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0" name="Google Shape;1200;p1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201" name="Google Shape;1201;p16"/>
            <p:cNvGrpSpPr/>
            <p:nvPr/>
          </p:nvGrpSpPr>
          <p:grpSpPr>
            <a:xfrm>
              <a:off x="8341543" y="2842933"/>
              <a:ext cx="569676" cy="380612"/>
              <a:chOff x="8341543" y="2282008"/>
              <a:chExt cx="569676" cy="380612"/>
            </a:xfrm>
          </p:grpSpPr>
          <p:sp>
            <p:nvSpPr>
              <p:cNvPr id="1202" name="Google Shape;1202;p1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3" name="Google Shape;1203;p1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204" name="Google Shape;1204;p16"/>
            <p:cNvGrpSpPr/>
            <p:nvPr/>
          </p:nvGrpSpPr>
          <p:grpSpPr>
            <a:xfrm>
              <a:off x="8341543" y="3403858"/>
              <a:ext cx="569676" cy="380612"/>
              <a:chOff x="8341543" y="2282008"/>
              <a:chExt cx="569676" cy="380612"/>
            </a:xfrm>
          </p:grpSpPr>
          <p:sp>
            <p:nvSpPr>
              <p:cNvPr id="1205" name="Google Shape;1205;p1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6" name="Google Shape;1206;p1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07" name="Google Shape;1207;p1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8" name="Google Shape;1208;p1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09" name="Google Shape;1209;p16"/>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0" name="Google Shape;1210;p16"/>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1" name="Google Shape;1211;p16"/>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2" name="Google Shape;1212;p16"/>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3" name="Google Shape;1213;p16"/>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4" name="Google Shape;1214;p16"/>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5" name="Google Shape;1215;p16"/>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6" name="Google Shape;1216;p16"/>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7" name="Google Shape;1217;p16"/>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8" name="Google Shape;1218;p16"/>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9" name="Google Shape;1219;p16"/>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0" name="Google Shape;1220;p16"/>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1" name="Google Shape;1221;p16"/>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2" name="Google Shape;1222;p16"/>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3" name="Google Shape;1223;p16"/>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4" name="Google Shape;1224;p16"/>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5" name="Google Shape;1225;p16"/>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6" name="Google Shape;1226;p16"/>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7" name="Google Shape;1227;p16"/>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8" name="Google Shape;1228;p16"/>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9" name="Google Shape;1229;p16"/>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0" name="Google Shape;1230;p16"/>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1" name="Google Shape;1231;p16"/>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2" name="Google Shape;1232;p16"/>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3" name="Google Shape;1233;p16"/>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4" name="Google Shape;1234;p16"/>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5" name="Google Shape;1235;p16"/>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6" name="Google Shape;1236;p16"/>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7" name="Google Shape;1237;p16"/>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8" name="Google Shape;1238;p16"/>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9" name="Google Shape;1239;p16"/>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0" name="Google Shape;1240;p16"/>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1" name="Google Shape;1241;p16"/>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2" name="Google Shape;1242;p16"/>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3" name="Google Shape;1243;p16"/>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4" name="Google Shape;1244;p16"/>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5" name="Google Shape;1245;p16"/>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6" name="Google Shape;1246;p16"/>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7" name="Google Shape;1247;p16"/>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8" name="Google Shape;1248;p16"/>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9" name="Google Shape;1249;p16"/>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0" name="Google Shape;1250;p16"/>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1" name="Google Shape;1251;p16"/>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2" name="Google Shape;1252;p16"/>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3" name="Google Shape;1253;p16"/>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4" name="Google Shape;1254;p16"/>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5" name="Google Shape;1255;p16"/>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6" name="Google Shape;1256;p16"/>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7" name="Google Shape;1257;p16"/>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8" name="Google Shape;1258;p16"/>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259" name="Google Shape;1259;p16"/>
          <p:cNvGrpSpPr/>
          <p:nvPr/>
        </p:nvGrpSpPr>
        <p:grpSpPr>
          <a:xfrm>
            <a:off x="968285" y="6000567"/>
            <a:ext cx="388500" cy="375167"/>
            <a:chOff x="3243875" y="2372825"/>
            <a:chExt cx="291375" cy="281375"/>
          </a:xfrm>
        </p:grpSpPr>
        <p:sp>
          <p:nvSpPr>
            <p:cNvPr id="1260" name="Google Shape;1260;p1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1" name="Google Shape;1261;p1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2" name="Google Shape;1262;p1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3" name="Google Shape;1263;p1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4" name="Google Shape;1264;p1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5" name="Google Shape;1265;p1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6" name="Google Shape;1266;p1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7" name="Google Shape;1267;p1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8" name="Google Shape;1268;p1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9" name="Google Shape;1269;p1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70" name="Google Shape;1270;p16"/>
          <p:cNvSpPr/>
          <p:nvPr/>
        </p:nvSpPr>
        <p:spPr>
          <a:xfrm>
            <a:off x="9780800" y="677434"/>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271" name="Google Shape;1271;p16"/>
          <p:cNvGrpSpPr/>
          <p:nvPr/>
        </p:nvGrpSpPr>
        <p:grpSpPr>
          <a:xfrm>
            <a:off x="2019934" y="606334"/>
            <a:ext cx="222233" cy="224767"/>
            <a:chOff x="4954425" y="2036375"/>
            <a:chExt cx="166675" cy="168575"/>
          </a:xfrm>
        </p:grpSpPr>
        <p:sp>
          <p:nvSpPr>
            <p:cNvPr id="1272" name="Google Shape;1272;p1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73" name="Google Shape;1273;p1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74" name="Google Shape;1274;p16"/>
          <p:cNvSpPr/>
          <p:nvPr/>
        </p:nvSpPr>
        <p:spPr>
          <a:xfrm>
            <a:off x="1903933" y="6375718"/>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82865531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275"/>
        <p:cNvGrpSpPr/>
        <p:nvPr/>
      </p:nvGrpSpPr>
      <p:grpSpPr>
        <a:xfrm>
          <a:off x="0" y="0"/>
          <a:ext cx="0" cy="0"/>
          <a:chOff x="0" y="0"/>
          <a:chExt cx="0" cy="0"/>
        </a:xfrm>
      </p:grpSpPr>
      <p:grpSp>
        <p:nvGrpSpPr>
          <p:cNvPr id="1276" name="Google Shape;1276;p17"/>
          <p:cNvGrpSpPr/>
          <p:nvPr/>
        </p:nvGrpSpPr>
        <p:grpSpPr>
          <a:xfrm>
            <a:off x="527859" y="292693"/>
            <a:ext cx="11358487" cy="6384375"/>
            <a:chOff x="395894" y="219519"/>
            <a:chExt cx="8518865" cy="4788281"/>
          </a:xfrm>
        </p:grpSpPr>
        <p:sp>
          <p:nvSpPr>
            <p:cNvPr id="1277" name="Google Shape;1277;p17"/>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278" name="Google Shape;1278;p17"/>
            <p:cNvGrpSpPr/>
            <p:nvPr/>
          </p:nvGrpSpPr>
          <p:grpSpPr>
            <a:xfrm>
              <a:off x="8341543" y="2282008"/>
              <a:ext cx="569676" cy="380612"/>
              <a:chOff x="8341543" y="2282008"/>
              <a:chExt cx="569676" cy="380612"/>
            </a:xfrm>
          </p:grpSpPr>
          <p:sp>
            <p:nvSpPr>
              <p:cNvPr id="1279" name="Google Shape;1279;p1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80" name="Google Shape;1280;p1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81" name="Google Shape;1281;p17"/>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282" name="Google Shape;1282;p17"/>
            <p:cNvGrpSpPr/>
            <p:nvPr/>
          </p:nvGrpSpPr>
          <p:grpSpPr>
            <a:xfrm>
              <a:off x="8341543" y="1721094"/>
              <a:ext cx="569676" cy="380612"/>
              <a:chOff x="8341543" y="1721094"/>
              <a:chExt cx="569676" cy="380612"/>
            </a:xfrm>
          </p:grpSpPr>
          <p:sp>
            <p:nvSpPr>
              <p:cNvPr id="1283" name="Google Shape;1283;p17"/>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84" name="Google Shape;1284;p17"/>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285" name="Google Shape;1285;p17"/>
            <p:cNvGrpSpPr/>
            <p:nvPr/>
          </p:nvGrpSpPr>
          <p:grpSpPr>
            <a:xfrm>
              <a:off x="8346273" y="1183592"/>
              <a:ext cx="568486" cy="388014"/>
              <a:chOff x="8346273" y="1183592"/>
              <a:chExt cx="568486" cy="388014"/>
            </a:xfrm>
          </p:grpSpPr>
          <p:sp>
            <p:nvSpPr>
              <p:cNvPr id="1286" name="Google Shape;1286;p17"/>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87" name="Google Shape;1287;p17"/>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288" name="Google Shape;1288;p17"/>
            <p:cNvGrpSpPr/>
            <p:nvPr/>
          </p:nvGrpSpPr>
          <p:grpSpPr>
            <a:xfrm>
              <a:off x="8341543" y="606635"/>
              <a:ext cx="569676" cy="388014"/>
              <a:chOff x="8341543" y="606635"/>
              <a:chExt cx="569676" cy="388014"/>
            </a:xfrm>
          </p:grpSpPr>
          <p:sp>
            <p:nvSpPr>
              <p:cNvPr id="1289" name="Google Shape;1289;p17"/>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90" name="Google Shape;1290;p17"/>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291" name="Google Shape;1291;p17"/>
            <p:cNvGrpSpPr/>
            <p:nvPr/>
          </p:nvGrpSpPr>
          <p:grpSpPr>
            <a:xfrm>
              <a:off x="8341543" y="2842933"/>
              <a:ext cx="569676" cy="380612"/>
              <a:chOff x="8341543" y="2282008"/>
              <a:chExt cx="569676" cy="380612"/>
            </a:xfrm>
          </p:grpSpPr>
          <p:sp>
            <p:nvSpPr>
              <p:cNvPr id="1292" name="Google Shape;1292;p1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93" name="Google Shape;1293;p1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294" name="Google Shape;1294;p17"/>
            <p:cNvGrpSpPr/>
            <p:nvPr/>
          </p:nvGrpSpPr>
          <p:grpSpPr>
            <a:xfrm>
              <a:off x="8341543" y="3403858"/>
              <a:ext cx="569676" cy="380612"/>
              <a:chOff x="8341543" y="2282008"/>
              <a:chExt cx="569676" cy="380612"/>
            </a:xfrm>
          </p:grpSpPr>
          <p:sp>
            <p:nvSpPr>
              <p:cNvPr id="1295" name="Google Shape;1295;p1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96" name="Google Shape;1296;p1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97" name="Google Shape;1297;p17"/>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98" name="Google Shape;1298;p17"/>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99" name="Google Shape;1299;p17"/>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0" name="Google Shape;1300;p17"/>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1" name="Google Shape;1301;p17"/>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2" name="Google Shape;1302;p17"/>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3" name="Google Shape;1303;p17"/>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4" name="Google Shape;1304;p17"/>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5" name="Google Shape;1305;p17"/>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6" name="Google Shape;1306;p17"/>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7" name="Google Shape;1307;p17"/>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8" name="Google Shape;1308;p17"/>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9" name="Google Shape;1309;p17"/>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0" name="Google Shape;1310;p17"/>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1" name="Google Shape;1311;p17"/>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2" name="Google Shape;1312;p17"/>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3" name="Google Shape;1313;p17"/>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4" name="Google Shape;1314;p17"/>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5" name="Google Shape;1315;p17"/>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6" name="Google Shape;1316;p17"/>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7" name="Google Shape;1317;p17"/>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8" name="Google Shape;1318;p17"/>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9" name="Google Shape;1319;p17"/>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0" name="Google Shape;1320;p17"/>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1" name="Google Shape;1321;p17"/>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2" name="Google Shape;1322;p17"/>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3" name="Google Shape;1323;p17"/>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4" name="Google Shape;1324;p17"/>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5" name="Google Shape;1325;p17"/>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6" name="Google Shape;1326;p17"/>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7" name="Google Shape;1327;p17"/>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8" name="Google Shape;1328;p17"/>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9" name="Google Shape;1329;p17"/>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0" name="Google Shape;1330;p17"/>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1" name="Google Shape;1331;p17"/>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2" name="Google Shape;1332;p17"/>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3" name="Google Shape;1333;p17"/>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4" name="Google Shape;1334;p17"/>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5" name="Google Shape;1335;p17"/>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6" name="Google Shape;1336;p17"/>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7" name="Google Shape;1337;p17"/>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8" name="Google Shape;1338;p17"/>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9" name="Google Shape;1339;p17"/>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0" name="Google Shape;1340;p17"/>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1" name="Google Shape;1341;p17"/>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2" name="Google Shape;1342;p17"/>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3" name="Google Shape;1343;p17"/>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4" name="Google Shape;1344;p17"/>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5" name="Google Shape;1345;p17"/>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6" name="Google Shape;1346;p17"/>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7" name="Google Shape;1347;p17"/>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8" name="Google Shape;1348;p17"/>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349" name="Google Shape;1349;p17"/>
          <p:cNvGrpSpPr/>
          <p:nvPr/>
        </p:nvGrpSpPr>
        <p:grpSpPr>
          <a:xfrm>
            <a:off x="672118" y="425434"/>
            <a:ext cx="592367" cy="531367"/>
            <a:chOff x="2495125" y="2142250"/>
            <a:chExt cx="444275" cy="398525"/>
          </a:xfrm>
        </p:grpSpPr>
        <p:sp>
          <p:nvSpPr>
            <p:cNvPr id="1350" name="Google Shape;1350;p17"/>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1" name="Google Shape;1351;p17"/>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352" name="Google Shape;1352;p17"/>
          <p:cNvGrpSpPr/>
          <p:nvPr/>
        </p:nvGrpSpPr>
        <p:grpSpPr>
          <a:xfrm>
            <a:off x="10589718" y="5951685"/>
            <a:ext cx="388500" cy="375167"/>
            <a:chOff x="3243875" y="2372825"/>
            <a:chExt cx="291375" cy="281375"/>
          </a:xfrm>
        </p:grpSpPr>
        <p:sp>
          <p:nvSpPr>
            <p:cNvPr id="1353" name="Google Shape;1353;p17"/>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4" name="Google Shape;1354;p17"/>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5" name="Google Shape;1355;p17"/>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6" name="Google Shape;1356;p17"/>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7" name="Google Shape;1357;p17"/>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8" name="Google Shape;1358;p17"/>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9" name="Google Shape;1359;p17"/>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0" name="Google Shape;1360;p17"/>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1" name="Google Shape;1361;p17"/>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2" name="Google Shape;1362;p17"/>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363" name="Google Shape;1363;p17"/>
          <p:cNvGrpSpPr/>
          <p:nvPr/>
        </p:nvGrpSpPr>
        <p:grpSpPr>
          <a:xfrm>
            <a:off x="1648334" y="425418"/>
            <a:ext cx="222233" cy="224767"/>
            <a:chOff x="4954425" y="2036375"/>
            <a:chExt cx="166675" cy="168575"/>
          </a:xfrm>
        </p:grpSpPr>
        <p:sp>
          <p:nvSpPr>
            <p:cNvPr id="1364" name="Google Shape;1364;p17"/>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5" name="Google Shape;1365;p17"/>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366" name="Google Shape;1366;p17"/>
          <p:cNvSpPr/>
          <p:nvPr/>
        </p:nvSpPr>
        <p:spPr>
          <a:xfrm>
            <a:off x="10704568" y="483684"/>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7" name="Google Shape;1367;p17"/>
          <p:cNvSpPr/>
          <p:nvPr/>
        </p:nvSpPr>
        <p:spPr>
          <a:xfrm>
            <a:off x="10865817" y="5591967"/>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368" name="Google Shape;1368;p17"/>
          <p:cNvGrpSpPr/>
          <p:nvPr/>
        </p:nvGrpSpPr>
        <p:grpSpPr>
          <a:xfrm>
            <a:off x="9923034" y="6202167"/>
            <a:ext cx="222233" cy="224767"/>
            <a:chOff x="4954425" y="2036375"/>
            <a:chExt cx="166675" cy="168575"/>
          </a:xfrm>
        </p:grpSpPr>
        <p:sp>
          <p:nvSpPr>
            <p:cNvPr id="1369" name="Google Shape;1369;p17"/>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0" name="Google Shape;1370;p17"/>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32523006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371"/>
        <p:cNvGrpSpPr/>
        <p:nvPr/>
      </p:nvGrpSpPr>
      <p:grpSpPr>
        <a:xfrm>
          <a:off x="0" y="0"/>
          <a:ext cx="0" cy="0"/>
          <a:chOff x="0" y="0"/>
          <a:chExt cx="0" cy="0"/>
        </a:xfrm>
      </p:grpSpPr>
      <p:grpSp>
        <p:nvGrpSpPr>
          <p:cNvPr id="1372" name="Google Shape;1372;p18"/>
          <p:cNvGrpSpPr/>
          <p:nvPr/>
        </p:nvGrpSpPr>
        <p:grpSpPr>
          <a:xfrm>
            <a:off x="527859" y="292693"/>
            <a:ext cx="11358487" cy="6384375"/>
            <a:chOff x="395894" y="219519"/>
            <a:chExt cx="8518865" cy="4788281"/>
          </a:xfrm>
        </p:grpSpPr>
        <p:sp>
          <p:nvSpPr>
            <p:cNvPr id="1373" name="Google Shape;1373;p18"/>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374" name="Google Shape;1374;p18"/>
            <p:cNvGrpSpPr/>
            <p:nvPr/>
          </p:nvGrpSpPr>
          <p:grpSpPr>
            <a:xfrm>
              <a:off x="8341543" y="2282008"/>
              <a:ext cx="569676" cy="380612"/>
              <a:chOff x="8341543" y="2282008"/>
              <a:chExt cx="569676" cy="380612"/>
            </a:xfrm>
          </p:grpSpPr>
          <p:sp>
            <p:nvSpPr>
              <p:cNvPr id="1375" name="Google Shape;1375;p1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6" name="Google Shape;1376;p1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377" name="Google Shape;1377;p18"/>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378" name="Google Shape;1378;p18"/>
            <p:cNvGrpSpPr/>
            <p:nvPr/>
          </p:nvGrpSpPr>
          <p:grpSpPr>
            <a:xfrm>
              <a:off x="8341543" y="1721094"/>
              <a:ext cx="569676" cy="380612"/>
              <a:chOff x="8341543" y="1721094"/>
              <a:chExt cx="569676" cy="380612"/>
            </a:xfrm>
          </p:grpSpPr>
          <p:sp>
            <p:nvSpPr>
              <p:cNvPr id="1379" name="Google Shape;1379;p18"/>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0" name="Google Shape;1380;p18"/>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381" name="Google Shape;1381;p18"/>
            <p:cNvGrpSpPr/>
            <p:nvPr/>
          </p:nvGrpSpPr>
          <p:grpSpPr>
            <a:xfrm>
              <a:off x="8346273" y="1183592"/>
              <a:ext cx="568486" cy="388014"/>
              <a:chOff x="8346273" y="1183592"/>
              <a:chExt cx="568486" cy="388014"/>
            </a:xfrm>
          </p:grpSpPr>
          <p:sp>
            <p:nvSpPr>
              <p:cNvPr id="1382" name="Google Shape;1382;p18"/>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3" name="Google Shape;1383;p18"/>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384" name="Google Shape;1384;p18"/>
            <p:cNvGrpSpPr/>
            <p:nvPr/>
          </p:nvGrpSpPr>
          <p:grpSpPr>
            <a:xfrm>
              <a:off x="8341543" y="606635"/>
              <a:ext cx="569676" cy="388014"/>
              <a:chOff x="8341543" y="606635"/>
              <a:chExt cx="569676" cy="388014"/>
            </a:xfrm>
          </p:grpSpPr>
          <p:sp>
            <p:nvSpPr>
              <p:cNvPr id="1385" name="Google Shape;1385;p18"/>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6" name="Google Shape;1386;p18"/>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387" name="Google Shape;1387;p18"/>
            <p:cNvGrpSpPr/>
            <p:nvPr/>
          </p:nvGrpSpPr>
          <p:grpSpPr>
            <a:xfrm>
              <a:off x="8341543" y="2842933"/>
              <a:ext cx="569676" cy="380612"/>
              <a:chOff x="8341543" y="2282008"/>
              <a:chExt cx="569676" cy="380612"/>
            </a:xfrm>
          </p:grpSpPr>
          <p:sp>
            <p:nvSpPr>
              <p:cNvPr id="1388" name="Google Shape;1388;p1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9" name="Google Shape;1389;p1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390" name="Google Shape;1390;p18"/>
            <p:cNvGrpSpPr/>
            <p:nvPr/>
          </p:nvGrpSpPr>
          <p:grpSpPr>
            <a:xfrm>
              <a:off x="8341543" y="3403858"/>
              <a:ext cx="569676" cy="380612"/>
              <a:chOff x="8341543" y="2282008"/>
              <a:chExt cx="569676" cy="380612"/>
            </a:xfrm>
          </p:grpSpPr>
          <p:sp>
            <p:nvSpPr>
              <p:cNvPr id="1391" name="Google Shape;1391;p1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2" name="Google Shape;1392;p1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393" name="Google Shape;1393;p18"/>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4" name="Google Shape;1394;p18"/>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395" name="Google Shape;1395;p18"/>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6" name="Google Shape;1396;p18"/>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7" name="Google Shape;1397;p18"/>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8" name="Google Shape;1398;p18"/>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9" name="Google Shape;1399;p18"/>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0" name="Google Shape;1400;p18"/>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1" name="Google Shape;1401;p18"/>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2" name="Google Shape;1402;p18"/>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3" name="Google Shape;1403;p18"/>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4" name="Google Shape;1404;p18"/>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5" name="Google Shape;1405;p18"/>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6" name="Google Shape;1406;p18"/>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7" name="Google Shape;1407;p18"/>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8" name="Google Shape;1408;p18"/>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9" name="Google Shape;1409;p18"/>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0" name="Google Shape;1410;p18"/>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1" name="Google Shape;1411;p18"/>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2" name="Google Shape;1412;p18"/>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3" name="Google Shape;1413;p18"/>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4" name="Google Shape;1414;p18"/>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5" name="Google Shape;1415;p18"/>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6" name="Google Shape;1416;p18"/>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7" name="Google Shape;1417;p18"/>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8" name="Google Shape;1418;p18"/>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9" name="Google Shape;1419;p18"/>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0" name="Google Shape;1420;p18"/>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1" name="Google Shape;1421;p18"/>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2" name="Google Shape;1422;p18"/>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3" name="Google Shape;1423;p18"/>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4" name="Google Shape;1424;p18"/>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5" name="Google Shape;1425;p18"/>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6" name="Google Shape;1426;p18"/>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7" name="Google Shape;1427;p18"/>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8" name="Google Shape;1428;p18"/>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9" name="Google Shape;1429;p18"/>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0" name="Google Shape;1430;p18"/>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1" name="Google Shape;1431;p18"/>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2" name="Google Shape;1432;p18"/>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3" name="Google Shape;1433;p18"/>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4" name="Google Shape;1434;p18"/>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5" name="Google Shape;1435;p18"/>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6" name="Google Shape;1436;p18"/>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7" name="Google Shape;1437;p18"/>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8" name="Google Shape;1438;p18"/>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9" name="Google Shape;1439;p18"/>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0" name="Google Shape;1440;p18"/>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1" name="Google Shape;1441;p18"/>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2" name="Google Shape;1442;p18"/>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3" name="Google Shape;1443;p18"/>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4" name="Google Shape;1444;p18"/>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5" name="Google Shape;1445;p18"/>
          <p:cNvSpPr/>
          <p:nvPr/>
        </p:nvSpPr>
        <p:spPr>
          <a:xfrm>
            <a:off x="305201" y="180913"/>
            <a:ext cx="1059620" cy="9156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446" name="Google Shape;1446;p18"/>
          <p:cNvGrpSpPr/>
          <p:nvPr/>
        </p:nvGrpSpPr>
        <p:grpSpPr>
          <a:xfrm>
            <a:off x="1417667" y="1108234"/>
            <a:ext cx="592367" cy="531367"/>
            <a:chOff x="2495125" y="2142250"/>
            <a:chExt cx="444275" cy="398525"/>
          </a:xfrm>
        </p:grpSpPr>
        <p:sp>
          <p:nvSpPr>
            <p:cNvPr id="1447" name="Google Shape;1447;p18"/>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8" name="Google Shape;1448;p18"/>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449" name="Google Shape;1449;p18"/>
          <p:cNvGrpSpPr/>
          <p:nvPr/>
        </p:nvGrpSpPr>
        <p:grpSpPr>
          <a:xfrm>
            <a:off x="10419001" y="5951667"/>
            <a:ext cx="388500" cy="375167"/>
            <a:chOff x="3243875" y="2372825"/>
            <a:chExt cx="291375" cy="281375"/>
          </a:xfrm>
        </p:grpSpPr>
        <p:sp>
          <p:nvSpPr>
            <p:cNvPr id="1450" name="Google Shape;1450;p18"/>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1" name="Google Shape;1451;p18"/>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2" name="Google Shape;1452;p18"/>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3" name="Google Shape;1453;p18"/>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4" name="Google Shape;1454;p18"/>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5" name="Google Shape;1455;p18"/>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6" name="Google Shape;1456;p18"/>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7" name="Google Shape;1457;p18"/>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8" name="Google Shape;1458;p18"/>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9" name="Google Shape;1459;p18"/>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460" name="Google Shape;1460;p18"/>
          <p:cNvGrpSpPr/>
          <p:nvPr/>
        </p:nvGrpSpPr>
        <p:grpSpPr>
          <a:xfrm>
            <a:off x="10071401" y="934467"/>
            <a:ext cx="222233" cy="224767"/>
            <a:chOff x="4954425" y="2036375"/>
            <a:chExt cx="166675" cy="168575"/>
          </a:xfrm>
        </p:grpSpPr>
        <p:sp>
          <p:nvSpPr>
            <p:cNvPr id="1461" name="Google Shape;1461;p18"/>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2" name="Google Shape;1462;p18"/>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463" name="Google Shape;1463;p18"/>
          <p:cNvSpPr/>
          <p:nvPr/>
        </p:nvSpPr>
        <p:spPr>
          <a:xfrm>
            <a:off x="2503401" y="718733"/>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4" name="Google Shape;1464;p18"/>
          <p:cNvSpPr/>
          <p:nvPr/>
        </p:nvSpPr>
        <p:spPr>
          <a:xfrm>
            <a:off x="10958000" y="5420001"/>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7179187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088A662-BA15-4A5F-9DDD-577560C1A45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5773741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527900" y="388432"/>
            <a:ext cx="11114749"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 name="Google Shape;10;p2"/>
          <p:cNvSpPr/>
          <p:nvPr/>
        </p:nvSpPr>
        <p:spPr>
          <a:xfrm>
            <a:off x="881581" y="292693"/>
            <a:ext cx="10758425"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1" name="Google Shape;11;p2"/>
          <p:cNvGrpSpPr/>
          <p:nvPr/>
        </p:nvGrpSpPr>
        <p:grpSpPr>
          <a:xfrm>
            <a:off x="11122057" y="3042677"/>
            <a:ext cx="759568" cy="507483"/>
            <a:chOff x="8341543" y="2282008"/>
            <a:chExt cx="569676" cy="380612"/>
          </a:xfrm>
        </p:grpSpPr>
        <p:sp>
          <p:nvSpPr>
            <p:cNvPr id="12" name="Google Shape;12;p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 name="Google Shape;13;p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4" name="Google Shape;14;p2"/>
          <p:cNvGrpSpPr/>
          <p:nvPr/>
        </p:nvGrpSpPr>
        <p:grpSpPr>
          <a:xfrm>
            <a:off x="11122057" y="2294792"/>
            <a:ext cx="759568" cy="507483"/>
            <a:chOff x="8341543" y="1721094"/>
            <a:chExt cx="569676" cy="380612"/>
          </a:xfrm>
        </p:grpSpPr>
        <p:sp>
          <p:nvSpPr>
            <p:cNvPr id="15" name="Google Shape;15;p2"/>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 name="Google Shape;16;p2"/>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7" name="Google Shape;17;p2"/>
          <p:cNvGrpSpPr/>
          <p:nvPr/>
        </p:nvGrpSpPr>
        <p:grpSpPr>
          <a:xfrm>
            <a:off x="11128364" y="1578123"/>
            <a:ext cx="757981" cy="517352"/>
            <a:chOff x="8346273" y="1183592"/>
            <a:chExt cx="568486" cy="388014"/>
          </a:xfrm>
        </p:grpSpPr>
        <p:sp>
          <p:nvSpPr>
            <p:cNvPr id="18" name="Google Shape;18;p2"/>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 name="Google Shape;19;p2"/>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0" name="Google Shape;20;p2"/>
          <p:cNvGrpSpPr/>
          <p:nvPr/>
        </p:nvGrpSpPr>
        <p:grpSpPr>
          <a:xfrm>
            <a:off x="11122057" y="808847"/>
            <a:ext cx="759568" cy="517352"/>
            <a:chOff x="8341543" y="606635"/>
            <a:chExt cx="569676" cy="388014"/>
          </a:xfrm>
        </p:grpSpPr>
        <p:sp>
          <p:nvSpPr>
            <p:cNvPr id="21" name="Google Shape;21;p2"/>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 name="Google Shape;22;p2"/>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3" name="Google Shape;23;p2"/>
          <p:cNvGrpSpPr/>
          <p:nvPr/>
        </p:nvGrpSpPr>
        <p:grpSpPr>
          <a:xfrm>
            <a:off x="11122057" y="3790577"/>
            <a:ext cx="759568" cy="507483"/>
            <a:chOff x="8341543" y="2282008"/>
            <a:chExt cx="569676" cy="380612"/>
          </a:xfrm>
        </p:grpSpPr>
        <p:sp>
          <p:nvSpPr>
            <p:cNvPr id="24" name="Google Shape;24;p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 name="Google Shape;25;p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6" name="Google Shape;26;p2"/>
          <p:cNvGrpSpPr/>
          <p:nvPr/>
        </p:nvGrpSpPr>
        <p:grpSpPr>
          <a:xfrm>
            <a:off x="11122057" y="4538477"/>
            <a:ext cx="759568" cy="507483"/>
            <a:chOff x="8341543" y="2282008"/>
            <a:chExt cx="569676" cy="380612"/>
          </a:xfrm>
        </p:grpSpPr>
        <p:sp>
          <p:nvSpPr>
            <p:cNvPr id="27" name="Google Shape;27;p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 name="Google Shape;28;p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9" name="Google Shape;29;p2"/>
          <p:cNvSpPr/>
          <p:nvPr/>
        </p:nvSpPr>
        <p:spPr>
          <a:xfrm>
            <a:off x="11122057" y="5930292"/>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 name="Google Shape;30;p2"/>
          <p:cNvSpPr/>
          <p:nvPr/>
        </p:nvSpPr>
        <p:spPr>
          <a:xfrm>
            <a:off x="11122057" y="5823925"/>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 name="Google Shape;31;p2"/>
          <p:cNvSpPr/>
          <p:nvPr/>
        </p:nvSpPr>
        <p:spPr>
          <a:xfrm>
            <a:off x="527859" y="292693"/>
            <a:ext cx="10737917" cy="6384375"/>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 name="Google Shape;32;p2"/>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 name="Google Shape;33;p2"/>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 name="Google Shape;34;p2"/>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 name="Google Shape;35;p2"/>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 name="Google Shape;36;p2"/>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 name="Google Shape;37;p2"/>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 name="Google Shape;38;p2"/>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 name="Google Shape;39;p2"/>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 name="Google Shape;40;p2"/>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 name="Google Shape;41;p2"/>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 name="Google Shape;42;p2"/>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 name="Google Shape;43;p2"/>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 name="Google Shape;44;p2"/>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 name="Google Shape;45;p2"/>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 name="Google Shape;46;p2"/>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 name="Google Shape;47;p2"/>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 name="Google Shape;48;p2"/>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 name="Google Shape;49;p2"/>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 name="Google Shape;50;p2"/>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 name="Google Shape;51;p2"/>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 name="Google Shape;52;p2"/>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 name="Google Shape;53;p2"/>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 name="Google Shape;54;p2"/>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 name="Google Shape;55;p2"/>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 name="Google Shape;56;p2"/>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 name="Google Shape;57;p2"/>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 name="Google Shape;58;p2"/>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 name="Google Shape;59;p2"/>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 name="Google Shape;60;p2"/>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 name="Google Shape;61;p2"/>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 name="Google Shape;62;p2"/>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 name="Google Shape;63;p2"/>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 name="Google Shape;64;p2"/>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 name="Google Shape;65;p2"/>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 name="Google Shape;66;p2"/>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 name="Google Shape;67;p2"/>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 name="Google Shape;68;p2"/>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 name="Google Shape;69;p2"/>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 name="Google Shape;70;p2"/>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 name="Google Shape;71;p2"/>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 name="Google Shape;72;p2"/>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 name="Google Shape;73;p2"/>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 name="Google Shape;74;p2"/>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 name="Google Shape;75;p2"/>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 name="Google Shape;76;p2"/>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 name="Google Shape;77;p2"/>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 name="Google Shape;78;p2"/>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 name="Google Shape;79;p2"/>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 name="Google Shape;80;p2"/>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 name="Google Shape;81;p2"/>
          <p:cNvSpPr/>
          <p:nvPr/>
        </p:nvSpPr>
        <p:spPr>
          <a:xfrm>
            <a:off x="305201" y="180913"/>
            <a:ext cx="1059620" cy="9156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 name="Google Shape;82;p2"/>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 name="Google Shape;83;p2"/>
          <p:cNvSpPr txBox="1">
            <a:spLocks noGrp="1"/>
          </p:cNvSpPr>
          <p:nvPr>
            <p:ph type="ctrTitle"/>
          </p:nvPr>
        </p:nvSpPr>
        <p:spPr>
          <a:xfrm>
            <a:off x="1290267" y="1794333"/>
            <a:ext cx="9611600" cy="2558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7200"/>
              <a:buFont typeface="Jua"/>
              <a:buNone/>
              <a:defRPr sz="9866">
                <a:latin typeface="Jua"/>
                <a:ea typeface="Jua"/>
                <a:cs typeface="Jua"/>
                <a:sym typeface="Jua"/>
              </a:defRPr>
            </a:lvl1pPr>
            <a:lvl2pPr lvl="1" algn="ctr">
              <a:lnSpc>
                <a:spcPct val="80000"/>
              </a:lnSpc>
              <a:spcBef>
                <a:spcPts val="0"/>
              </a:spcBef>
              <a:spcAft>
                <a:spcPts val="0"/>
              </a:spcAft>
              <a:buSzPts val="7200"/>
              <a:buFont typeface="Jua"/>
              <a:buNone/>
              <a:defRPr sz="9600">
                <a:latin typeface="Jua"/>
                <a:ea typeface="Jua"/>
                <a:cs typeface="Jua"/>
                <a:sym typeface="Jua"/>
              </a:defRPr>
            </a:lvl2pPr>
            <a:lvl3pPr lvl="2" algn="ctr">
              <a:lnSpc>
                <a:spcPct val="80000"/>
              </a:lnSpc>
              <a:spcBef>
                <a:spcPts val="0"/>
              </a:spcBef>
              <a:spcAft>
                <a:spcPts val="0"/>
              </a:spcAft>
              <a:buSzPts val="7200"/>
              <a:buFont typeface="Jua"/>
              <a:buNone/>
              <a:defRPr sz="9600">
                <a:latin typeface="Jua"/>
                <a:ea typeface="Jua"/>
                <a:cs typeface="Jua"/>
                <a:sym typeface="Jua"/>
              </a:defRPr>
            </a:lvl3pPr>
            <a:lvl4pPr lvl="3" algn="ctr">
              <a:lnSpc>
                <a:spcPct val="80000"/>
              </a:lnSpc>
              <a:spcBef>
                <a:spcPts val="0"/>
              </a:spcBef>
              <a:spcAft>
                <a:spcPts val="0"/>
              </a:spcAft>
              <a:buSzPts val="7200"/>
              <a:buFont typeface="Jua"/>
              <a:buNone/>
              <a:defRPr sz="9600">
                <a:latin typeface="Jua"/>
                <a:ea typeface="Jua"/>
                <a:cs typeface="Jua"/>
                <a:sym typeface="Jua"/>
              </a:defRPr>
            </a:lvl4pPr>
            <a:lvl5pPr lvl="4" algn="ctr">
              <a:lnSpc>
                <a:spcPct val="80000"/>
              </a:lnSpc>
              <a:spcBef>
                <a:spcPts val="0"/>
              </a:spcBef>
              <a:spcAft>
                <a:spcPts val="0"/>
              </a:spcAft>
              <a:buSzPts val="7200"/>
              <a:buFont typeface="Jua"/>
              <a:buNone/>
              <a:defRPr sz="9600">
                <a:latin typeface="Jua"/>
                <a:ea typeface="Jua"/>
                <a:cs typeface="Jua"/>
                <a:sym typeface="Jua"/>
              </a:defRPr>
            </a:lvl5pPr>
            <a:lvl6pPr lvl="5" algn="ctr">
              <a:lnSpc>
                <a:spcPct val="80000"/>
              </a:lnSpc>
              <a:spcBef>
                <a:spcPts val="0"/>
              </a:spcBef>
              <a:spcAft>
                <a:spcPts val="0"/>
              </a:spcAft>
              <a:buSzPts val="7200"/>
              <a:buFont typeface="Jua"/>
              <a:buNone/>
              <a:defRPr sz="9600">
                <a:latin typeface="Jua"/>
                <a:ea typeface="Jua"/>
                <a:cs typeface="Jua"/>
                <a:sym typeface="Jua"/>
              </a:defRPr>
            </a:lvl6pPr>
            <a:lvl7pPr lvl="6" algn="ctr">
              <a:lnSpc>
                <a:spcPct val="80000"/>
              </a:lnSpc>
              <a:spcBef>
                <a:spcPts val="0"/>
              </a:spcBef>
              <a:spcAft>
                <a:spcPts val="0"/>
              </a:spcAft>
              <a:buSzPts val="7200"/>
              <a:buFont typeface="Jua"/>
              <a:buNone/>
              <a:defRPr sz="9600">
                <a:latin typeface="Jua"/>
                <a:ea typeface="Jua"/>
                <a:cs typeface="Jua"/>
                <a:sym typeface="Jua"/>
              </a:defRPr>
            </a:lvl7pPr>
            <a:lvl8pPr lvl="7" algn="ctr">
              <a:lnSpc>
                <a:spcPct val="80000"/>
              </a:lnSpc>
              <a:spcBef>
                <a:spcPts val="0"/>
              </a:spcBef>
              <a:spcAft>
                <a:spcPts val="0"/>
              </a:spcAft>
              <a:buSzPts val="7200"/>
              <a:buFont typeface="Jua"/>
              <a:buNone/>
              <a:defRPr sz="9600">
                <a:latin typeface="Jua"/>
                <a:ea typeface="Jua"/>
                <a:cs typeface="Jua"/>
                <a:sym typeface="Jua"/>
              </a:defRPr>
            </a:lvl8pPr>
            <a:lvl9pPr lvl="8" algn="ctr">
              <a:lnSpc>
                <a:spcPct val="80000"/>
              </a:lnSpc>
              <a:spcBef>
                <a:spcPts val="0"/>
              </a:spcBef>
              <a:spcAft>
                <a:spcPts val="0"/>
              </a:spcAft>
              <a:buSzPts val="7200"/>
              <a:buFont typeface="Jua"/>
              <a:buNone/>
              <a:defRPr sz="9600">
                <a:latin typeface="Jua"/>
                <a:ea typeface="Jua"/>
                <a:cs typeface="Jua"/>
                <a:sym typeface="Jua"/>
              </a:defRPr>
            </a:lvl9pPr>
          </a:lstStyle>
          <a:p>
            <a:endParaRPr/>
          </a:p>
        </p:txBody>
      </p:sp>
      <p:sp>
        <p:nvSpPr>
          <p:cNvPr id="84" name="Google Shape;84;p2"/>
          <p:cNvSpPr txBox="1">
            <a:spLocks noGrp="1"/>
          </p:cNvSpPr>
          <p:nvPr>
            <p:ph type="subTitle" idx="1"/>
          </p:nvPr>
        </p:nvSpPr>
        <p:spPr>
          <a:xfrm>
            <a:off x="1518300" y="4152233"/>
            <a:ext cx="9155600" cy="793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1"/>
              </a:buClr>
              <a:buSzPts val="2400"/>
              <a:buFont typeface="Quicksand Medium"/>
              <a:buNone/>
              <a:defRPr sz="2933">
                <a:solidFill>
                  <a:schemeClr val="accent1"/>
                </a:solidFill>
                <a:latin typeface="Quicksand Medium"/>
                <a:ea typeface="Quicksand Medium"/>
                <a:cs typeface="Quicksand Medium"/>
                <a:sym typeface="Quicksand Medium"/>
              </a:defRPr>
            </a:lvl1pPr>
            <a:lvl2pPr lvl="1"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2pPr>
            <a:lvl3pPr lvl="2"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3pPr>
            <a:lvl4pPr lvl="3"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4pPr>
            <a:lvl5pPr lvl="4"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5pPr>
            <a:lvl6pPr lvl="5"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6pPr>
            <a:lvl7pPr lvl="6"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7pPr>
            <a:lvl8pPr lvl="7"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8pPr>
            <a:lvl9pPr lvl="8"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9pPr>
          </a:lstStyle>
          <a:p>
            <a:endParaRPr/>
          </a:p>
        </p:txBody>
      </p:sp>
      <p:grpSp>
        <p:nvGrpSpPr>
          <p:cNvPr id="85" name="Google Shape;85;p2"/>
          <p:cNvGrpSpPr/>
          <p:nvPr/>
        </p:nvGrpSpPr>
        <p:grpSpPr>
          <a:xfrm>
            <a:off x="9974034" y="1931201"/>
            <a:ext cx="592367" cy="531367"/>
            <a:chOff x="2495125" y="2142250"/>
            <a:chExt cx="444275" cy="398525"/>
          </a:xfrm>
        </p:grpSpPr>
        <p:sp>
          <p:nvSpPr>
            <p:cNvPr id="86" name="Google Shape;86;p2"/>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 name="Google Shape;87;p2"/>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8" name="Google Shape;88;p2"/>
          <p:cNvGrpSpPr/>
          <p:nvPr/>
        </p:nvGrpSpPr>
        <p:grpSpPr>
          <a:xfrm>
            <a:off x="1357401" y="2009301"/>
            <a:ext cx="388500" cy="375167"/>
            <a:chOff x="3243875" y="2372825"/>
            <a:chExt cx="291375" cy="281375"/>
          </a:xfrm>
        </p:grpSpPr>
        <p:sp>
          <p:nvSpPr>
            <p:cNvPr id="89" name="Google Shape;89;p2"/>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 name="Google Shape;90;p2"/>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 name="Google Shape;91;p2"/>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 name="Google Shape;92;p2"/>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 name="Google Shape;93;p2"/>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 name="Google Shape;94;p2"/>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 name="Google Shape;95;p2"/>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 name="Google Shape;96;p2"/>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 name="Google Shape;97;p2"/>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 name="Google Shape;98;p2"/>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9" name="Google Shape;99;p2"/>
          <p:cNvGrpSpPr/>
          <p:nvPr/>
        </p:nvGrpSpPr>
        <p:grpSpPr>
          <a:xfrm>
            <a:off x="2761968" y="821285"/>
            <a:ext cx="222233" cy="224767"/>
            <a:chOff x="4954425" y="2036375"/>
            <a:chExt cx="166675" cy="168575"/>
          </a:xfrm>
        </p:grpSpPr>
        <p:sp>
          <p:nvSpPr>
            <p:cNvPr id="100" name="Google Shape;100;p2"/>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 name="Google Shape;101;p2"/>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02" name="Google Shape;102;p2"/>
          <p:cNvSpPr/>
          <p:nvPr/>
        </p:nvSpPr>
        <p:spPr>
          <a:xfrm>
            <a:off x="10095834" y="1321351"/>
            <a:ext cx="158833" cy="108267"/>
          </a:xfrm>
          <a:custGeom>
            <a:avLst/>
            <a:gdLst/>
            <a:ahLst/>
            <a:cxnLst/>
            <a:rect l="l" t="t" r="r" b="b"/>
            <a:pathLst>
              <a:path w="4765" h="3248" extrusionOk="0">
                <a:moveTo>
                  <a:pt x="2253" y="0"/>
                </a:moveTo>
                <a:cubicBezTo>
                  <a:pt x="255" y="0"/>
                  <a:pt x="1" y="2834"/>
                  <a:pt x="2006" y="3221"/>
                </a:cubicBezTo>
                <a:cubicBezTo>
                  <a:pt x="2122" y="3239"/>
                  <a:pt x="2233" y="3247"/>
                  <a:pt x="2340" y="3247"/>
                </a:cubicBezTo>
                <a:cubicBezTo>
                  <a:pt x="4296" y="3247"/>
                  <a:pt x="4764" y="345"/>
                  <a:pt x="2483" y="12"/>
                </a:cubicBezTo>
                <a:cubicBezTo>
                  <a:pt x="2404" y="4"/>
                  <a:pt x="2327" y="0"/>
                  <a:pt x="2253" y="0"/>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 name="Google Shape;103;p2"/>
          <p:cNvSpPr/>
          <p:nvPr/>
        </p:nvSpPr>
        <p:spPr>
          <a:xfrm>
            <a:off x="2428168" y="1712833"/>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 name="Google Shape;104;p2"/>
          <p:cNvSpPr/>
          <p:nvPr/>
        </p:nvSpPr>
        <p:spPr>
          <a:xfrm>
            <a:off x="1357400" y="1334201"/>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 name="Google Shape;105;p2"/>
          <p:cNvSpPr/>
          <p:nvPr/>
        </p:nvSpPr>
        <p:spPr>
          <a:xfrm rot="9553842">
            <a:off x="2832868" y="5588477"/>
            <a:ext cx="80432" cy="57399"/>
          </a:xfrm>
          <a:custGeom>
            <a:avLst/>
            <a:gdLst/>
            <a:ahLst/>
            <a:cxnLst/>
            <a:rect l="l" t="t" r="r" b="b"/>
            <a:pathLst>
              <a:path w="2413" h="1722" extrusionOk="0">
                <a:moveTo>
                  <a:pt x="1429" y="1"/>
                </a:moveTo>
                <a:cubicBezTo>
                  <a:pt x="1351" y="1"/>
                  <a:pt x="1268" y="12"/>
                  <a:pt x="1179" y="34"/>
                </a:cubicBezTo>
                <a:cubicBezTo>
                  <a:pt x="1156" y="33"/>
                  <a:pt x="1133" y="32"/>
                  <a:pt x="1110" y="32"/>
                </a:cubicBezTo>
                <a:cubicBezTo>
                  <a:pt x="20" y="32"/>
                  <a:pt x="1" y="1722"/>
                  <a:pt x="1114" y="1722"/>
                </a:cubicBezTo>
                <a:cubicBezTo>
                  <a:pt x="1159" y="1722"/>
                  <a:pt x="1206" y="1719"/>
                  <a:pt x="1254" y="1714"/>
                </a:cubicBezTo>
                <a:cubicBezTo>
                  <a:pt x="2412" y="1575"/>
                  <a:pt x="2372" y="1"/>
                  <a:pt x="1429"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 name="Google Shape;106;p2"/>
          <p:cNvSpPr/>
          <p:nvPr/>
        </p:nvSpPr>
        <p:spPr>
          <a:xfrm>
            <a:off x="10036933" y="5575885"/>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 name="Google Shape;107;p2"/>
          <p:cNvSpPr/>
          <p:nvPr/>
        </p:nvSpPr>
        <p:spPr>
          <a:xfrm>
            <a:off x="1472234" y="4945433"/>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08" name="Google Shape;108;p2"/>
          <p:cNvGrpSpPr/>
          <p:nvPr/>
        </p:nvGrpSpPr>
        <p:grpSpPr>
          <a:xfrm>
            <a:off x="8473401" y="946201"/>
            <a:ext cx="388500" cy="375167"/>
            <a:chOff x="3243875" y="2372825"/>
            <a:chExt cx="291375" cy="281375"/>
          </a:xfrm>
        </p:grpSpPr>
        <p:sp>
          <p:nvSpPr>
            <p:cNvPr id="109" name="Google Shape;109;p2"/>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 name="Google Shape;110;p2"/>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 name="Google Shape;111;p2"/>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 name="Google Shape;112;p2"/>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 name="Google Shape;113;p2"/>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 name="Google Shape;114;p2"/>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 name="Google Shape;115;p2"/>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 name="Google Shape;116;p2"/>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 name="Google Shape;117;p2"/>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8" name="Google Shape;118;p2"/>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19" name="Google Shape;119;p2"/>
          <p:cNvGrpSpPr/>
          <p:nvPr/>
        </p:nvGrpSpPr>
        <p:grpSpPr>
          <a:xfrm>
            <a:off x="1473401" y="5532201"/>
            <a:ext cx="592367" cy="531367"/>
            <a:chOff x="2495125" y="2142250"/>
            <a:chExt cx="444275" cy="398525"/>
          </a:xfrm>
        </p:grpSpPr>
        <p:sp>
          <p:nvSpPr>
            <p:cNvPr id="120" name="Google Shape;120;p2"/>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 name="Google Shape;121;p2"/>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22" name="Google Shape;122;p2"/>
          <p:cNvGrpSpPr/>
          <p:nvPr/>
        </p:nvGrpSpPr>
        <p:grpSpPr>
          <a:xfrm>
            <a:off x="9301067" y="5825267"/>
            <a:ext cx="388500" cy="375167"/>
            <a:chOff x="3243875" y="2372825"/>
            <a:chExt cx="291375" cy="281375"/>
          </a:xfrm>
        </p:grpSpPr>
        <p:sp>
          <p:nvSpPr>
            <p:cNvPr id="123" name="Google Shape;123;p2"/>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 name="Google Shape;124;p2"/>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 name="Google Shape;125;p2"/>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 name="Google Shape;126;p2"/>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7" name="Google Shape;127;p2"/>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8" name="Google Shape;128;p2"/>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9" name="Google Shape;129;p2"/>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 name="Google Shape;130;p2"/>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 name="Google Shape;131;p2"/>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 name="Google Shape;132;p2"/>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4792822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3"/>
        <p:cNvGrpSpPr/>
        <p:nvPr/>
      </p:nvGrpSpPr>
      <p:grpSpPr>
        <a:xfrm>
          <a:off x="0" y="0"/>
          <a:ext cx="0" cy="0"/>
          <a:chOff x="0" y="0"/>
          <a:chExt cx="0" cy="0"/>
        </a:xfrm>
      </p:grpSpPr>
      <p:sp>
        <p:nvSpPr>
          <p:cNvPr id="134" name="Google Shape;134;p3"/>
          <p:cNvSpPr/>
          <p:nvPr/>
        </p:nvSpPr>
        <p:spPr>
          <a:xfrm>
            <a:off x="527900" y="388432"/>
            <a:ext cx="11114749"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35" name="Google Shape;135;p3"/>
          <p:cNvGrpSpPr/>
          <p:nvPr/>
        </p:nvGrpSpPr>
        <p:grpSpPr>
          <a:xfrm>
            <a:off x="527859" y="292693"/>
            <a:ext cx="11358487" cy="6384375"/>
            <a:chOff x="395894" y="219519"/>
            <a:chExt cx="8518865" cy="4788281"/>
          </a:xfrm>
        </p:grpSpPr>
        <p:sp>
          <p:nvSpPr>
            <p:cNvPr id="136" name="Google Shape;136;p3"/>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37" name="Google Shape;137;p3"/>
            <p:cNvGrpSpPr/>
            <p:nvPr/>
          </p:nvGrpSpPr>
          <p:grpSpPr>
            <a:xfrm>
              <a:off x="8341543" y="2282008"/>
              <a:ext cx="569676" cy="380612"/>
              <a:chOff x="8341543" y="2282008"/>
              <a:chExt cx="569676" cy="380612"/>
            </a:xfrm>
          </p:grpSpPr>
          <p:sp>
            <p:nvSpPr>
              <p:cNvPr id="138" name="Google Shape;138;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 name="Google Shape;139;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40" name="Google Shape;140;p3"/>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41" name="Google Shape;141;p3"/>
            <p:cNvGrpSpPr/>
            <p:nvPr/>
          </p:nvGrpSpPr>
          <p:grpSpPr>
            <a:xfrm>
              <a:off x="8341543" y="1721094"/>
              <a:ext cx="569676" cy="380612"/>
              <a:chOff x="8341543" y="1721094"/>
              <a:chExt cx="569676" cy="380612"/>
            </a:xfrm>
          </p:grpSpPr>
          <p:sp>
            <p:nvSpPr>
              <p:cNvPr id="142" name="Google Shape;142;p3"/>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 name="Google Shape;143;p3"/>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44" name="Google Shape;144;p3"/>
            <p:cNvGrpSpPr/>
            <p:nvPr/>
          </p:nvGrpSpPr>
          <p:grpSpPr>
            <a:xfrm>
              <a:off x="8346273" y="1183592"/>
              <a:ext cx="568486" cy="388014"/>
              <a:chOff x="8346273" y="1183592"/>
              <a:chExt cx="568486" cy="388014"/>
            </a:xfrm>
          </p:grpSpPr>
          <p:sp>
            <p:nvSpPr>
              <p:cNvPr id="145" name="Google Shape;145;p3"/>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 name="Google Shape;146;p3"/>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47" name="Google Shape;147;p3"/>
            <p:cNvGrpSpPr/>
            <p:nvPr/>
          </p:nvGrpSpPr>
          <p:grpSpPr>
            <a:xfrm>
              <a:off x="8341543" y="606635"/>
              <a:ext cx="569676" cy="388014"/>
              <a:chOff x="8341543" y="606635"/>
              <a:chExt cx="569676" cy="388014"/>
            </a:xfrm>
          </p:grpSpPr>
          <p:sp>
            <p:nvSpPr>
              <p:cNvPr id="148" name="Google Shape;148;p3"/>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9" name="Google Shape;149;p3"/>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50" name="Google Shape;150;p3"/>
            <p:cNvGrpSpPr/>
            <p:nvPr/>
          </p:nvGrpSpPr>
          <p:grpSpPr>
            <a:xfrm>
              <a:off x="8341543" y="2842933"/>
              <a:ext cx="569676" cy="380612"/>
              <a:chOff x="8341543" y="2282008"/>
              <a:chExt cx="569676" cy="380612"/>
            </a:xfrm>
          </p:grpSpPr>
          <p:sp>
            <p:nvSpPr>
              <p:cNvPr id="151" name="Google Shape;151;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 name="Google Shape;152;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53" name="Google Shape;153;p3"/>
            <p:cNvGrpSpPr/>
            <p:nvPr/>
          </p:nvGrpSpPr>
          <p:grpSpPr>
            <a:xfrm>
              <a:off x="8341543" y="3403858"/>
              <a:ext cx="569676" cy="380612"/>
              <a:chOff x="8341543" y="2282008"/>
              <a:chExt cx="569676" cy="380612"/>
            </a:xfrm>
          </p:grpSpPr>
          <p:sp>
            <p:nvSpPr>
              <p:cNvPr id="154" name="Google Shape;154;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 name="Google Shape;155;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6" name="Google Shape;156;p3"/>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 name="Google Shape;157;p3"/>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8" name="Google Shape;158;p3"/>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9" name="Google Shape;159;p3"/>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0" name="Google Shape;160;p3"/>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 name="Google Shape;161;p3"/>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 name="Google Shape;162;p3"/>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3" name="Google Shape;163;p3"/>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4" name="Google Shape;164;p3"/>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5" name="Google Shape;165;p3"/>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6" name="Google Shape;166;p3"/>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 name="Google Shape;167;p3"/>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 name="Google Shape;168;p3"/>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 name="Google Shape;169;p3"/>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 name="Google Shape;170;p3"/>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1" name="Google Shape;171;p3"/>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2" name="Google Shape;172;p3"/>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3" name="Google Shape;173;p3"/>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4" name="Google Shape;174;p3"/>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5" name="Google Shape;175;p3"/>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6" name="Google Shape;176;p3"/>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7" name="Google Shape;177;p3"/>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8" name="Google Shape;178;p3"/>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9" name="Google Shape;179;p3"/>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0" name="Google Shape;180;p3"/>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1" name="Google Shape;181;p3"/>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2" name="Google Shape;182;p3"/>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3" name="Google Shape;183;p3"/>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4" name="Google Shape;184;p3"/>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 name="Google Shape;185;p3"/>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 name="Google Shape;186;p3"/>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 name="Google Shape;187;p3"/>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 name="Google Shape;188;p3"/>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 name="Google Shape;189;p3"/>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 name="Google Shape;190;p3"/>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 name="Google Shape;191;p3"/>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 name="Google Shape;192;p3"/>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 name="Google Shape;193;p3"/>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 name="Google Shape;194;p3"/>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 name="Google Shape;195;p3"/>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 name="Google Shape;196;p3"/>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 name="Google Shape;197;p3"/>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 name="Google Shape;198;p3"/>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 name="Google Shape;199;p3"/>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 name="Google Shape;200;p3"/>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 name="Google Shape;201;p3"/>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 name="Google Shape;202;p3"/>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 name="Google Shape;203;p3"/>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 name="Google Shape;204;p3"/>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 name="Google Shape;205;p3"/>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 name="Google Shape;206;p3"/>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7" name="Google Shape;207;p3"/>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 name="Google Shape;208;p3"/>
          <p:cNvSpPr txBox="1">
            <a:spLocks noGrp="1"/>
          </p:cNvSpPr>
          <p:nvPr>
            <p:ph type="title"/>
          </p:nvPr>
        </p:nvSpPr>
        <p:spPr>
          <a:xfrm>
            <a:off x="3330499" y="2875457"/>
            <a:ext cx="5290800" cy="87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7466"/>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
        <p:nvSpPr>
          <p:cNvPr id="209" name="Google Shape;209;p3"/>
          <p:cNvSpPr txBox="1">
            <a:spLocks noGrp="1"/>
          </p:cNvSpPr>
          <p:nvPr>
            <p:ph type="title" idx="2" hasCustomPrompt="1"/>
          </p:nvPr>
        </p:nvSpPr>
        <p:spPr>
          <a:xfrm>
            <a:off x="5287533" y="1496600"/>
            <a:ext cx="1376800" cy="874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7200"/>
              <a:buNone/>
              <a:defRPr sz="5733">
                <a:solidFill>
                  <a:schemeClr val="accent1"/>
                </a:solidFill>
              </a:defRPr>
            </a:lvl1pPr>
            <a:lvl2pPr lvl="1" algn="ctr" rtl="0">
              <a:spcBef>
                <a:spcPts val="0"/>
              </a:spcBef>
              <a:spcAft>
                <a:spcPts val="0"/>
              </a:spcAft>
              <a:buClr>
                <a:schemeClr val="accent1"/>
              </a:buClr>
              <a:buSzPts val="7200"/>
              <a:buNone/>
              <a:defRPr sz="9600">
                <a:solidFill>
                  <a:schemeClr val="accent1"/>
                </a:solidFill>
              </a:defRPr>
            </a:lvl2pPr>
            <a:lvl3pPr lvl="2" algn="ctr" rtl="0">
              <a:spcBef>
                <a:spcPts val="0"/>
              </a:spcBef>
              <a:spcAft>
                <a:spcPts val="0"/>
              </a:spcAft>
              <a:buClr>
                <a:schemeClr val="accent1"/>
              </a:buClr>
              <a:buSzPts val="7200"/>
              <a:buNone/>
              <a:defRPr sz="9600">
                <a:solidFill>
                  <a:schemeClr val="accent1"/>
                </a:solidFill>
              </a:defRPr>
            </a:lvl3pPr>
            <a:lvl4pPr lvl="3" algn="ctr" rtl="0">
              <a:spcBef>
                <a:spcPts val="0"/>
              </a:spcBef>
              <a:spcAft>
                <a:spcPts val="0"/>
              </a:spcAft>
              <a:buClr>
                <a:schemeClr val="accent1"/>
              </a:buClr>
              <a:buSzPts val="7200"/>
              <a:buNone/>
              <a:defRPr sz="9600">
                <a:solidFill>
                  <a:schemeClr val="accent1"/>
                </a:solidFill>
              </a:defRPr>
            </a:lvl4pPr>
            <a:lvl5pPr lvl="4" algn="ctr" rtl="0">
              <a:spcBef>
                <a:spcPts val="0"/>
              </a:spcBef>
              <a:spcAft>
                <a:spcPts val="0"/>
              </a:spcAft>
              <a:buClr>
                <a:schemeClr val="accent1"/>
              </a:buClr>
              <a:buSzPts val="7200"/>
              <a:buNone/>
              <a:defRPr sz="9600">
                <a:solidFill>
                  <a:schemeClr val="accent1"/>
                </a:solidFill>
              </a:defRPr>
            </a:lvl5pPr>
            <a:lvl6pPr lvl="5" algn="ctr" rtl="0">
              <a:spcBef>
                <a:spcPts val="0"/>
              </a:spcBef>
              <a:spcAft>
                <a:spcPts val="0"/>
              </a:spcAft>
              <a:buClr>
                <a:schemeClr val="accent1"/>
              </a:buClr>
              <a:buSzPts val="7200"/>
              <a:buNone/>
              <a:defRPr sz="9600">
                <a:solidFill>
                  <a:schemeClr val="accent1"/>
                </a:solidFill>
              </a:defRPr>
            </a:lvl6pPr>
            <a:lvl7pPr lvl="6" algn="ctr" rtl="0">
              <a:spcBef>
                <a:spcPts val="0"/>
              </a:spcBef>
              <a:spcAft>
                <a:spcPts val="0"/>
              </a:spcAft>
              <a:buClr>
                <a:schemeClr val="accent1"/>
              </a:buClr>
              <a:buSzPts val="7200"/>
              <a:buNone/>
              <a:defRPr sz="9600">
                <a:solidFill>
                  <a:schemeClr val="accent1"/>
                </a:solidFill>
              </a:defRPr>
            </a:lvl7pPr>
            <a:lvl8pPr lvl="7" algn="ctr" rtl="0">
              <a:spcBef>
                <a:spcPts val="0"/>
              </a:spcBef>
              <a:spcAft>
                <a:spcPts val="0"/>
              </a:spcAft>
              <a:buClr>
                <a:schemeClr val="accent1"/>
              </a:buClr>
              <a:buSzPts val="7200"/>
              <a:buNone/>
              <a:defRPr sz="9600">
                <a:solidFill>
                  <a:schemeClr val="accent1"/>
                </a:solidFill>
              </a:defRPr>
            </a:lvl8pPr>
            <a:lvl9pPr lvl="8" algn="ctr" rtl="0">
              <a:spcBef>
                <a:spcPts val="0"/>
              </a:spcBef>
              <a:spcAft>
                <a:spcPts val="0"/>
              </a:spcAft>
              <a:buClr>
                <a:schemeClr val="accent1"/>
              </a:buClr>
              <a:buSzPts val="7200"/>
              <a:buNone/>
              <a:defRPr sz="9600">
                <a:solidFill>
                  <a:schemeClr val="accent1"/>
                </a:solidFill>
              </a:defRPr>
            </a:lvl9pPr>
          </a:lstStyle>
          <a:p>
            <a:r>
              <a:t>xx%</a:t>
            </a:r>
          </a:p>
        </p:txBody>
      </p:sp>
      <p:sp>
        <p:nvSpPr>
          <p:cNvPr id="210" name="Google Shape;210;p3"/>
          <p:cNvSpPr txBox="1">
            <a:spLocks noGrp="1"/>
          </p:cNvSpPr>
          <p:nvPr>
            <p:ph type="subTitle" idx="1"/>
          </p:nvPr>
        </p:nvSpPr>
        <p:spPr>
          <a:xfrm>
            <a:off x="2978100" y="4193133"/>
            <a:ext cx="5995600" cy="87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chemeClr val="dk1"/>
                </a:solidFill>
              </a:defRPr>
            </a:lvl1pPr>
            <a:lvl2pPr lvl="1" algn="ctr" rtl="0">
              <a:spcBef>
                <a:spcPts val="0"/>
              </a:spcBef>
              <a:spcAft>
                <a:spcPts val="0"/>
              </a:spcAft>
              <a:buNone/>
              <a:defRPr>
                <a:solidFill>
                  <a:schemeClr val="dk1"/>
                </a:solidFill>
              </a:defRPr>
            </a:lvl2pPr>
            <a:lvl3pPr lvl="2" algn="ctr" rtl="0">
              <a:spcBef>
                <a:spcPts val="0"/>
              </a:spcBef>
              <a:spcAft>
                <a:spcPts val="0"/>
              </a:spcAft>
              <a:buNone/>
              <a:defRPr>
                <a:solidFill>
                  <a:schemeClr val="dk1"/>
                </a:solidFill>
              </a:defRPr>
            </a:lvl3pPr>
            <a:lvl4pPr lvl="3" algn="ctr" rtl="0">
              <a:spcBef>
                <a:spcPts val="0"/>
              </a:spcBef>
              <a:spcAft>
                <a:spcPts val="0"/>
              </a:spcAft>
              <a:buNone/>
              <a:defRPr>
                <a:solidFill>
                  <a:schemeClr val="dk1"/>
                </a:solidFill>
              </a:defRPr>
            </a:lvl4pPr>
            <a:lvl5pPr lvl="4" algn="ctr" rtl="0">
              <a:spcBef>
                <a:spcPts val="0"/>
              </a:spcBef>
              <a:spcAft>
                <a:spcPts val="0"/>
              </a:spcAft>
              <a:buNone/>
              <a:defRPr>
                <a:solidFill>
                  <a:schemeClr val="dk1"/>
                </a:solidFill>
              </a:defRPr>
            </a:lvl5pPr>
            <a:lvl6pPr lvl="5" algn="ctr" rtl="0">
              <a:spcBef>
                <a:spcPts val="0"/>
              </a:spcBef>
              <a:spcAft>
                <a:spcPts val="0"/>
              </a:spcAft>
              <a:buNone/>
              <a:defRPr>
                <a:solidFill>
                  <a:schemeClr val="dk1"/>
                </a:solidFill>
              </a:defRPr>
            </a:lvl6pPr>
            <a:lvl7pPr lvl="6" algn="ctr" rtl="0">
              <a:spcBef>
                <a:spcPts val="0"/>
              </a:spcBef>
              <a:spcAft>
                <a:spcPts val="0"/>
              </a:spcAft>
              <a:buNone/>
              <a:defRPr>
                <a:solidFill>
                  <a:schemeClr val="dk1"/>
                </a:solidFill>
              </a:defRPr>
            </a:lvl7pPr>
            <a:lvl8pPr lvl="7" algn="ctr" rtl="0">
              <a:spcBef>
                <a:spcPts val="0"/>
              </a:spcBef>
              <a:spcAft>
                <a:spcPts val="0"/>
              </a:spcAft>
              <a:buNone/>
              <a:defRPr>
                <a:solidFill>
                  <a:schemeClr val="dk1"/>
                </a:solidFill>
              </a:defRPr>
            </a:lvl8pPr>
            <a:lvl9pPr lvl="8" algn="ctr" rtl="0">
              <a:spcBef>
                <a:spcPts val="0"/>
              </a:spcBef>
              <a:spcAft>
                <a:spcPts val="0"/>
              </a:spcAft>
              <a:buNone/>
              <a:defRPr>
                <a:solidFill>
                  <a:schemeClr val="dk1"/>
                </a:solidFill>
              </a:defRPr>
            </a:lvl9pPr>
          </a:lstStyle>
          <a:p>
            <a:endParaRPr/>
          </a:p>
        </p:txBody>
      </p:sp>
      <p:grpSp>
        <p:nvGrpSpPr>
          <p:cNvPr id="211" name="Google Shape;211;p3"/>
          <p:cNvGrpSpPr/>
          <p:nvPr/>
        </p:nvGrpSpPr>
        <p:grpSpPr>
          <a:xfrm>
            <a:off x="1373567" y="2108467"/>
            <a:ext cx="592367" cy="531367"/>
            <a:chOff x="2495125" y="2142250"/>
            <a:chExt cx="444275" cy="398525"/>
          </a:xfrm>
        </p:grpSpPr>
        <p:sp>
          <p:nvSpPr>
            <p:cNvPr id="212" name="Google Shape;212;p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3" name="Google Shape;213;p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14" name="Google Shape;214;p3"/>
          <p:cNvGrpSpPr/>
          <p:nvPr/>
        </p:nvGrpSpPr>
        <p:grpSpPr>
          <a:xfrm>
            <a:off x="9804601" y="5273701"/>
            <a:ext cx="388500" cy="375167"/>
            <a:chOff x="3243875" y="2372825"/>
            <a:chExt cx="291375" cy="281375"/>
          </a:xfrm>
        </p:grpSpPr>
        <p:sp>
          <p:nvSpPr>
            <p:cNvPr id="215" name="Google Shape;215;p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6" name="Google Shape;216;p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7" name="Google Shape;217;p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8" name="Google Shape;218;p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9" name="Google Shape;219;p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0" name="Google Shape;220;p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1" name="Google Shape;221;p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2" name="Google Shape;222;p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3" name="Google Shape;223;p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4" name="Google Shape;224;p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25" name="Google Shape;225;p3"/>
          <p:cNvGrpSpPr/>
          <p:nvPr/>
        </p:nvGrpSpPr>
        <p:grpSpPr>
          <a:xfrm>
            <a:off x="10013868" y="1672585"/>
            <a:ext cx="222233" cy="224767"/>
            <a:chOff x="4954425" y="2036375"/>
            <a:chExt cx="166675" cy="168575"/>
          </a:xfrm>
        </p:grpSpPr>
        <p:sp>
          <p:nvSpPr>
            <p:cNvPr id="226" name="Google Shape;226;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7" name="Google Shape;227;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28" name="Google Shape;228;p3"/>
          <p:cNvSpPr/>
          <p:nvPr/>
        </p:nvSpPr>
        <p:spPr>
          <a:xfrm>
            <a:off x="2041801" y="4022766"/>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9" name="Google Shape;229;p3"/>
          <p:cNvSpPr/>
          <p:nvPr/>
        </p:nvSpPr>
        <p:spPr>
          <a:xfrm>
            <a:off x="10758967" y="3611184"/>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30" name="Google Shape;230;p3"/>
          <p:cNvGrpSpPr/>
          <p:nvPr/>
        </p:nvGrpSpPr>
        <p:grpSpPr>
          <a:xfrm>
            <a:off x="1558634" y="5420001"/>
            <a:ext cx="222233" cy="224767"/>
            <a:chOff x="4954425" y="2036375"/>
            <a:chExt cx="166675" cy="168575"/>
          </a:xfrm>
        </p:grpSpPr>
        <p:sp>
          <p:nvSpPr>
            <p:cNvPr id="231" name="Google Shape;231;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2" name="Google Shape;232;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42198860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3"/>
        <p:cNvGrpSpPr/>
        <p:nvPr/>
      </p:nvGrpSpPr>
      <p:grpSpPr>
        <a:xfrm>
          <a:off x="0" y="0"/>
          <a:ext cx="0" cy="0"/>
          <a:chOff x="0" y="0"/>
          <a:chExt cx="0" cy="0"/>
        </a:xfrm>
      </p:grpSpPr>
      <p:sp>
        <p:nvSpPr>
          <p:cNvPr id="234" name="Google Shape;234;p4"/>
          <p:cNvSpPr/>
          <p:nvPr/>
        </p:nvSpPr>
        <p:spPr>
          <a:xfrm>
            <a:off x="527900" y="388432"/>
            <a:ext cx="11114749"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5" name="Google Shape;235;p4"/>
          <p:cNvSpPr/>
          <p:nvPr/>
        </p:nvSpPr>
        <p:spPr>
          <a:xfrm>
            <a:off x="881581" y="292693"/>
            <a:ext cx="10758425"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6" name="Google Shape;236;p4"/>
          <p:cNvSpPr/>
          <p:nvPr/>
        </p:nvSpPr>
        <p:spPr>
          <a:xfrm>
            <a:off x="11122057" y="5930292"/>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37" name="Google Shape;237;p4"/>
          <p:cNvGrpSpPr/>
          <p:nvPr/>
        </p:nvGrpSpPr>
        <p:grpSpPr>
          <a:xfrm>
            <a:off x="11122057" y="3042677"/>
            <a:ext cx="759568" cy="507483"/>
            <a:chOff x="8341543" y="2282008"/>
            <a:chExt cx="569676" cy="380612"/>
          </a:xfrm>
        </p:grpSpPr>
        <p:sp>
          <p:nvSpPr>
            <p:cNvPr id="238" name="Google Shape;238;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9" name="Google Shape;239;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40" name="Google Shape;240;p4"/>
          <p:cNvGrpSpPr/>
          <p:nvPr/>
        </p:nvGrpSpPr>
        <p:grpSpPr>
          <a:xfrm>
            <a:off x="11122057" y="2294792"/>
            <a:ext cx="759568" cy="507483"/>
            <a:chOff x="8341543" y="1721094"/>
            <a:chExt cx="569676" cy="380612"/>
          </a:xfrm>
        </p:grpSpPr>
        <p:sp>
          <p:nvSpPr>
            <p:cNvPr id="241" name="Google Shape;241;p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2" name="Google Shape;242;p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43" name="Google Shape;243;p4"/>
          <p:cNvGrpSpPr/>
          <p:nvPr/>
        </p:nvGrpSpPr>
        <p:grpSpPr>
          <a:xfrm>
            <a:off x="11128364" y="1578123"/>
            <a:ext cx="757981" cy="517352"/>
            <a:chOff x="8346273" y="1183592"/>
            <a:chExt cx="568486" cy="388014"/>
          </a:xfrm>
        </p:grpSpPr>
        <p:sp>
          <p:nvSpPr>
            <p:cNvPr id="244" name="Google Shape;244;p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5" name="Google Shape;245;p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46" name="Google Shape;246;p4"/>
          <p:cNvGrpSpPr/>
          <p:nvPr/>
        </p:nvGrpSpPr>
        <p:grpSpPr>
          <a:xfrm>
            <a:off x="11122057" y="808847"/>
            <a:ext cx="759568" cy="517352"/>
            <a:chOff x="8341543" y="606635"/>
            <a:chExt cx="569676" cy="388014"/>
          </a:xfrm>
        </p:grpSpPr>
        <p:sp>
          <p:nvSpPr>
            <p:cNvPr id="247" name="Google Shape;247;p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8" name="Google Shape;248;p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49" name="Google Shape;249;p4"/>
          <p:cNvGrpSpPr/>
          <p:nvPr/>
        </p:nvGrpSpPr>
        <p:grpSpPr>
          <a:xfrm>
            <a:off x="11122057" y="3790577"/>
            <a:ext cx="759568" cy="507483"/>
            <a:chOff x="8341543" y="2282008"/>
            <a:chExt cx="569676" cy="380612"/>
          </a:xfrm>
        </p:grpSpPr>
        <p:sp>
          <p:nvSpPr>
            <p:cNvPr id="250" name="Google Shape;250;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1" name="Google Shape;251;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52" name="Google Shape;252;p4"/>
          <p:cNvGrpSpPr/>
          <p:nvPr/>
        </p:nvGrpSpPr>
        <p:grpSpPr>
          <a:xfrm>
            <a:off x="11122057" y="4538477"/>
            <a:ext cx="759568" cy="507483"/>
            <a:chOff x="8341543" y="2282008"/>
            <a:chExt cx="569676" cy="380612"/>
          </a:xfrm>
        </p:grpSpPr>
        <p:sp>
          <p:nvSpPr>
            <p:cNvPr id="253" name="Google Shape;253;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4" name="Google Shape;254;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55" name="Google Shape;255;p4"/>
          <p:cNvSpPr/>
          <p:nvPr/>
        </p:nvSpPr>
        <p:spPr>
          <a:xfrm>
            <a:off x="11122057" y="5823925"/>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6" name="Google Shape;256;p4"/>
          <p:cNvSpPr/>
          <p:nvPr/>
        </p:nvSpPr>
        <p:spPr>
          <a:xfrm>
            <a:off x="527859" y="292693"/>
            <a:ext cx="10737917" cy="6384375"/>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7" name="Google Shape;257;p4"/>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8" name="Google Shape;258;p4"/>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9" name="Google Shape;259;p4"/>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0" name="Google Shape;260;p4"/>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1" name="Google Shape;261;p4"/>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2" name="Google Shape;262;p4"/>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3" name="Google Shape;263;p4"/>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4" name="Google Shape;264;p4"/>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5" name="Google Shape;265;p4"/>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6" name="Google Shape;266;p4"/>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7" name="Google Shape;267;p4"/>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8" name="Google Shape;268;p4"/>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9" name="Google Shape;269;p4"/>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0" name="Google Shape;270;p4"/>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1" name="Google Shape;271;p4"/>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2" name="Google Shape;272;p4"/>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3" name="Google Shape;273;p4"/>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4" name="Google Shape;274;p4"/>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5" name="Google Shape;275;p4"/>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6" name="Google Shape;276;p4"/>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7" name="Google Shape;277;p4"/>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8" name="Google Shape;278;p4"/>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9" name="Google Shape;279;p4"/>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0" name="Google Shape;280;p4"/>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1" name="Google Shape;281;p4"/>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2" name="Google Shape;282;p4"/>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3" name="Google Shape;283;p4"/>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4" name="Google Shape;284;p4"/>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5" name="Google Shape;285;p4"/>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6" name="Google Shape;286;p4"/>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7" name="Google Shape;287;p4"/>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8" name="Google Shape;288;p4"/>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9" name="Google Shape;289;p4"/>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0" name="Google Shape;290;p4"/>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1" name="Google Shape;291;p4"/>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2" name="Google Shape;292;p4"/>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3" name="Google Shape;293;p4"/>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4" name="Google Shape;294;p4"/>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5" name="Google Shape;295;p4"/>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6" name="Google Shape;296;p4"/>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7" name="Google Shape;297;p4"/>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8" name="Google Shape;298;p4"/>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9" name="Google Shape;299;p4"/>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0" name="Google Shape;300;p4"/>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1" name="Google Shape;301;p4"/>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2" name="Google Shape;302;p4"/>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3" name="Google Shape;303;p4"/>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4" name="Google Shape;304;p4"/>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5" name="Google Shape;305;p4"/>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6" name="Google Shape;306;p4"/>
          <p:cNvSpPr/>
          <p:nvPr/>
        </p:nvSpPr>
        <p:spPr>
          <a:xfrm>
            <a:off x="305201" y="180913"/>
            <a:ext cx="1059620" cy="9156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7" name="Google Shape;307;p4"/>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8" name="Google Shape;308;p4"/>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9" name="Google Shape;309;p4"/>
          <p:cNvSpPr txBox="1">
            <a:spLocks noGrp="1"/>
          </p:cNvSpPr>
          <p:nvPr>
            <p:ph type="subTitle" idx="1"/>
          </p:nvPr>
        </p:nvSpPr>
        <p:spPr>
          <a:xfrm>
            <a:off x="1095100" y="1642867"/>
            <a:ext cx="10001600" cy="442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lvl1pPr>
            <a:lvl2pPr lvl="1" algn="ctr" rtl="0">
              <a:spcBef>
                <a:spcPts val="0"/>
              </a:spcBef>
              <a:spcAft>
                <a:spcPts val="0"/>
              </a:spcAft>
              <a:buNone/>
              <a:defRPr sz="1600"/>
            </a:lvl2pPr>
            <a:lvl3pPr lvl="2" algn="ctr" rtl="0">
              <a:spcBef>
                <a:spcPts val="0"/>
              </a:spcBef>
              <a:spcAft>
                <a:spcPts val="0"/>
              </a:spcAft>
              <a:buNone/>
              <a:defRPr sz="1600"/>
            </a:lvl3pPr>
            <a:lvl4pPr lvl="3" algn="ctr" rtl="0">
              <a:spcBef>
                <a:spcPts val="0"/>
              </a:spcBef>
              <a:spcAft>
                <a:spcPts val="0"/>
              </a:spcAft>
              <a:buNone/>
              <a:defRPr sz="1600"/>
            </a:lvl4pPr>
            <a:lvl5pPr lvl="4" algn="ctr" rtl="0">
              <a:spcBef>
                <a:spcPts val="0"/>
              </a:spcBef>
              <a:spcAft>
                <a:spcPts val="0"/>
              </a:spcAft>
              <a:buNone/>
              <a:defRPr sz="1600"/>
            </a:lvl5pPr>
            <a:lvl6pPr lvl="5" algn="ctr" rtl="0">
              <a:spcBef>
                <a:spcPts val="0"/>
              </a:spcBef>
              <a:spcAft>
                <a:spcPts val="0"/>
              </a:spcAft>
              <a:buNone/>
              <a:defRPr sz="1600"/>
            </a:lvl6pPr>
            <a:lvl7pPr lvl="6" algn="ctr" rtl="0">
              <a:spcBef>
                <a:spcPts val="0"/>
              </a:spcBef>
              <a:spcAft>
                <a:spcPts val="0"/>
              </a:spcAft>
              <a:buNone/>
              <a:defRPr sz="1600"/>
            </a:lvl7pPr>
            <a:lvl8pPr lvl="7" algn="ctr" rtl="0">
              <a:spcBef>
                <a:spcPts val="0"/>
              </a:spcBef>
              <a:spcAft>
                <a:spcPts val="0"/>
              </a:spcAft>
              <a:buNone/>
              <a:defRPr sz="1600"/>
            </a:lvl8pPr>
            <a:lvl9pPr lvl="8" algn="ctr" rtl="0">
              <a:spcBef>
                <a:spcPts val="0"/>
              </a:spcBef>
              <a:spcAft>
                <a:spcPts val="0"/>
              </a:spcAft>
              <a:buNone/>
              <a:defRPr sz="1600"/>
            </a:lvl9pPr>
          </a:lstStyle>
          <a:p>
            <a:endParaRPr/>
          </a:p>
        </p:txBody>
      </p:sp>
      <p:sp>
        <p:nvSpPr>
          <p:cNvPr id="310" name="Google Shape;310;p4"/>
          <p:cNvSpPr/>
          <p:nvPr/>
        </p:nvSpPr>
        <p:spPr>
          <a:xfrm rot="4238894">
            <a:off x="382928" y="5844515"/>
            <a:ext cx="1059613" cy="91567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1" name="Google Shape;311;p4"/>
          <p:cNvSpPr/>
          <p:nvPr/>
        </p:nvSpPr>
        <p:spPr>
          <a:xfrm>
            <a:off x="9479668" y="976900"/>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2" name="Google Shape;312;p4"/>
          <p:cNvSpPr/>
          <p:nvPr/>
        </p:nvSpPr>
        <p:spPr>
          <a:xfrm>
            <a:off x="1765867" y="734751"/>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13" name="Google Shape;313;p4"/>
          <p:cNvGrpSpPr/>
          <p:nvPr/>
        </p:nvGrpSpPr>
        <p:grpSpPr>
          <a:xfrm>
            <a:off x="10182534" y="588467"/>
            <a:ext cx="388500" cy="375167"/>
            <a:chOff x="3243875" y="2372825"/>
            <a:chExt cx="291375" cy="281375"/>
          </a:xfrm>
        </p:grpSpPr>
        <p:sp>
          <p:nvSpPr>
            <p:cNvPr id="314" name="Google Shape;314;p4"/>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5" name="Google Shape;315;p4"/>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6" name="Google Shape;316;p4"/>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7" name="Google Shape;317;p4"/>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8" name="Google Shape;318;p4"/>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9" name="Google Shape;319;p4"/>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0" name="Google Shape;320;p4"/>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1" name="Google Shape;321;p4"/>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2" name="Google Shape;322;p4"/>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3" name="Google Shape;323;p4"/>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24" name="Google Shape;324;p4"/>
          <p:cNvSpPr/>
          <p:nvPr/>
        </p:nvSpPr>
        <p:spPr>
          <a:xfrm>
            <a:off x="10784500" y="1642851"/>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5" name="Google Shape;325;p4"/>
          <p:cNvSpPr/>
          <p:nvPr/>
        </p:nvSpPr>
        <p:spPr>
          <a:xfrm>
            <a:off x="1364001" y="1352067"/>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78726559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6"/>
        <p:cNvGrpSpPr/>
        <p:nvPr/>
      </p:nvGrpSpPr>
      <p:grpSpPr>
        <a:xfrm>
          <a:off x="0" y="0"/>
          <a:ext cx="0" cy="0"/>
          <a:chOff x="0" y="0"/>
          <a:chExt cx="0" cy="0"/>
        </a:xfrm>
      </p:grpSpPr>
      <p:grpSp>
        <p:nvGrpSpPr>
          <p:cNvPr id="327" name="Google Shape;327;p5"/>
          <p:cNvGrpSpPr/>
          <p:nvPr/>
        </p:nvGrpSpPr>
        <p:grpSpPr>
          <a:xfrm>
            <a:off x="527859" y="292693"/>
            <a:ext cx="11358487" cy="6384375"/>
            <a:chOff x="395894" y="219519"/>
            <a:chExt cx="8518865" cy="4788281"/>
          </a:xfrm>
        </p:grpSpPr>
        <p:sp>
          <p:nvSpPr>
            <p:cNvPr id="328" name="Google Shape;328;p5"/>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29" name="Google Shape;329;p5"/>
            <p:cNvGrpSpPr/>
            <p:nvPr/>
          </p:nvGrpSpPr>
          <p:grpSpPr>
            <a:xfrm>
              <a:off x="8341543" y="2282008"/>
              <a:ext cx="569676" cy="380612"/>
              <a:chOff x="8341543" y="2282008"/>
              <a:chExt cx="569676" cy="380612"/>
            </a:xfrm>
          </p:grpSpPr>
          <p:sp>
            <p:nvSpPr>
              <p:cNvPr id="330" name="Google Shape;330;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1" name="Google Shape;331;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32" name="Google Shape;332;p5"/>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33" name="Google Shape;333;p5"/>
            <p:cNvGrpSpPr/>
            <p:nvPr/>
          </p:nvGrpSpPr>
          <p:grpSpPr>
            <a:xfrm>
              <a:off x="8341543" y="1721094"/>
              <a:ext cx="569676" cy="380612"/>
              <a:chOff x="8341543" y="1721094"/>
              <a:chExt cx="569676" cy="380612"/>
            </a:xfrm>
          </p:grpSpPr>
          <p:sp>
            <p:nvSpPr>
              <p:cNvPr id="334" name="Google Shape;334;p5"/>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5" name="Google Shape;335;p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36" name="Google Shape;336;p5"/>
            <p:cNvGrpSpPr/>
            <p:nvPr/>
          </p:nvGrpSpPr>
          <p:grpSpPr>
            <a:xfrm>
              <a:off x="8346273" y="1183592"/>
              <a:ext cx="568486" cy="388014"/>
              <a:chOff x="8346273" y="1183592"/>
              <a:chExt cx="568486" cy="388014"/>
            </a:xfrm>
          </p:grpSpPr>
          <p:sp>
            <p:nvSpPr>
              <p:cNvPr id="337" name="Google Shape;337;p5"/>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8" name="Google Shape;338;p5"/>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39" name="Google Shape;339;p5"/>
            <p:cNvGrpSpPr/>
            <p:nvPr/>
          </p:nvGrpSpPr>
          <p:grpSpPr>
            <a:xfrm>
              <a:off x="8341543" y="606635"/>
              <a:ext cx="569676" cy="388014"/>
              <a:chOff x="8341543" y="606635"/>
              <a:chExt cx="569676" cy="388014"/>
            </a:xfrm>
          </p:grpSpPr>
          <p:sp>
            <p:nvSpPr>
              <p:cNvPr id="340" name="Google Shape;340;p5"/>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1" name="Google Shape;341;p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42" name="Google Shape;342;p5"/>
            <p:cNvGrpSpPr/>
            <p:nvPr/>
          </p:nvGrpSpPr>
          <p:grpSpPr>
            <a:xfrm>
              <a:off x="8341543" y="2842933"/>
              <a:ext cx="569676" cy="380612"/>
              <a:chOff x="8341543" y="2282008"/>
              <a:chExt cx="569676" cy="380612"/>
            </a:xfrm>
          </p:grpSpPr>
          <p:sp>
            <p:nvSpPr>
              <p:cNvPr id="343" name="Google Shape;343;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4" name="Google Shape;344;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45" name="Google Shape;345;p5"/>
            <p:cNvGrpSpPr/>
            <p:nvPr/>
          </p:nvGrpSpPr>
          <p:grpSpPr>
            <a:xfrm>
              <a:off x="8341543" y="3403858"/>
              <a:ext cx="569676" cy="380612"/>
              <a:chOff x="8341543" y="2282008"/>
              <a:chExt cx="569676" cy="380612"/>
            </a:xfrm>
          </p:grpSpPr>
          <p:sp>
            <p:nvSpPr>
              <p:cNvPr id="346" name="Google Shape;346;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7" name="Google Shape;347;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48" name="Google Shape;348;p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9" name="Google Shape;349;p5"/>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50" name="Google Shape;350;p5"/>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351" name="Google Shape;351;p5"/>
          <p:cNvSpPr txBox="1">
            <a:spLocks noGrp="1"/>
          </p:cNvSpPr>
          <p:nvPr>
            <p:ph type="subTitle" idx="1"/>
          </p:nvPr>
        </p:nvSpPr>
        <p:spPr>
          <a:xfrm>
            <a:off x="2639784" y="2994033"/>
            <a:ext cx="3123600" cy="52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400" b="1">
                <a:solidFill>
                  <a:schemeClr val="accent1"/>
                </a:solidFill>
              </a:defRPr>
            </a:lvl1pPr>
            <a:lvl2pPr lvl="1" algn="ctr" rtl="0">
              <a:spcBef>
                <a:spcPts val="0"/>
              </a:spcBef>
              <a:spcAft>
                <a:spcPts val="0"/>
              </a:spcAft>
              <a:buNone/>
              <a:defRPr sz="2400">
                <a:solidFill>
                  <a:schemeClr val="accent1"/>
                </a:solidFill>
              </a:defRPr>
            </a:lvl2pPr>
            <a:lvl3pPr lvl="2" algn="ctr" rtl="0">
              <a:spcBef>
                <a:spcPts val="0"/>
              </a:spcBef>
              <a:spcAft>
                <a:spcPts val="0"/>
              </a:spcAft>
              <a:buNone/>
              <a:defRPr sz="2400">
                <a:solidFill>
                  <a:schemeClr val="accent1"/>
                </a:solidFill>
              </a:defRPr>
            </a:lvl3pPr>
            <a:lvl4pPr lvl="3" algn="ctr" rtl="0">
              <a:spcBef>
                <a:spcPts val="0"/>
              </a:spcBef>
              <a:spcAft>
                <a:spcPts val="0"/>
              </a:spcAft>
              <a:buNone/>
              <a:defRPr sz="2400">
                <a:solidFill>
                  <a:schemeClr val="accent1"/>
                </a:solidFill>
              </a:defRPr>
            </a:lvl4pPr>
            <a:lvl5pPr lvl="4" algn="ctr" rtl="0">
              <a:spcBef>
                <a:spcPts val="0"/>
              </a:spcBef>
              <a:spcAft>
                <a:spcPts val="0"/>
              </a:spcAft>
              <a:buNone/>
              <a:defRPr sz="2400">
                <a:solidFill>
                  <a:schemeClr val="accent1"/>
                </a:solidFill>
              </a:defRPr>
            </a:lvl5pPr>
            <a:lvl6pPr lvl="5" algn="ctr" rtl="0">
              <a:spcBef>
                <a:spcPts val="0"/>
              </a:spcBef>
              <a:spcAft>
                <a:spcPts val="0"/>
              </a:spcAft>
              <a:buNone/>
              <a:defRPr sz="2400">
                <a:solidFill>
                  <a:schemeClr val="accent1"/>
                </a:solidFill>
              </a:defRPr>
            </a:lvl6pPr>
            <a:lvl7pPr lvl="6" algn="ctr" rtl="0">
              <a:spcBef>
                <a:spcPts val="0"/>
              </a:spcBef>
              <a:spcAft>
                <a:spcPts val="0"/>
              </a:spcAft>
              <a:buNone/>
              <a:defRPr sz="2400">
                <a:solidFill>
                  <a:schemeClr val="accent1"/>
                </a:solidFill>
              </a:defRPr>
            </a:lvl7pPr>
            <a:lvl8pPr lvl="7" algn="ctr" rtl="0">
              <a:spcBef>
                <a:spcPts val="0"/>
              </a:spcBef>
              <a:spcAft>
                <a:spcPts val="0"/>
              </a:spcAft>
              <a:buNone/>
              <a:defRPr sz="2400">
                <a:solidFill>
                  <a:schemeClr val="accent1"/>
                </a:solidFill>
              </a:defRPr>
            </a:lvl8pPr>
            <a:lvl9pPr lvl="8" algn="ctr" rtl="0">
              <a:spcBef>
                <a:spcPts val="0"/>
              </a:spcBef>
              <a:spcAft>
                <a:spcPts val="0"/>
              </a:spcAft>
              <a:buNone/>
              <a:defRPr sz="2400">
                <a:solidFill>
                  <a:schemeClr val="accent1"/>
                </a:solidFill>
              </a:defRPr>
            </a:lvl9pPr>
          </a:lstStyle>
          <a:p>
            <a:endParaRPr/>
          </a:p>
        </p:txBody>
      </p:sp>
      <p:sp>
        <p:nvSpPr>
          <p:cNvPr id="352" name="Google Shape;352;p5"/>
          <p:cNvSpPr txBox="1">
            <a:spLocks noGrp="1"/>
          </p:cNvSpPr>
          <p:nvPr>
            <p:ph type="subTitle" idx="2"/>
          </p:nvPr>
        </p:nvSpPr>
        <p:spPr>
          <a:xfrm>
            <a:off x="2639784" y="3471200"/>
            <a:ext cx="3123600" cy="1314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353" name="Google Shape;353;p5"/>
          <p:cNvSpPr txBox="1">
            <a:spLocks noGrp="1"/>
          </p:cNvSpPr>
          <p:nvPr>
            <p:ph type="subTitle" idx="3"/>
          </p:nvPr>
        </p:nvSpPr>
        <p:spPr>
          <a:xfrm>
            <a:off x="6428617" y="2994033"/>
            <a:ext cx="3123600" cy="52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400" b="1">
                <a:solidFill>
                  <a:schemeClr val="accent1"/>
                </a:solidFill>
              </a:defRPr>
            </a:lvl1pPr>
            <a:lvl2pPr lvl="1" algn="ctr" rtl="0">
              <a:spcBef>
                <a:spcPts val="0"/>
              </a:spcBef>
              <a:spcAft>
                <a:spcPts val="0"/>
              </a:spcAft>
              <a:buNone/>
              <a:defRPr sz="2400">
                <a:solidFill>
                  <a:schemeClr val="accent1"/>
                </a:solidFill>
              </a:defRPr>
            </a:lvl2pPr>
            <a:lvl3pPr lvl="2" algn="ctr" rtl="0">
              <a:spcBef>
                <a:spcPts val="0"/>
              </a:spcBef>
              <a:spcAft>
                <a:spcPts val="0"/>
              </a:spcAft>
              <a:buNone/>
              <a:defRPr sz="2400">
                <a:solidFill>
                  <a:schemeClr val="accent1"/>
                </a:solidFill>
              </a:defRPr>
            </a:lvl3pPr>
            <a:lvl4pPr lvl="3" algn="ctr" rtl="0">
              <a:spcBef>
                <a:spcPts val="0"/>
              </a:spcBef>
              <a:spcAft>
                <a:spcPts val="0"/>
              </a:spcAft>
              <a:buNone/>
              <a:defRPr sz="2400">
                <a:solidFill>
                  <a:schemeClr val="accent1"/>
                </a:solidFill>
              </a:defRPr>
            </a:lvl4pPr>
            <a:lvl5pPr lvl="4" algn="ctr" rtl="0">
              <a:spcBef>
                <a:spcPts val="0"/>
              </a:spcBef>
              <a:spcAft>
                <a:spcPts val="0"/>
              </a:spcAft>
              <a:buNone/>
              <a:defRPr sz="2400">
                <a:solidFill>
                  <a:schemeClr val="accent1"/>
                </a:solidFill>
              </a:defRPr>
            </a:lvl5pPr>
            <a:lvl6pPr lvl="5" algn="ctr" rtl="0">
              <a:spcBef>
                <a:spcPts val="0"/>
              </a:spcBef>
              <a:spcAft>
                <a:spcPts val="0"/>
              </a:spcAft>
              <a:buNone/>
              <a:defRPr sz="2400">
                <a:solidFill>
                  <a:schemeClr val="accent1"/>
                </a:solidFill>
              </a:defRPr>
            </a:lvl6pPr>
            <a:lvl7pPr lvl="6" algn="ctr" rtl="0">
              <a:spcBef>
                <a:spcPts val="0"/>
              </a:spcBef>
              <a:spcAft>
                <a:spcPts val="0"/>
              </a:spcAft>
              <a:buNone/>
              <a:defRPr sz="2400">
                <a:solidFill>
                  <a:schemeClr val="accent1"/>
                </a:solidFill>
              </a:defRPr>
            </a:lvl7pPr>
            <a:lvl8pPr lvl="7" algn="ctr" rtl="0">
              <a:spcBef>
                <a:spcPts val="0"/>
              </a:spcBef>
              <a:spcAft>
                <a:spcPts val="0"/>
              </a:spcAft>
              <a:buNone/>
              <a:defRPr sz="2400">
                <a:solidFill>
                  <a:schemeClr val="accent1"/>
                </a:solidFill>
              </a:defRPr>
            </a:lvl8pPr>
            <a:lvl9pPr lvl="8" algn="ctr" rtl="0">
              <a:spcBef>
                <a:spcPts val="0"/>
              </a:spcBef>
              <a:spcAft>
                <a:spcPts val="0"/>
              </a:spcAft>
              <a:buNone/>
              <a:defRPr sz="2400">
                <a:solidFill>
                  <a:schemeClr val="accent1"/>
                </a:solidFill>
              </a:defRPr>
            </a:lvl9pPr>
          </a:lstStyle>
          <a:p>
            <a:endParaRPr/>
          </a:p>
        </p:txBody>
      </p:sp>
      <p:sp>
        <p:nvSpPr>
          <p:cNvPr id="354" name="Google Shape;354;p5"/>
          <p:cNvSpPr txBox="1">
            <a:spLocks noGrp="1"/>
          </p:cNvSpPr>
          <p:nvPr>
            <p:ph type="subTitle" idx="4"/>
          </p:nvPr>
        </p:nvSpPr>
        <p:spPr>
          <a:xfrm>
            <a:off x="6428617" y="3471205"/>
            <a:ext cx="3123600" cy="1314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355" name="Google Shape;355;p5"/>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6" name="Google Shape;356;p5"/>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7" name="Google Shape;357;p5"/>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8" name="Google Shape;358;p5"/>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9" name="Google Shape;359;p5"/>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0" name="Google Shape;360;p5"/>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1" name="Google Shape;361;p5"/>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2" name="Google Shape;362;p5"/>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3" name="Google Shape;363;p5"/>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4" name="Google Shape;364;p5"/>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5" name="Google Shape;365;p5"/>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6" name="Google Shape;366;p5"/>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7" name="Google Shape;367;p5"/>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8" name="Google Shape;368;p5"/>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9" name="Google Shape;369;p5"/>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0" name="Google Shape;370;p5"/>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1" name="Google Shape;371;p5"/>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2" name="Google Shape;372;p5"/>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3" name="Google Shape;373;p5"/>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4" name="Google Shape;374;p5"/>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5" name="Google Shape;375;p5"/>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6" name="Google Shape;376;p5"/>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7" name="Google Shape;377;p5"/>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8" name="Google Shape;378;p5"/>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9" name="Google Shape;379;p5"/>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0" name="Google Shape;380;p5"/>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1" name="Google Shape;381;p5"/>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2" name="Google Shape;382;p5"/>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3" name="Google Shape;383;p5"/>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4" name="Google Shape;384;p5"/>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5" name="Google Shape;385;p5"/>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6" name="Google Shape;386;p5"/>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7" name="Google Shape;387;p5"/>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8" name="Google Shape;388;p5"/>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 name="Google Shape;389;p5"/>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 name="Google Shape;390;p5"/>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 name="Google Shape;391;p5"/>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2" name="Google Shape;392;p5"/>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3" name="Google Shape;393;p5"/>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4" name="Google Shape;394;p5"/>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5" name="Google Shape;395;p5"/>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6" name="Google Shape;396;p5"/>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7" name="Google Shape;397;p5"/>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8" name="Google Shape;398;p5"/>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9" name="Google Shape;399;p5"/>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0" name="Google Shape;400;p5"/>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1" name="Google Shape;401;p5"/>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2" name="Google Shape;402;p5"/>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3" name="Google Shape;403;p5"/>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4" name="Google Shape;404;p5"/>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13599416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05"/>
        <p:cNvGrpSpPr/>
        <p:nvPr/>
      </p:nvGrpSpPr>
      <p:grpSpPr>
        <a:xfrm>
          <a:off x="0" y="0"/>
          <a:ext cx="0" cy="0"/>
          <a:chOff x="0" y="0"/>
          <a:chExt cx="0" cy="0"/>
        </a:xfrm>
      </p:grpSpPr>
      <p:sp>
        <p:nvSpPr>
          <p:cNvPr id="406" name="Google Shape;406;p6"/>
          <p:cNvSpPr/>
          <p:nvPr/>
        </p:nvSpPr>
        <p:spPr>
          <a:xfrm>
            <a:off x="527900" y="388432"/>
            <a:ext cx="11114749"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7" name="Google Shape;407;p6"/>
          <p:cNvSpPr/>
          <p:nvPr/>
        </p:nvSpPr>
        <p:spPr>
          <a:xfrm>
            <a:off x="881581" y="292693"/>
            <a:ext cx="10758425"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8" name="Google Shape;408;p6"/>
          <p:cNvSpPr/>
          <p:nvPr/>
        </p:nvSpPr>
        <p:spPr>
          <a:xfrm>
            <a:off x="11122057" y="5930292"/>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409" name="Google Shape;409;p6"/>
          <p:cNvGrpSpPr/>
          <p:nvPr/>
        </p:nvGrpSpPr>
        <p:grpSpPr>
          <a:xfrm>
            <a:off x="11122057" y="3042677"/>
            <a:ext cx="759568" cy="507483"/>
            <a:chOff x="8341543" y="2282008"/>
            <a:chExt cx="569676" cy="380612"/>
          </a:xfrm>
        </p:grpSpPr>
        <p:sp>
          <p:nvSpPr>
            <p:cNvPr id="410" name="Google Shape;410;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 name="Google Shape;411;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12" name="Google Shape;412;p6"/>
          <p:cNvGrpSpPr/>
          <p:nvPr/>
        </p:nvGrpSpPr>
        <p:grpSpPr>
          <a:xfrm>
            <a:off x="11122057" y="2294792"/>
            <a:ext cx="759568" cy="507483"/>
            <a:chOff x="8341543" y="1721094"/>
            <a:chExt cx="569676" cy="380612"/>
          </a:xfrm>
        </p:grpSpPr>
        <p:sp>
          <p:nvSpPr>
            <p:cNvPr id="413" name="Google Shape;413;p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 name="Google Shape;414;p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15" name="Google Shape;415;p6"/>
          <p:cNvGrpSpPr/>
          <p:nvPr/>
        </p:nvGrpSpPr>
        <p:grpSpPr>
          <a:xfrm>
            <a:off x="11128364" y="1578123"/>
            <a:ext cx="757981" cy="517352"/>
            <a:chOff x="8346273" y="1183592"/>
            <a:chExt cx="568486" cy="388014"/>
          </a:xfrm>
        </p:grpSpPr>
        <p:sp>
          <p:nvSpPr>
            <p:cNvPr id="416" name="Google Shape;416;p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7" name="Google Shape;417;p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18" name="Google Shape;418;p6"/>
          <p:cNvGrpSpPr/>
          <p:nvPr/>
        </p:nvGrpSpPr>
        <p:grpSpPr>
          <a:xfrm>
            <a:off x="11122057" y="808847"/>
            <a:ext cx="759568" cy="517352"/>
            <a:chOff x="8341543" y="606635"/>
            <a:chExt cx="569676" cy="388014"/>
          </a:xfrm>
        </p:grpSpPr>
        <p:sp>
          <p:nvSpPr>
            <p:cNvPr id="419" name="Google Shape;419;p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0" name="Google Shape;420;p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21" name="Google Shape;421;p6"/>
          <p:cNvGrpSpPr/>
          <p:nvPr/>
        </p:nvGrpSpPr>
        <p:grpSpPr>
          <a:xfrm>
            <a:off x="11122057" y="3790577"/>
            <a:ext cx="759568" cy="507483"/>
            <a:chOff x="8341543" y="2282008"/>
            <a:chExt cx="569676" cy="380612"/>
          </a:xfrm>
        </p:grpSpPr>
        <p:sp>
          <p:nvSpPr>
            <p:cNvPr id="422" name="Google Shape;422;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3" name="Google Shape;423;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24" name="Google Shape;424;p6"/>
          <p:cNvGrpSpPr/>
          <p:nvPr/>
        </p:nvGrpSpPr>
        <p:grpSpPr>
          <a:xfrm>
            <a:off x="11122057" y="4538477"/>
            <a:ext cx="759568" cy="507483"/>
            <a:chOff x="8341543" y="2282008"/>
            <a:chExt cx="569676" cy="380612"/>
          </a:xfrm>
        </p:grpSpPr>
        <p:sp>
          <p:nvSpPr>
            <p:cNvPr id="425" name="Google Shape;425;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 name="Google Shape;426;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27" name="Google Shape;427;p6"/>
          <p:cNvSpPr/>
          <p:nvPr/>
        </p:nvSpPr>
        <p:spPr>
          <a:xfrm>
            <a:off x="11122057" y="5823925"/>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 name="Google Shape;428;p6"/>
          <p:cNvSpPr/>
          <p:nvPr/>
        </p:nvSpPr>
        <p:spPr>
          <a:xfrm>
            <a:off x="527859" y="292693"/>
            <a:ext cx="10737917" cy="6384375"/>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 name="Google Shape;429;p6"/>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 name="Google Shape;430;p6"/>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 name="Google Shape;431;p6"/>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 name="Google Shape;432;p6"/>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 name="Google Shape;433;p6"/>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 name="Google Shape;434;p6"/>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 name="Google Shape;435;p6"/>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6" name="Google Shape;436;p6"/>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7" name="Google Shape;437;p6"/>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8" name="Google Shape;438;p6"/>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 name="Google Shape;439;p6"/>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 name="Google Shape;440;p6"/>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1" name="Google Shape;441;p6"/>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2" name="Google Shape;442;p6"/>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3" name="Google Shape;443;p6"/>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4" name="Google Shape;444;p6"/>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5" name="Google Shape;445;p6"/>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6" name="Google Shape;446;p6"/>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7" name="Google Shape;447;p6"/>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8" name="Google Shape;448;p6"/>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9" name="Google Shape;449;p6"/>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0" name="Google Shape;450;p6"/>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1" name="Google Shape;451;p6"/>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2" name="Google Shape;452;p6"/>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3" name="Google Shape;453;p6"/>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4" name="Google Shape;454;p6"/>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5" name="Google Shape;455;p6"/>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6" name="Google Shape;456;p6"/>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7" name="Google Shape;457;p6"/>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8" name="Google Shape;458;p6"/>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9" name="Google Shape;459;p6"/>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0" name="Google Shape;460;p6"/>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1" name="Google Shape;461;p6"/>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2" name="Google Shape;462;p6"/>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3" name="Google Shape;463;p6"/>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4" name="Google Shape;464;p6"/>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5" name="Google Shape;465;p6"/>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6" name="Google Shape;466;p6"/>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7" name="Google Shape;467;p6"/>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8" name="Google Shape;468;p6"/>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9" name="Google Shape;469;p6"/>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0" name="Google Shape;470;p6"/>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1" name="Google Shape;471;p6"/>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2" name="Google Shape;472;p6"/>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3" name="Google Shape;473;p6"/>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4" name="Google Shape;474;p6"/>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5" name="Google Shape;475;p6"/>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6" name="Google Shape;476;p6"/>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7" name="Google Shape;477;p6"/>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8" name="Google Shape;478;p6"/>
          <p:cNvSpPr/>
          <p:nvPr/>
        </p:nvSpPr>
        <p:spPr>
          <a:xfrm>
            <a:off x="305201" y="180913"/>
            <a:ext cx="1059620" cy="9156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9" name="Google Shape;479;p6"/>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0" name="Google Shape;480;p6"/>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grpSp>
        <p:nvGrpSpPr>
          <p:cNvPr id="481" name="Google Shape;481;p6"/>
          <p:cNvGrpSpPr/>
          <p:nvPr/>
        </p:nvGrpSpPr>
        <p:grpSpPr>
          <a:xfrm>
            <a:off x="968285" y="6000567"/>
            <a:ext cx="388500" cy="375167"/>
            <a:chOff x="3243875" y="2372825"/>
            <a:chExt cx="291375" cy="281375"/>
          </a:xfrm>
        </p:grpSpPr>
        <p:sp>
          <p:nvSpPr>
            <p:cNvPr id="482" name="Google Shape;482;p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3" name="Google Shape;483;p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4" name="Google Shape;484;p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5" name="Google Shape;485;p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6" name="Google Shape;486;p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7" name="Google Shape;487;p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8" name="Google Shape;488;p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9" name="Google Shape;489;p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0" name="Google Shape;490;p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1" name="Google Shape;491;p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92" name="Google Shape;492;p6"/>
          <p:cNvSpPr/>
          <p:nvPr/>
        </p:nvSpPr>
        <p:spPr>
          <a:xfrm>
            <a:off x="9780800" y="677434"/>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493" name="Google Shape;493;p6"/>
          <p:cNvGrpSpPr/>
          <p:nvPr/>
        </p:nvGrpSpPr>
        <p:grpSpPr>
          <a:xfrm>
            <a:off x="2019934" y="606334"/>
            <a:ext cx="222233" cy="224767"/>
            <a:chOff x="4954425" y="2036375"/>
            <a:chExt cx="166675" cy="168575"/>
          </a:xfrm>
        </p:grpSpPr>
        <p:sp>
          <p:nvSpPr>
            <p:cNvPr id="494" name="Google Shape;494;p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5" name="Google Shape;495;p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96" name="Google Shape;496;p6"/>
          <p:cNvSpPr/>
          <p:nvPr/>
        </p:nvSpPr>
        <p:spPr>
          <a:xfrm>
            <a:off x="1903933" y="6375718"/>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99241284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97"/>
        <p:cNvGrpSpPr/>
        <p:nvPr/>
      </p:nvGrpSpPr>
      <p:grpSpPr>
        <a:xfrm>
          <a:off x="0" y="0"/>
          <a:ext cx="0" cy="0"/>
          <a:chOff x="0" y="0"/>
          <a:chExt cx="0" cy="0"/>
        </a:xfrm>
      </p:grpSpPr>
      <p:grpSp>
        <p:nvGrpSpPr>
          <p:cNvPr id="498" name="Google Shape;498;p7"/>
          <p:cNvGrpSpPr/>
          <p:nvPr/>
        </p:nvGrpSpPr>
        <p:grpSpPr>
          <a:xfrm>
            <a:off x="527859" y="292693"/>
            <a:ext cx="11358487" cy="6384375"/>
            <a:chOff x="395894" y="219519"/>
            <a:chExt cx="8518865" cy="4788281"/>
          </a:xfrm>
        </p:grpSpPr>
        <p:sp>
          <p:nvSpPr>
            <p:cNvPr id="499" name="Google Shape;499;p7"/>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500" name="Google Shape;500;p7"/>
            <p:cNvGrpSpPr/>
            <p:nvPr/>
          </p:nvGrpSpPr>
          <p:grpSpPr>
            <a:xfrm>
              <a:off x="8341543" y="2282008"/>
              <a:ext cx="569676" cy="380612"/>
              <a:chOff x="8341543" y="2282008"/>
              <a:chExt cx="569676" cy="380612"/>
            </a:xfrm>
          </p:grpSpPr>
          <p:sp>
            <p:nvSpPr>
              <p:cNvPr id="501" name="Google Shape;501;p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2" name="Google Shape;502;p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503" name="Google Shape;503;p7"/>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504" name="Google Shape;504;p7"/>
            <p:cNvGrpSpPr/>
            <p:nvPr/>
          </p:nvGrpSpPr>
          <p:grpSpPr>
            <a:xfrm>
              <a:off x="8341543" y="1721094"/>
              <a:ext cx="569676" cy="380612"/>
              <a:chOff x="8341543" y="1721094"/>
              <a:chExt cx="569676" cy="380612"/>
            </a:xfrm>
          </p:grpSpPr>
          <p:sp>
            <p:nvSpPr>
              <p:cNvPr id="505" name="Google Shape;505;p7"/>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6" name="Google Shape;506;p7"/>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07" name="Google Shape;507;p7"/>
            <p:cNvGrpSpPr/>
            <p:nvPr/>
          </p:nvGrpSpPr>
          <p:grpSpPr>
            <a:xfrm>
              <a:off x="8346273" y="1183592"/>
              <a:ext cx="568486" cy="388014"/>
              <a:chOff x="8346273" y="1183592"/>
              <a:chExt cx="568486" cy="388014"/>
            </a:xfrm>
          </p:grpSpPr>
          <p:sp>
            <p:nvSpPr>
              <p:cNvPr id="508" name="Google Shape;508;p7"/>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9" name="Google Shape;509;p7"/>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10" name="Google Shape;510;p7"/>
            <p:cNvGrpSpPr/>
            <p:nvPr/>
          </p:nvGrpSpPr>
          <p:grpSpPr>
            <a:xfrm>
              <a:off x="8341543" y="606635"/>
              <a:ext cx="569676" cy="388014"/>
              <a:chOff x="8341543" y="606635"/>
              <a:chExt cx="569676" cy="388014"/>
            </a:xfrm>
          </p:grpSpPr>
          <p:sp>
            <p:nvSpPr>
              <p:cNvPr id="511" name="Google Shape;511;p7"/>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2" name="Google Shape;512;p7"/>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13" name="Google Shape;513;p7"/>
            <p:cNvGrpSpPr/>
            <p:nvPr/>
          </p:nvGrpSpPr>
          <p:grpSpPr>
            <a:xfrm>
              <a:off x="8341543" y="2842933"/>
              <a:ext cx="569676" cy="380612"/>
              <a:chOff x="8341543" y="2282008"/>
              <a:chExt cx="569676" cy="380612"/>
            </a:xfrm>
          </p:grpSpPr>
          <p:sp>
            <p:nvSpPr>
              <p:cNvPr id="514" name="Google Shape;514;p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5" name="Google Shape;515;p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16" name="Google Shape;516;p7"/>
            <p:cNvGrpSpPr/>
            <p:nvPr/>
          </p:nvGrpSpPr>
          <p:grpSpPr>
            <a:xfrm>
              <a:off x="8341543" y="3403858"/>
              <a:ext cx="569676" cy="380612"/>
              <a:chOff x="8341543" y="2282008"/>
              <a:chExt cx="569676" cy="380612"/>
            </a:xfrm>
          </p:grpSpPr>
          <p:sp>
            <p:nvSpPr>
              <p:cNvPr id="517" name="Google Shape;517;p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8" name="Google Shape;518;p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519" name="Google Shape;519;p7"/>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0" name="Google Shape;520;p7"/>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521" name="Google Shape;521;p7"/>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522" name="Google Shape;522;p7"/>
          <p:cNvSpPr txBox="1">
            <a:spLocks noGrp="1"/>
          </p:cNvSpPr>
          <p:nvPr>
            <p:ph type="subTitle" idx="1"/>
          </p:nvPr>
        </p:nvSpPr>
        <p:spPr>
          <a:xfrm>
            <a:off x="7411580" y="2812467"/>
            <a:ext cx="3223200" cy="529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667" b="1">
                <a:solidFill>
                  <a:schemeClr val="accent1"/>
                </a:solidFill>
              </a:defRPr>
            </a:lvl1pPr>
            <a:lvl2pPr lvl="1" rtl="0">
              <a:spcBef>
                <a:spcPts val="0"/>
              </a:spcBef>
              <a:spcAft>
                <a:spcPts val="0"/>
              </a:spcAft>
              <a:buNone/>
              <a:defRPr sz="2667" b="1">
                <a:solidFill>
                  <a:schemeClr val="accent1"/>
                </a:solidFill>
              </a:defRPr>
            </a:lvl2pPr>
            <a:lvl3pPr lvl="2" rtl="0">
              <a:spcBef>
                <a:spcPts val="0"/>
              </a:spcBef>
              <a:spcAft>
                <a:spcPts val="0"/>
              </a:spcAft>
              <a:buNone/>
              <a:defRPr sz="2667" b="1">
                <a:solidFill>
                  <a:schemeClr val="accent1"/>
                </a:solidFill>
              </a:defRPr>
            </a:lvl3pPr>
            <a:lvl4pPr lvl="3" rtl="0">
              <a:spcBef>
                <a:spcPts val="0"/>
              </a:spcBef>
              <a:spcAft>
                <a:spcPts val="0"/>
              </a:spcAft>
              <a:buNone/>
              <a:defRPr sz="2667" b="1">
                <a:solidFill>
                  <a:schemeClr val="accent1"/>
                </a:solidFill>
              </a:defRPr>
            </a:lvl4pPr>
            <a:lvl5pPr lvl="4" rtl="0">
              <a:spcBef>
                <a:spcPts val="0"/>
              </a:spcBef>
              <a:spcAft>
                <a:spcPts val="0"/>
              </a:spcAft>
              <a:buNone/>
              <a:defRPr sz="2667" b="1">
                <a:solidFill>
                  <a:schemeClr val="accent1"/>
                </a:solidFill>
              </a:defRPr>
            </a:lvl5pPr>
            <a:lvl6pPr lvl="5" rtl="0">
              <a:spcBef>
                <a:spcPts val="0"/>
              </a:spcBef>
              <a:spcAft>
                <a:spcPts val="0"/>
              </a:spcAft>
              <a:buNone/>
              <a:defRPr sz="2667" b="1">
                <a:solidFill>
                  <a:schemeClr val="accent1"/>
                </a:solidFill>
              </a:defRPr>
            </a:lvl6pPr>
            <a:lvl7pPr lvl="6" rtl="0">
              <a:spcBef>
                <a:spcPts val="0"/>
              </a:spcBef>
              <a:spcAft>
                <a:spcPts val="0"/>
              </a:spcAft>
              <a:buNone/>
              <a:defRPr sz="2667" b="1">
                <a:solidFill>
                  <a:schemeClr val="accent1"/>
                </a:solidFill>
              </a:defRPr>
            </a:lvl7pPr>
            <a:lvl8pPr lvl="7" rtl="0">
              <a:spcBef>
                <a:spcPts val="0"/>
              </a:spcBef>
              <a:spcAft>
                <a:spcPts val="0"/>
              </a:spcAft>
              <a:buNone/>
              <a:defRPr sz="2667" b="1">
                <a:solidFill>
                  <a:schemeClr val="accent1"/>
                </a:solidFill>
              </a:defRPr>
            </a:lvl8pPr>
            <a:lvl9pPr lvl="8" rtl="0">
              <a:spcBef>
                <a:spcPts val="0"/>
              </a:spcBef>
              <a:spcAft>
                <a:spcPts val="0"/>
              </a:spcAft>
              <a:buNone/>
              <a:defRPr sz="2667" b="1">
                <a:solidFill>
                  <a:schemeClr val="accent1"/>
                </a:solidFill>
              </a:defRPr>
            </a:lvl9pPr>
          </a:lstStyle>
          <a:p>
            <a:endParaRPr/>
          </a:p>
        </p:txBody>
      </p:sp>
      <p:sp>
        <p:nvSpPr>
          <p:cNvPr id="523" name="Google Shape;523;p7"/>
          <p:cNvSpPr txBox="1">
            <a:spLocks noGrp="1"/>
          </p:cNvSpPr>
          <p:nvPr>
            <p:ph type="subTitle" idx="2"/>
          </p:nvPr>
        </p:nvSpPr>
        <p:spPr>
          <a:xfrm>
            <a:off x="7408351" y="3284396"/>
            <a:ext cx="3223200" cy="1768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a:lvl1pPr>
            <a:lvl2pPr lvl="1" rtl="0">
              <a:spcBef>
                <a:spcPts val="0"/>
              </a:spcBef>
              <a:spcAft>
                <a:spcPts val="0"/>
              </a:spcAft>
              <a:buNone/>
              <a:defRPr sz="2400"/>
            </a:lvl2pPr>
            <a:lvl3pPr lvl="2" rtl="0">
              <a:spcBef>
                <a:spcPts val="0"/>
              </a:spcBef>
              <a:spcAft>
                <a:spcPts val="0"/>
              </a:spcAft>
              <a:buNone/>
              <a:defRPr sz="2400"/>
            </a:lvl3pPr>
            <a:lvl4pPr lvl="3" rtl="0">
              <a:spcBef>
                <a:spcPts val="0"/>
              </a:spcBef>
              <a:spcAft>
                <a:spcPts val="0"/>
              </a:spcAft>
              <a:buNone/>
              <a:defRPr sz="2400"/>
            </a:lvl4pPr>
            <a:lvl5pPr lvl="4" rtl="0">
              <a:spcBef>
                <a:spcPts val="0"/>
              </a:spcBef>
              <a:spcAft>
                <a:spcPts val="0"/>
              </a:spcAft>
              <a:buNone/>
              <a:defRPr sz="2400"/>
            </a:lvl5pPr>
            <a:lvl6pPr lvl="5" rtl="0">
              <a:spcBef>
                <a:spcPts val="0"/>
              </a:spcBef>
              <a:spcAft>
                <a:spcPts val="0"/>
              </a:spcAft>
              <a:buNone/>
              <a:defRPr sz="2400"/>
            </a:lvl6pPr>
            <a:lvl7pPr lvl="6" rtl="0">
              <a:spcBef>
                <a:spcPts val="0"/>
              </a:spcBef>
              <a:spcAft>
                <a:spcPts val="0"/>
              </a:spcAft>
              <a:buNone/>
              <a:defRPr sz="2400"/>
            </a:lvl7pPr>
            <a:lvl8pPr lvl="7" rtl="0">
              <a:spcBef>
                <a:spcPts val="0"/>
              </a:spcBef>
              <a:spcAft>
                <a:spcPts val="0"/>
              </a:spcAft>
              <a:buNone/>
              <a:defRPr sz="2400"/>
            </a:lvl8pPr>
            <a:lvl9pPr lvl="8" rtl="0">
              <a:spcBef>
                <a:spcPts val="0"/>
              </a:spcBef>
              <a:spcAft>
                <a:spcPts val="0"/>
              </a:spcAft>
              <a:buNone/>
              <a:defRPr sz="2400"/>
            </a:lvl9pPr>
          </a:lstStyle>
          <a:p>
            <a:endParaRPr/>
          </a:p>
        </p:txBody>
      </p:sp>
      <p:sp>
        <p:nvSpPr>
          <p:cNvPr id="524" name="Google Shape;524;p7"/>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5" name="Google Shape;525;p7"/>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6" name="Google Shape;526;p7"/>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7" name="Google Shape;527;p7"/>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8" name="Google Shape;528;p7"/>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9" name="Google Shape;529;p7"/>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0" name="Google Shape;530;p7"/>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1" name="Google Shape;531;p7"/>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2" name="Google Shape;532;p7"/>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3" name="Google Shape;533;p7"/>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4" name="Google Shape;534;p7"/>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5" name="Google Shape;535;p7"/>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6" name="Google Shape;536;p7"/>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7" name="Google Shape;537;p7"/>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8" name="Google Shape;538;p7"/>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9" name="Google Shape;539;p7"/>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0" name="Google Shape;540;p7"/>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1" name="Google Shape;541;p7"/>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2" name="Google Shape;542;p7"/>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3" name="Google Shape;543;p7"/>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4" name="Google Shape;544;p7"/>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5" name="Google Shape;545;p7"/>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6" name="Google Shape;546;p7"/>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7" name="Google Shape;547;p7"/>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8" name="Google Shape;548;p7"/>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9" name="Google Shape;549;p7"/>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0" name="Google Shape;550;p7"/>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1" name="Google Shape;551;p7"/>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2" name="Google Shape;552;p7"/>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3" name="Google Shape;553;p7"/>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4" name="Google Shape;554;p7"/>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5" name="Google Shape;555;p7"/>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6" name="Google Shape;556;p7"/>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7" name="Google Shape;557;p7"/>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8" name="Google Shape;558;p7"/>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9" name="Google Shape;559;p7"/>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0" name="Google Shape;560;p7"/>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1" name="Google Shape;561;p7"/>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2" name="Google Shape;562;p7"/>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3" name="Google Shape;563;p7"/>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4" name="Google Shape;564;p7"/>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5" name="Google Shape;565;p7"/>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6" name="Google Shape;566;p7"/>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7" name="Google Shape;567;p7"/>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8" name="Google Shape;568;p7"/>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9" name="Google Shape;569;p7"/>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0" name="Google Shape;570;p7"/>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1" name="Google Shape;571;p7"/>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2" name="Google Shape;572;p7"/>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3" name="Google Shape;573;p7"/>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71648981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74"/>
        <p:cNvGrpSpPr/>
        <p:nvPr/>
      </p:nvGrpSpPr>
      <p:grpSpPr>
        <a:xfrm>
          <a:off x="0" y="0"/>
          <a:ext cx="0" cy="0"/>
          <a:chOff x="0" y="0"/>
          <a:chExt cx="0" cy="0"/>
        </a:xfrm>
      </p:grpSpPr>
      <p:grpSp>
        <p:nvGrpSpPr>
          <p:cNvPr id="575" name="Google Shape;575;p8"/>
          <p:cNvGrpSpPr/>
          <p:nvPr/>
        </p:nvGrpSpPr>
        <p:grpSpPr>
          <a:xfrm>
            <a:off x="527859" y="292693"/>
            <a:ext cx="11358487" cy="6384375"/>
            <a:chOff x="395894" y="219519"/>
            <a:chExt cx="8518865" cy="4788281"/>
          </a:xfrm>
        </p:grpSpPr>
        <p:sp>
          <p:nvSpPr>
            <p:cNvPr id="576" name="Google Shape;576;p8"/>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577" name="Google Shape;577;p8"/>
            <p:cNvGrpSpPr/>
            <p:nvPr/>
          </p:nvGrpSpPr>
          <p:grpSpPr>
            <a:xfrm>
              <a:off x="8341543" y="2282008"/>
              <a:ext cx="569676" cy="380612"/>
              <a:chOff x="8341543" y="2282008"/>
              <a:chExt cx="569676" cy="380612"/>
            </a:xfrm>
          </p:grpSpPr>
          <p:sp>
            <p:nvSpPr>
              <p:cNvPr id="578" name="Google Shape;578;p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9" name="Google Shape;579;p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580" name="Google Shape;580;p8"/>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581" name="Google Shape;581;p8"/>
            <p:cNvGrpSpPr/>
            <p:nvPr/>
          </p:nvGrpSpPr>
          <p:grpSpPr>
            <a:xfrm>
              <a:off x="8341543" y="1721094"/>
              <a:ext cx="569676" cy="380612"/>
              <a:chOff x="8341543" y="1721094"/>
              <a:chExt cx="569676" cy="380612"/>
            </a:xfrm>
          </p:grpSpPr>
          <p:sp>
            <p:nvSpPr>
              <p:cNvPr id="582" name="Google Shape;582;p8"/>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3" name="Google Shape;583;p8"/>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84" name="Google Shape;584;p8"/>
            <p:cNvGrpSpPr/>
            <p:nvPr/>
          </p:nvGrpSpPr>
          <p:grpSpPr>
            <a:xfrm>
              <a:off x="8346273" y="1183592"/>
              <a:ext cx="568486" cy="388014"/>
              <a:chOff x="8346273" y="1183592"/>
              <a:chExt cx="568486" cy="388014"/>
            </a:xfrm>
          </p:grpSpPr>
          <p:sp>
            <p:nvSpPr>
              <p:cNvPr id="585" name="Google Shape;585;p8"/>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6" name="Google Shape;586;p8"/>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87" name="Google Shape;587;p8"/>
            <p:cNvGrpSpPr/>
            <p:nvPr/>
          </p:nvGrpSpPr>
          <p:grpSpPr>
            <a:xfrm>
              <a:off x="8341543" y="606635"/>
              <a:ext cx="569676" cy="388014"/>
              <a:chOff x="8341543" y="606635"/>
              <a:chExt cx="569676" cy="388014"/>
            </a:xfrm>
          </p:grpSpPr>
          <p:sp>
            <p:nvSpPr>
              <p:cNvPr id="588" name="Google Shape;588;p8"/>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9" name="Google Shape;589;p8"/>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90" name="Google Shape;590;p8"/>
            <p:cNvGrpSpPr/>
            <p:nvPr/>
          </p:nvGrpSpPr>
          <p:grpSpPr>
            <a:xfrm>
              <a:off x="8341543" y="2842933"/>
              <a:ext cx="569676" cy="380612"/>
              <a:chOff x="8341543" y="2282008"/>
              <a:chExt cx="569676" cy="380612"/>
            </a:xfrm>
          </p:grpSpPr>
          <p:sp>
            <p:nvSpPr>
              <p:cNvPr id="591" name="Google Shape;591;p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2" name="Google Shape;592;p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93" name="Google Shape;593;p8"/>
            <p:cNvGrpSpPr/>
            <p:nvPr/>
          </p:nvGrpSpPr>
          <p:grpSpPr>
            <a:xfrm>
              <a:off x="8341543" y="3403858"/>
              <a:ext cx="569676" cy="380612"/>
              <a:chOff x="8341543" y="2282008"/>
              <a:chExt cx="569676" cy="380612"/>
            </a:xfrm>
          </p:grpSpPr>
          <p:sp>
            <p:nvSpPr>
              <p:cNvPr id="594" name="Google Shape;594;p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5" name="Google Shape;595;p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596" name="Google Shape;596;p8"/>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7" name="Google Shape;597;p8"/>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598" name="Google Shape;598;p8"/>
          <p:cNvSpPr txBox="1">
            <a:spLocks noGrp="1"/>
          </p:cNvSpPr>
          <p:nvPr>
            <p:ph type="title"/>
          </p:nvPr>
        </p:nvSpPr>
        <p:spPr>
          <a:xfrm>
            <a:off x="2039400" y="2243400"/>
            <a:ext cx="8113200" cy="963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7200"/>
              <a:buNone/>
              <a:defRPr sz="9600">
                <a:solidFill>
                  <a:schemeClr val="accent1"/>
                </a:solidFill>
              </a:defRPr>
            </a:lvl1pPr>
            <a:lvl2pPr lvl="1" algn="ctr">
              <a:spcBef>
                <a:spcPts val="0"/>
              </a:spcBef>
              <a:spcAft>
                <a:spcPts val="0"/>
              </a:spcAft>
              <a:buClr>
                <a:schemeClr val="accent1"/>
              </a:buClr>
              <a:buSzPts val="7200"/>
              <a:buNone/>
              <a:defRPr sz="9600">
                <a:solidFill>
                  <a:schemeClr val="accent1"/>
                </a:solidFill>
              </a:defRPr>
            </a:lvl2pPr>
            <a:lvl3pPr lvl="2" algn="ctr">
              <a:spcBef>
                <a:spcPts val="0"/>
              </a:spcBef>
              <a:spcAft>
                <a:spcPts val="0"/>
              </a:spcAft>
              <a:buClr>
                <a:schemeClr val="accent1"/>
              </a:buClr>
              <a:buSzPts val="7200"/>
              <a:buNone/>
              <a:defRPr sz="9600">
                <a:solidFill>
                  <a:schemeClr val="accent1"/>
                </a:solidFill>
              </a:defRPr>
            </a:lvl3pPr>
            <a:lvl4pPr lvl="3" algn="ctr">
              <a:spcBef>
                <a:spcPts val="0"/>
              </a:spcBef>
              <a:spcAft>
                <a:spcPts val="0"/>
              </a:spcAft>
              <a:buClr>
                <a:schemeClr val="accent1"/>
              </a:buClr>
              <a:buSzPts val="7200"/>
              <a:buNone/>
              <a:defRPr sz="9600">
                <a:solidFill>
                  <a:schemeClr val="accent1"/>
                </a:solidFill>
              </a:defRPr>
            </a:lvl4pPr>
            <a:lvl5pPr lvl="4" algn="ctr">
              <a:spcBef>
                <a:spcPts val="0"/>
              </a:spcBef>
              <a:spcAft>
                <a:spcPts val="0"/>
              </a:spcAft>
              <a:buClr>
                <a:schemeClr val="accent1"/>
              </a:buClr>
              <a:buSzPts val="7200"/>
              <a:buNone/>
              <a:defRPr sz="9600">
                <a:solidFill>
                  <a:schemeClr val="accent1"/>
                </a:solidFill>
              </a:defRPr>
            </a:lvl5pPr>
            <a:lvl6pPr lvl="5" algn="ctr">
              <a:spcBef>
                <a:spcPts val="0"/>
              </a:spcBef>
              <a:spcAft>
                <a:spcPts val="0"/>
              </a:spcAft>
              <a:buClr>
                <a:schemeClr val="accent1"/>
              </a:buClr>
              <a:buSzPts val="7200"/>
              <a:buNone/>
              <a:defRPr sz="9600">
                <a:solidFill>
                  <a:schemeClr val="accent1"/>
                </a:solidFill>
              </a:defRPr>
            </a:lvl6pPr>
            <a:lvl7pPr lvl="6" algn="ctr">
              <a:spcBef>
                <a:spcPts val="0"/>
              </a:spcBef>
              <a:spcAft>
                <a:spcPts val="0"/>
              </a:spcAft>
              <a:buClr>
                <a:schemeClr val="accent1"/>
              </a:buClr>
              <a:buSzPts val="7200"/>
              <a:buNone/>
              <a:defRPr sz="9600">
                <a:solidFill>
                  <a:schemeClr val="accent1"/>
                </a:solidFill>
              </a:defRPr>
            </a:lvl7pPr>
            <a:lvl8pPr lvl="7" algn="ctr">
              <a:spcBef>
                <a:spcPts val="0"/>
              </a:spcBef>
              <a:spcAft>
                <a:spcPts val="0"/>
              </a:spcAft>
              <a:buClr>
                <a:schemeClr val="accent1"/>
              </a:buClr>
              <a:buSzPts val="7200"/>
              <a:buNone/>
              <a:defRPr sz="9600">
                <a:solidFill>
                  <a:schemeClr val="accent1"/>
                </a:solidFill>
              </a:defRPr>
            </a:lvl8pPr>
            <a:lvl9pPr lvl="8" algn="ctr">
              <a:spcBef>
                <a:spcPts val="0"/>
              </a:spcBef>
              <a:spcAft>
                <a:spcPts val="0"/>
              </a:spcAft>
              <a:buClr>
                <a:schemeClr val="accent1"/>
              </a:buClr>
              <a:buSzPts val="7200"/>
              <a:buNone/>
              <a:defRPr sz="9600">
                <a:solidFill>
                  <a:schemeClr val="accent1"/>
                </a:solidFill>
              </a:defRPr>
            </a:lvl9pPr>
          </a:lstStyle>
          <a:p>
            <a:endParaRPr/>
          </a:p>
        </p:txBody>
      </p:sp>
      <p:sp>
        <p:nvSpPr>
          <p:cNvPr id="599" name="Google Shape;599;p8"/>
          <p:cNvSpPr txBox="1">
            <a:spLocks noGrp="1"/>
          </p:cNvSpPr>
          <p:nvPr>
            <p:ph type="subTitle" idx="1"/>
          </p:nvPr>
        </p:nvSpPr>
        <p:spPr>
          <a:xfrm>
            <a:off x="2046433" y="3207000"/>
            <a:ext cx="8113200" cy="1407600"/>
          </a:xfrm>
          <a:prstGeom prst="rect">
            <a:avLst/>
          </a:prstGeom>
        </p:spPr>
        <p:txBody>
          <a:bodyPr spcFirstLastPara="1" wrap="square" lIns="91425" tIns="91425" rIns="91425" bIns="91425" anchor="ctr" anchorCtr="0">
            <a:noAutofit/>
          </a:bodyPr>
          <a:lstStyle>
            <a:lvl1pPr lvl="0" algn="ctr">
              <a:spcBef>
                <a:spcPts val="0"/>
              </a:spcBef>
              <a:spcAft>
                <a:spcPts val="0"/>
              </a:spcAft>
              <a:buNone/>
              <a:defRPr sz="2133"/>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600" name="Google Shape;600;p8"/>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1" name="Google Shape;601;p8"/>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2" name="Google Shape;602;p8"/>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3" name="Google Shape;603;p8"/>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4" name="Google Shape;604;p8"/>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5" name="Google Shape;605;p8"/>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6" name="Google Shape;606;p8"/>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7" name="Google Shape;607;p8"/>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8" name="Google Shape;608;p8"/>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9" name="Google Shape;609;p8"/>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0" name="Google Shape;610;p8"/>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1" name="Google Shape;611;p8"/>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2" name="Google Shape;612;p8"/>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3" name="Google Shape;613;p8"/>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4" name="Google Shape;614;p8"/>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5" name="Google Shape;615;p8"/>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6" name="Google Shape;616;p8"/>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7" name="Google Shape;617;p8"/>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8" name="Google Shape;618;p8"/>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9" name="Google Shape;619;p8"/>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0" name="Google Shape;620;p8"/>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1" name="Google Shape;621;p8"/>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2" name="Google Shape;622;p8"/>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3" name="Google Shape;623;p8"/>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4" name="Google Shape;624;p8"/>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5" name="Google Shape;625;p8"/>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6" name="Google Shape;626;p8"/>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7" name="Google Shape;627;p8"/>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8" name="Google Shape;628;p8"/>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9" name="Google Shape;629;p8"/>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0" name="Google Shape;630;p8"/>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1" name="Google Shape;631;p8"/>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2" name="Google Shape;632;p8"/>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3" name="Google Shape;633;p8"/>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4" name="Google Shape;634;p8"/>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5" name="Google Shape;635;p8"/>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6" name="Google Shape;636;p8"/>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7" name="Google Shape;637;p8"/>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8" name="Google Shape;638;p8"/>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9" name="Google Shape;639;p8"/>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0" name="Google Shape;640;p8"/>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1" name="Google Shape;641;p8"/>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2" name="Google Shape;642;p8"/>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3" name="Google Shape;643;p8"/>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4" name="Google Shape;644;p8"/>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5" name="Google Shape;645;p8"/>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6" name="Google Shape;646;p8"/>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7" name="Google Shape;647;p8"/>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8" name="Google Shape;648;p8"/>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9" name="Google Shape;649;p8"/>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63800195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50"/>
        <p:cNvGrpSpPr/>
        <p:nvPr/>
      </p:nvGrpSpPr>
      <p:grpSpPr>
        <a:xfrm>
          <a:off x="0" y="0"/>
          <a:ext cx="0" cy="0"/>
          <a:chOff x="0" y="0"/>
          <a:chExt cx="0" cy="0"/>
        </a:xfrm>
      </p:grpSpPr>
      <p:grpSp>
        <p:nvGrpSpPr>
          <p:cNvPr id="651" name="Google Shape;651;p9"/>
          <p:cNvGrpSpPr/>
          <p:nvPr/>
        </p:nvGrpSpPr>
        <p:grpSpPr>
          <a:xfrm>
            <a:off x="527859" y="292693"/>
            <a:ext cx="11358487" cy="6384375"/>
            <a:chOff x="395894" y="219519"/>
            <a:chExt cx="8518865" cy="4788281"/>
          </a:xfrm>
        </p:grpSpPr>
        <p:sp>
          <p:nvSpPr>
            <p:cNvPr id="652" name="Google Shape;652;p9"/>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53" name="Google Shape;653;p9"/>
            <p:cNvGrpSpPr/>
            <p:nvPr/>
          </p:nvGrpSpPr>
          <p:grpSpPr>
            <a:xfrm>
              <a:off x="8341543" y="2282008"/>
              <a:ext cx="569676" cy="380612"/>
              <a:chOff x="8341543" y="2282008"/>
              <a:chExt cx="569676" cy="380612"/>
            </a:xfrm>
          </p:grpSpPr>
          <p:sp>
            <p:nvSpPr>
              <p:cNvPr id="654" name="Google Shape;654;p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5" name="Google Shape;655;p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56" name="Google Shape;656;p9"/>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57" name="Google Shape;657;p9"/>
            <p:cNvGrpSpPr/>
            <p:nvPr/>
          </p:nvGrpSpPr>
          <p:grpSpPr>
            <a:xfrm>
              <a:off x="8341543" y="1721094"/>
              <a:ext cx="569676" cy="380612"/>
              <a:chOff x="8341543" y="1721094"/>
              <a:chExt cx="569676" cy="380612"/>
            </a:xfrm>
          </p:grpSpPr>
          <p:sp>
            <p:nvSpPr>
              <p:cNvPr id="658" name="Google Shape;658;p9"/>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9" name="Google Shape;659;p9"/>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60" name="Google Shape;660;p9"/>
            <p:cNvGrpSpPr/>
            <p:nvPr/>
          </p:nvGrpSpPr>
          <p:grpSpPr>
            <a:xfrm>
              <a:off x="8346273" y="1183592"/>
              <a:ext cx="568486" cy="388014"/>
              <a:chOff x="8346273" y="1183592"/>
              <a:chExt cx="568486" cy="388014"/>
            </a:xfrm>
          </p:grpSpPr>
          <p:sp>
            <p:nvSpPr>
              <p:cNvPr id="661" name="Google Shape;661;p9"/>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2" name="Google Shape;662;p9"/>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63" name="Google Shape;663;p9"/>
            <p:cNvGrpSpPr/>
            <p:nvPr/>
          </p:nvGrpSpPr>
          <p:grpSpPr>
            <a:xfrm>
              <a:off x="8341543" y="606635"/>
              <a:ext cx="569676" cy="388014"/>
              <a:chOff x="8341543" y="606635"/>
              <a:chExt cx="569676" cy="388014"/>
            </a:xfrm>
          </p:grpSpPr>
          <p:sp>
            <p:nvSpPr>
              <p:cNvPr id="664" name="Google Shape;664;p9"/>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5" name="Google Shape;665;p9"/>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66" name="Google Shape;666;p9"/>
            <p:cNvGrpSpPr/>
            <p:nvPr/>
          </p:nvGrpSpPr>
          <p:grpSpPr>
            <a:xfrm>
              <a:off x="8341543" y="2842933"/>
              <a:ext cx="569676" cy="380612"/>
              <a:chOff x="8341543" y="2282008"/>
              <a:chExt cx="569676" cy="380612"/>
            </a:xfrm>
          </p:grpSpPr>
          <p:sp>
            <p:nvSpPr>
              <p:cNvPr id="667" name="Google Shape;667;p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8" name="Google Shape;668;p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69" name="Google Shape;669;p9"/>
            <p:cNvGrpSpPr/>
            <p:nvPr/>
          </p:nvGrpSpPr>
          <p:grpSpPr>
            <a:xfrm>
              <a:off x="8341543" y="3403858"/>
              <a:ext cx="569676" cy="380612"/>
              <a:chOff x="8341543" y="2282008"/>
              <a:chExt cx="569676" cy="380612"/>
            </a:xfrm>
          </p:grpSpPr>
          <p:sp>
            <p:nvSpPr>
              <p:cNvPr id="670" name="Google Shape;670;p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1" name="Google Shape;671;p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72" name="Google Shape;672;p9"/>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3" name="Google Shape;673;p9"/>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74" name="Google Shape;674;p9"/>
          <p:cNvSpPr txBox="1">
            <a:spLocks noGrp="1"/>
          </p:cNvSpPr>
          <p:nvPr>
            <p:ph type="title"/>
          </p:nvPr>
        </p:nvSpPr>
        <p:spPr>
          <a:xfrm>
            <a:off x="2686400" y="1976933"/>
            <a:ext cx="6819200" cy="185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4266"/>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675" name="Google Shape;675;p9"/>
          <p:cNvSpPr txBox="1">
            <a:spLocks noGrp="1"/>
          </p:cNvSpPr>
          <p:nvPr>
            <p:ph type="subTitle" idx="1"/>
          </p:nvPr>
        </p:nvSpPr>
        <p:spPr>
          <a:xfrm>
            <a:off x="3459000" y="3667733"/>
            <a:ext cx="5274000" cy="132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400"/>
            </a:lvl1pPr>
            <a:lvl2pPr lvl="1" algn="ctr" rtl="0">
              <a:spcBef>
                <a:spcPts val="0"/>
              </a:spcBef>
              <a:spcAft>
                <a:spcPts val="0"/>
              </a:spcAft>
              <a:buNone/>
              <a:defRPr sz="2400"/>
            </a:lvl2pPr>
            <a:lvl3pPr lvl="2" algn="ctr" rtl="0">
              <a:spcBef>
                <a:spcPts val="0"/>
              </a:spcBef>
              <a:spcAft>
                <a:spcPts val="0"/>
              </a:spcAft>
              <a:buNone/>
              <a:defRPr sz="2400"/>
            </a:lvl3pPr>
            <a:lvl4pPr lvl="3" algn="ctr" rtl="0">
              <a:spcBef>
                <a:spcPts val="0"/>
              </a:spcBef>
              <a:spcAft>
                <a:spcPts val="0"/>
              </a:spcAft>
              <a:buNone/>
              <a:defRPr sz="2400"/>
            </a:lvl4pPr>
            <a:lvl5pPr lvl="4" algn="ctr" rtl="0">
              <a:spcBef>
                <a:spcPts val="0"/>
              </a:spcBef>
              <a:spcAft>
                <a:spcPts val="0"/>
              </a:spcAft>
              <a:buNone/>
              <a:defRPr sz="2400"/>
            </a:lvl5pPr>
            <a:lvl6pPr lvl="5" algn="ctr" rtl="0">
              <a:spcBef>
                <a:spcPts val="0"/>
              </a:spcBef>
              <a:spcAft>
                <a:spcPts val="0"/>
              </a:spcAft>
              <a:buNone/>
              <a:defRPr sz="2400"/>
            </a:lvl6pPr>
            <a:lvl7pPr lvl="6" algn="ctr" rtl="0">
              <a:spcBef>
                <a:spcPts val="0"/>
              </a:spcBef>
              <a:spcAft>
                <a:spcPts val="0"/>
              </a:spcAft>
              <a:buNone/>
              <a:defRPr sz="2400"/>
            </a:lvl7pPr>
            <a:lvl8pPr lvl="7" algn="ctr" rtl="0">
              <a:spcBef>
                <a:spcPts val="0"/>
              </a:spcBef>
              <a:spcAft>
                <a:spcPts val="0"/>
              </a:spcAft>
              <a:buNone/>
              <a:defRPr sz="2400"/>
            </a:lvl8pPr>
            <a:lvl9pPr lvl="8" algn="ctr" rtl="0">
              <a:spcBef>
                <a:spcPts val="0"/>
              </a:spcBef>
              <a:spcAft>
                <a:spcPts val="0"/>
              </a:spcAft>
              <a:buNone/>
              <a:defRPr sz="2400"/>
            </a:lvl9pPr>
          </a:lstStyle>
          <a:p>
            <a:endParaRPr/>
          </a:p>
        </p:txBody>
      </p:sp>
      <p:sp>
        <p:nvSpPr>
          <p:cNvPr id="676" name="Google Shape;676;p9"/>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7" name="Google Shape;677;p9"/>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8" name="Google Shape;678;p9"/>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9" name="Google Shape;679;p9"/>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0" name="Google Shape;680;p9"/>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1" name="Google Shape;681;p9"/>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2" name="Google Shape;682;p9"/>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3" name="Google Shape;683;p9"/>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4" name="Google Shape;684;p9"/>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5" name="Google Shape;685;p9"/>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6" name="Google Shape;686;p9"/>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7" name="Google Shape;687;p9"/>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8" name="Google Shape;688;p9"/>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9" name="Google Shape;689;p9"/>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0" name="Google Shape;690;p9"/>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1" name="Google Shape;691;p9"/>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2" name="Google Shape;692;p9"/>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3" name="Google Shape;693;p9"/>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4" name="Google Shape;694;p9"/>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5" name="Google Shape;695;p9"/>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6" name="Google Shape;696;p9"/>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7" name="Google Shape;697;p9"/>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8" name="Google Shape;698;p9"/>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9" name="Google Shape;699;p9"/>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0" name="Google Shape;700;p9"/>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1" name="Google Shape;701;p9"/>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2" name="Google Shape;702;p9"/>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3" name="Google Shape;703;p9"/>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4" name="Google Shape;704;p9"/>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5" name="Google Shape;705;p9"/>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6" name="Google Shape;706;p9"/>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7" name="Google Shape;707;p9"/>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8" name="Google Shape;708;p9"/>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9" name="Google Shape;709;p9"/>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0" name="Google Shape;710;p9"/>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1" name="Google Shape;711;p9"/>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2" name="Google Shape;712;p9"/>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3" name="Google Shape;713;p9"/>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4" name="Google Shape;714;p9"/>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5" name="Google Shape;715;p9"/>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6" name="Google Shape;716;p9"/>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7" name="Google Shape;717;p9"/>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8" name="Google Shape;718;p9"/>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9" name="Google Shape;719;p9"/>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0" name="Google Shape;720;p9"/>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1" name="Google Shape;721;p9"/>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2" name="Google Shape;722;p9"/>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3" name="Google Shape;723;p9"/>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4" name="Google Shape;724;p9"/>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5" name="Google Shape;725;p9"/>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53254311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26"/>
        <p:cNvGrpSpPr/>
        <p:nvPr/>
      </p:nvGrpSpPr>
      <p:grpSpPr>
        <a:xfrm>
          <a:off x="0" y="0"/>
          <a:ext cx="0" cy="0"/>
          <a:chOff x="0" y="0"/>
          <a:chExt cx="0" cy="0"/>
        </a:xfrm>
      </p:grpSpPr>
      <p:grpSp>
        <p:nvGrpSpPr>
          <p:cNvPr id="727" name="Google Shape;727;p10"/>
          <p:cNvGrpSpPr/>
          <p:nvPr/>
        </p:nvGrpSpPr>
        <p:grpSpPr>
          <a:xfrm>
            <a:off x="527859" y="292693"/>
            <a:ext cx="11358487" cy="6384375"/>
            <a:chOff x="395894" y="219519"/>
            <a:chExt cx="8518865" cy="4788281"/>
          </a:xfrm>
        </p:grpSpPr>
        <p:sp>
          <p:nvSpPr>
            <p:cNvPr id="728" name="Google Shape;728;p10"/>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729" name="Google Shape;729;p10"/>
            <p:cNvGrpSpPr/>
            <p:nvPr/>
          </p:nvGrpSpPr>
          <p:grpSpPr>
            <a:xfrm>
              <a:off x="8341543" y="2282008"/>
              <a:ext cx="569676" cy="380612"/>
              <a:chOff x="8341543" y="2282008"/>
              <a:chExt cx="569676" cy="380612"/>
            </a:xfrm>
          </p:grpSpPr>
          <p:sp>
            <p:nvSpPr>
              <p:cNvPr id="730" name="Google Shape;730;p1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1" name="Google Shape;731;p1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32" name="Google Shape;732;p10"/>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733" name="Google Shape;733;p10"/>
            <p:cNvGrpSpPr/>
            <p:nvPr/>
          </p:nvGrpSpPr>
          <p:grpSpPr>
            <a:xfrm>
              <a:off x="8341543" y="1721094"/>
              <a:ext cx="569676" cy="380612"/>
              <a:chOff x="8341543" y="1721094"/>
              <a:chExt cx="569676" cy="380612"/>
            </a:xfrm>
          </p:grpSpPr>
          <p:sp>
            <p:nvSpPr>
              <p:cNvPr id="734" name="Google Shape;734;p10"/>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5" name="Google Shape;735;p10"/>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736" name="Google Shape;736;p10"/>
            <p:cNvGrpSpPr/>
            <p:nvPr/>
          </p:nvGrpSpPr>
          <p:grpSpPr>
            <a:xfrm>
              <a:off x="8346273" y="1183592"/>
              <a:ext cx="568486" cy="388014"/>
              <a:chOff x="8346273" y="1183592"/>
              <a:chExt cx="568486" cy="388014"/>
            </a:xfrm>
          </p:grpSpPr>
          <p:sp>
            <p:nvSpPr>
              <p:cNvPr id="737" name="Google Shape;737;p10"/>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8" name="Google Shape;738;p10"/>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739" name="Google Shape;739;p10"/>
            <p:cNvGrpSpPr/>
            <p:nvPr/>
          </p:nvGrpSpPr>
          <p:grpSpPr>
            <a:xfrm>
              <a:off x="8341543" y="606635"/>
              <a:ext cx="569676" cy="388014"/>
              <a:chOff x="8341543" y="606635"/>
              <a:chExt cx="569676" cy="388014"/>
            </a:xfrm>
          </p:grpSpPr>
          <p:sp>
            <p:nvSpPr>
              <p:cNvPr id="740" name="Google Shape;740;p10"/>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1" name="Google Shape;741;p10"/>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742" name="Google Shape;742;p10"/>
            <p:cNvGrpSpPr/>
            <p:nvPr/>
          </p:nvGrpSpPr>
          <p:grpSpPr>
            <a:xfrm>
              <a:off x="8341543" y="2842933"/>
              <a:ext cx="569676" cy="380612"/>
              <a:chOff x="8341543" y="2282008"/>
              <a:chExt cx="569676" cy="380612"/>
            </a:xfrm>
          </p:grpSpPr>
          <p:sp>
            <p:nvSpPr>
              <p:cNvPr id="743" name="Google Shape;743;p1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4" name="Google Shape;744;p1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745" name="Google Shape;745;p10"/>
            <p:cNvGrpSpPr/>
            <p:nvPr/>
          </p:nvGrpSpPr>
          <p:grpSpPr>
            <a:xfrm>
              <a:off x="8341543" y="3403858"/>
              <a:ext cx="569676" cy="380612"/>
              <a:chOff x="8341543" y="2282008"/>
              <a:chExt cx="569676" cy="380612"/>
            </a:xfrm>
          </p:grpSpPr>
          <p:sp>
            <p:nvSpPr>
              <p:cNvPr id="746" name="Google Shape;746;p1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7" name="Google Shape;747;p1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8" name="Google Shape;748;p10"/>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9" name="Google Shape;749;p10"/>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50" name="Google Shape;750;p10"/>
          <p:cNvSpPr txBox="1">
            <a:spLocks noGrp="1"/>
          </p:cNvSpPr>
          <p:nvPr>
            <p:ph type="title"/>
          </p:nvPr>
        </p:nvSpPr>
        <p:spPr>
          <a:xfrm>
            <a:off x="4584733" y="2679400"/>
            <a:ext cx="6639200" cy="1499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800"/>
              <a:buNone/>
              <a:defRPr sz="5333"/>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751" name="Google Shape;751;p10"/>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2" name="Google Shape;752;p10"/>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3" name="Google Shape;753;p10"/>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4" name="Google Shape;754;p10"/>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5" name="Google Shape;755;p10"/>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6" name="Google Shape;756;p10"/>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7" name="Google Shape;757;p10"/>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8" name="Google Shape;758;p10"/>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9" name="Google Shape;759;p10"/>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0" name="Google Shape;760;p10"/>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1" name="Google Shape;761;p10"/>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2" name="Google Shape;762;p10"/>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3" name="Google Shape;763;p10"/>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4" name="Google Shape;764;p10"/>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5" name="Google Shape;765;p10"/>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6" name="Google Shape;766;p10"/>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7" name="Google Shape;767;p10"/>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8" name="Google Shape;768;p10"/>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9" name="Google Shape;769;p10"/>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0" name="Google Shape;770;p10"/>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1" name="Google Shape;771;p10"/>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2" name="Google Shape;772;p10"/>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3" name="Google Shape;773;p10"/>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4" name="Google Shape;774;p10"/>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5" name="Google Shape;775;p10"/>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6" name="Google Shape;776;p10"/>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7" name="Google Shape;777;p10"/>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8" name="Google Shape;778;p10"/>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9" name="Google Shape;779;p10"/>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0" name="Google Shape;780;p10"/>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1" name="Google Shape;781;p10"/>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2" name="Google Shape;782;p10"/>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3" name="Google Shape;783;p10"/>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4" name="Google Shape;784;p10"/>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5" name="Google Shape;785;p10"/>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6" name="Google Shape;786;p10"/>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7" name="Google Shape;787;p10"/>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8" name="Google Shape;788;p10"/>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9" name="Google Shape;789;p10"/>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0" name="Google Shape;790;p10"/>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1" name="Google Shape;791;p10"/>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2" name="Google Shape;792;p10"/>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3" name="Google Shape;793;p10"/>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4" name="Google Shape;794;p10"/>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5" name="Google Shape;795;p10"/>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6" name="Google Shape;796;p10"/>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7" name="Google Shape;797;p10"/>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8" name="Google Shape;798;p10"/>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9" name="Google Shape;799;p10"/>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0" name="Google Shape;800;p10"/>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42484145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801"/>
        <p:cNvGrpSpPr/>
        <p:nvPr/>
      </p:nvGrpSpPr>
      <p:grpSpPr>
        <a:xfrm>
          <a:off x="0" y="0"/>
          <a:ext cx="0" cy="0"/>
          <a:chOff x="0" y="0"/>
          <a:chExt cx="0" cy="0"/>
        </a:xfrm>
      </p:grpSpPr>
      <p:grpSp>
        <p:nvGrpSpPr>
          <p:cNvPr id="802" name="Google Shape;802;p11"/>
          <p:cNvGrpSpPr/>
          <p:nvPr/>
        </p:nvGrpSpPr>
        <p:grpSpPr>
          <a:xfrm>
            <a:off x="527859" y="292693"/>
            <a:ext cx="11358487" cy="6384375"/>
            <a:chOff x="395894" y="219519"/>
            <a:chExt cx="8518865" cy="4788281"/>
          </a:xfrm>
        </p:grpSpPr>
        <p:sp>
          <p:nvSpPr>
            <p:cNvPr id="803" name="Google Shape;803;p11"/>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804" name="Google Shape;804;p11"/>
            <p:cNvGrpSpPr/>
            <p:nvPr/>
          </p:nvGrpSpPr>
          <p:grpSpPr>
            <a:xfrm>
              <a:off x="8341543" y="2282008"/>
              <a:ext cx="569676" cy="380612"/>
              <a:chOff x="8341543" y="2282008"/>
              <a:chExt cx="569676" cy="380612"/>
            </a:xfrm>
          </p:grpSpPr>
          <p:sp>
            <p:nvSpPr>
              <p:cNvPr id="805" name="Google Shape;805;p1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6" name="Google Shape;806;p1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807" name="Google Shape;807;p11"/>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808" name="Google Shape;808;p11"/>
            <p:cNvGrpSpPr/>
            <p:nvPr/>
          </p:nvGrpSpPr>
          <p:grpSpPr>
            <a:xfrm>
              <a:off x="8341543" y="1721094"/>
              <a:ext cx="569676" cy="380612"/>
              <a:chOff x="8341543" y="1721094"/>
              <a:chExt cx="569676" cy="380612"/>
            </a:xfrm>
          </p:grpSpPr>
          <p:sp>
            <p:nvSpPr>
              <p:cNvPr id="809" name="Google Shape;809;p11"/>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0" name="Google Shape;810;p11"/>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11" name="Google Shape;811;p11"/>
            <p:cNvGrpSpPr/>
            <p:nvPr/>
          </p:nvGrpSpPr>
          <p:grpSpPr>
            <a:xfrm>
              <a:off x="8346273" y="1183592"/>
              <a:ext cx="568486" cy="388014"/>
              <a:chOff x="8346273" y="1183592"/>
              <a:chExt cx="568486" cy="388014"/>
            </a:xfrm>
          </p:grpSpPr>
          <p:sp>
            <p:nvSpPr>
              <p:cNvPr id="812" name="Google Shape;812;p11"/>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3" name="Google Shape;813;p11"/>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14" name="Google Shape;814;p11"/>
            <p:cNvGrpSpPr/>
            <p:nvPr/>
          </p:nvGrpSpPr>
          <p:grpSpPr>
            <a:xfrm>
              <a:off x="8341543" y="606635"/>
              <a:ext cx="569676" cy="388014"/>
              <a:chOff x="8341543" y="606635"/>
              <a:chExt cx="569676" cy="388014"/>
            </a:xfrm>
          </p:grpSpPr>
          <p:sp>
            <p:nvSpPr>
              <p:cNvPr id="815" name="Google Shape;815;p11"/>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6" name="Google Shape;816;p11"/>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17" name="Google Shape;817;p11"/>
            <p:cNvGrpSpPr/>
            <p:nvPr/>
          </p:nvGrpSpPr>
          <p:grpSpPr>
            <a:xfrm>
              <a:off x="8341543" y="2842933"/>
              <a:ext cx="569676" cy="380612"/>
              <a:chOff x="8341543" y="2282008"/>
              <a:chExt cx="569676" cy="380612"/>
            </a:xfrm>
          </p:grpSpPr>
          <p:sp>
            <p:nvSpPr>
              <p:cNvPr id="818" name="Google Shape;818;p1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9" name="Google Shape;819;p1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20" name="Google Shape;820;p11"/>
            <p:cNvGrpSpPr/>
            <p:nvPr/>
          </p:nvGrpSpPr>
          <p:grpSpPr>
            <a:xfrm>
              <a:off x="8341543" y="3403858"/>
              <a:ext cx="569676" cy="380612"/>
              <a:chOff x="8341543" y="2282008"/>
              <a:chExt cx="569676" cy="380612"/>
            </a:xfrm>
          </p:grpSpPr>
          <p:sp>
            <p:nvSpPr>
              <p:cNvPr id="821" name="Google Shape;821;p1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2" name="Google Shape;822;p1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823" name="Google Shape;823;p11"/>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4" name="Google Shape;824;p11"/>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825" name="Google Shape;825;p11"/>
          <p:cNvSpPr txBox="1">
            <a:spLocks noGrp="1"/>
          </p:cNvSpPr>
          <p:nvPr>
            <p:ph type="title" hasCustomPrompt="1"/>
          </p:nvPr>
        </p:nvSpPr>
        <p:spPr>
          <a:xfrm>
            <a:off x="2422484" y="2276784"/>
            <a:ext cx="7348800" cy="18684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1"/>
              </a:buClr>
              <a:buSzPts val="7200"/>
              <a:buNone/>
              <a:defRPr sz="12000">
                <a:solidFill>
                  <a:schemeClr val="accent1"/>
                </a:solidFill>
              </a:defRPr>
            </a:lvl1pPr>
            <a:lvl2pPr lvl="1" algn="ctr">
              <a:spcBef>
                <a:spcPts val="0"/>
              </a:spcBef>
              <a:spcAft>
                <a:spcPts val="0"/>
              </a:spcAft>
              <a:buClr>
                <a:schemeClr val="accent1"/>
              </a:buClr>
              <a:buSzPts val="7200"/>
              <a:buNone/>
              <a:defRPr sz="9600">
                <a:solidFill>
                  <a:schemeClr val="accent1"/>
                </a:solidFill>
              </a:defRPr>
            </a:lvl2pPr>
            <a:lvl3pPr lvl="2" algn="ctr">
              <a:spcBef>
                <a:spcPts val="0"/>
              </a:spcBef>
              <a:spcAft>
                <a:spcPts val="0"/>
              </a:spcAft>
              <a:buClr>
                <a:schemeClr val="accent1"/>
              </a:buClr>
              <a:buSzPts val="7200"/>
              <a:buNone/>
              <a:defRPr sz="9600">
                <a:solidFill>
                  <a:schemeClr val="accent1"/>
                </a:solidFill>
              </a:defRPr>
            </a:lvl3pPr>
            <a:lvl4pPr lvl="3" algn="ctr">
              <a:spcBef>
                <a:spcPts val="0"/>
              </a:spcBef>
              <a:spcAft>
                <a:spcPts val="0"/>
              </a:spcAft>
              <a:buClr>
                <a:schemeClr val="accent1"/>
              </a:buClr>
              <a:buSzPts val="7200"/>
              <a:buNone/>
              <a:defRPr sz="9600">
                <a:solidFill>
                  <a:schemeClr val="accent1"/>
                </a:solidFill>
              </a:defRPr>
            </a:lvl4pPr>
            <a:lvl5pPr lvl="4" algn="ctr">
              <a:spcBef>
                <a:spcPts val="0"/>
              </a:spcBef>
              <a:spcAft>
                <a:spcPts val="0"/>
              </a:spcAft>
              <a:buClr>
                <a:schemeClr val="accent1"/>
              </a:buClr>
              <a:buSzPts val="7200"/>
              <a:buNone/>
              <a:defRPr sz="9600">
                <a:solidFill>
                  <a:schemeClr val="accent1"/>
                </a:solidFill>
              </a:defRPr>
            </a:lvl5pPr>
            <a:lvl6pPr lvl="5" algn="ctr">
              <a:spcBef>
                <a:spcPts val="0"/>
              </a:spcBef>
              <a:spcAft>
                <a:spcPts val="0"/>
              </a:spcAft>
              <a:buClr>
                <a:schemeClr val="accent1"/>
              </a:buClr>
              <a:buSzPts val="7200"/>
              <a:buNone/>
              <a:defRPr sz="9600">
                <a:solidFill>
                  <a:schemeClr val="accent1"/>
                </a:solidFill>
              </a:defRPr>
            </a:lvl6pPr>
            <a:lvl7pPr lvl="6" algn="ctr">
              <a:spcBef>
                <a:spcPts val="0"/>
              </a:spcBef>
              <a:spcAft>
                <a:spcPts val="0"/>
              </a:spcAft>
              <a:buClr>
                <a:schemeClr val="accent1"/>
              </a:buClr>
              <a:buSzPts val="7200"/>
              <a:buNone/>
              <a:defRPr sz="9600">
                <a:solidFill>
                  <a:schemeClr val="accent1"/>
                </a:solidFill>
              </a:defRPr>
            </a:lvl7pPr>
            <a:lvl8pPr lvl="7" algn="ctr">
              <a:spcBef>
                <a:spcPts val="0"/>
              </a:spcBef>
              <a:spcAft>
                <a:spcPts val="0"/>
              </a:spcAft>
              <a:buClr>
                <a:schemeClr val="accent1"/>
              </a:buClr>
              <a:buSzPts val="7200"/>
              <a:buNone/>
              <a:defRPr sz="9600">
                <a:solidFill>
                  <a:schemeClr val="accent1"/>
                </a:solidFill>
              </a:defRPr>
            </a:lvl8pPr>
            <a:lvl9pPr lvl="8" algn="ctr">
              <a:spcBef>
                <a:spcPts val="0"/>
              </a:spcBef>
              <a:spcAft>
                <a:spcPts val="0"/>
              </a:spcAft>
              <a:buClr>
                <a:schemeClr val="accent1"/>
              </a:buClr>
              <a:buSzPts val="7200"/>
              <a:buNone/>
              <a:defRPr sz="9600">
                <a:solidFill>
                  <a:schemeClr val="accent1"/>
                </a:solidFill>
              </a:defRPr>
            </a:lvl9pPr>
          </a:lstStyle>
          <a:p>
            <a:r>
              <a:t>xx%</a:t>
            </a:r>
          </a:p>
        </p:txBody>
      </p:sp>
      <p:sp>
        <p:nvSpPr>
          <p:cNvPr id="826" name="Google Shape;826;p11"/>
          <p:cNvSpPr txBox="1">
            <a:spLocks noGrp="1"/>
          </p:cNvSpPr>
          <p:nvPr>
            <p:ph type="subTitle" idx="1"/>
          </p:nvPr>
        </p:nvSpPr>
        <p:spPr>
          <a:xfrm>
            <a:off x="2420717" y="3962417"/>
            <a:ext cx="7348800" cy="618800"/>
          </a:xfrm>
          <a:prstGeom prst="rect">
            <a:avLst/>
          </a:prstGeom>
        </p:spPr>
        <p:txBody>
          <a:bodyPr spcFirstLastPara="1" wrap="square" lIns="91425" tIns="91425" rIns="91425" bIns="91425" anchor="t" anchorCtr="0">
            <a:noAutofit/>
          </a:bodyPr>
          <a:lstStyle>
            <a:lvl1pPr lvl="0" algn="ctr">
              <a:spcBef>
                <a:spcPts val="0"/>
              </a:spcBef>
              <a:spcAft>
                <a:spcPts val="0"/>
              </a:spcAft>
              <a:buNone/>
              <a:defRPr sz="2667"/>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827" name="Google Shape;827;p11"/>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8" name="Google Shape;828;p11"/>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9" name="Google Shape;829;p11"/>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0" name="Google Shape;830;p11"/>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1" name="Google Shape;831;p11"/>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2" name="Google Shape;832;p11"/>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3" name="Google Shape;833;p11"/>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4" name="Google Shape;834;p11"/>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5" name="Google Shape;835;p11"/>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6" name="Google Shape;836;p11"/>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7" name="Google Shape;837;p11"/>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8" name="Google Shape;838;p11"/>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9" name="Google Shape;839;p11"/>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0" name="Google Shape;840;p11"/>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1" name="Google Shape;841;p11"/>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2" name="Google Shape;842;p11"/>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3" name="Google Shape;843;p11"/>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4" name="Google Shape;844;p11"/>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5" name="Google Shape;845;p11"/>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6" name="Google Shape;846;p11"/>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7" name="Google Shape;847;p11"/>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8" name="Google Shape;848;p11"/>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9" name="Google Shape;849;p11"/>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0" name="Google Shape;850;p11"/>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1" name="Google Shape;851;p11"/>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2" name="Google Shape;852;p11"/>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3" name="Google Shape;853;p11"/>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4" name="Google Shape;854;p11"/>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5" name="Google Shape;855;p11"/>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6" name="Google Shape;856;p11"/>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7" name="Google Shape;857;p11"/>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8" name="Google Shape;858;p11"/>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9" name="Google Shape;859;p11"/>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0" name="Google Shape;860;p11"/>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1" name="Google Shape;861;p11"/>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2" name="Google Shape;862;p11"/>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3" name="Google Shape;863;p11"/>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4" name="Google Shape;864;p11"/>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5" name="Google Shape;865;p11"/>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6" name="Google Shape;866;p11"/>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7" name="Google Shape;867;p11"/>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8" name="Google Shape;868;p11"/>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9" name="Google Shape;869;p11"/>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0" name="Google Shape;870;p11"/>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1" name="Google Shape;871;p11"/>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2" name="Google Shape;872;p11"/>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3" name="Google Shape;873;p11"/>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4" name="Google Shape;874;p11"/>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5" name="Google Shape;875;p11"/>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6" name="Google Shape;876;p11"/>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0005093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9FA867-FDE0-4B86-9B5A-C3050324260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8401176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77"/>
        <p:cNvGrpSpPr/>
        <p:nvPr/>
      </p:nvGrpSpPr>
      <p:grpSpPr>
        <a:xfrm>
          <a:off x="0" y="0"/>
          <a:ext cx="0" cy="0"/>
          <a:chOff x="0" y="0"/>
          <a:chExt cx="0" cy="0"/>
        </a:xfrm>
      </p:grpSpPr>
    </p:spTree>
    <p:extLst>
      <p:ext uri="{BB962C8B-B14F-4D97-AF65-F5344CB8AC3E}">
        <p14:creationId xmlns:p14="http://schemas.microsoft.com/office/powerpoint/2010/main" val="279104608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Table of contents 1">
  <p:cSld name="Table of contents 1">
    <p:spTree>
      <p:nvGrpSpPr>
        <p:cNvPr id="1" name="Shape 878"/>
        <p:cNvGrpSpPr/>
        <p:nvPr/>
      </p:nvGrpSpPr>
      <p:grpSpPr>
        <a:xfrm>
          <a:off x="0" y="0"/>
          <a:ext cx="0" cy="0"/>
          <a:chOff x="0" y="0"/>
          <a:chExt cx="0" cy="0"/>
        </a:xfrm>
      </p:grpSpPr>
      <p:sp>
        <p:nvSpPr>
          <p:cNvPr id="879" name="Google Shape;879;p13"/>
          <p:cNvSpPr/>
          <p:nvPr/>
        </p:nvSpPr>
        <p:spPr>
          <a:xfrm>
            <a:off x="527900" y="388432"/>
            <a:ext cx="11114749"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0" name="Google Shape;880;p13"/>
          <p:cNvSpPr/>
          <p:nvPr/>
        </p:nvSpPr>
        <p:spPr>
          <a:xfrm>
            <a:off x="881581" y="292693"/>
            <a:ext cx="10758425"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1" name="Google Shape;881;p13"/>
          <p:cNvSpPr/>
          <p:nvPr/>
        </p:nvSpPr>
        <p:spPr>
          <a:xfrm>
            <a:off x="11122057" y="5930292"/>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882" name="Google Shape;882;p13"/>
          <p:cNvGrpSpPr/>
          <p:nvPr/>
        </p:nvGrpSpPr>
        <p:grpSpPr>
          <a:xfrm>
            <a:off x="11122057" y="3042677"/>
            <a:ext cx="759568" cy="507483"/>
            <a:chOff x="8341543" y="2282008"/>
            <a:chExt cx="569676" cy="380612"/>
          </a:xfrm>
        </p:grpSpPr>
        <p:sp>
          <p:nvSpPr>
            <p:cNvPr id="883" name="Google Shape;883;p1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4" name="Google Shape;884;p1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85" name="Google Shape;885;p13"/>
          <p:cNvGrpSpPr/>
          <p:nvPr/>
        </p:nvGrpSpPr>
        <p:grpSpPr>
          <a:xfrm>
            <a:off x="11122057" y="2294792"/>
            <a:ext cx="759568" cy="507483"/>
            <a:chOff x="8341543" y="1721094"/>
            <a:chExt cx="569676" cy="380612"/>
          </a:xfrm>
        </p:grpSpPr>
        <p:sp>
          <p:nvSpPr>
            <p:cNvPr id="886" name="Google Shape;886;p13"/>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7" name="Google Shape;887;p13"/>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88" name="Google Shape;888;p13"/>
          <p:cNvGrpSpPr/>
          <p:nvPr/>
        </p:nvGrpSpPr>
        <p:grpSpPr>
          <a:xfrm>
            <a:off x="11128364" y="1578123"/>
            <a:ext cx="757981" cy="517352"/>
            <a:chOff x="8346273" y="1183592"/>
            <a:chExt cx="568486" cy="388014"/>
          </a:xfrm>
        </p:grpSpPr>
        <p:sp>
          <p:nvSpPr>
            <p:cNvPr id="889" name="Google Shape;889;p13"/>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0" name="Google Shape;890;p13"/>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91" name="Google Shape;891;p13"/>
          <p:cNvGrpSpPr/>
          <p:nvPr/>
        </p:nvGrpSpPr>
        <p:grpSpPr>
          <a:xfrm>
            <a:off x="11122057" y="808847"/>
            <a:ext cx="759568" cy="517352"/>
            <a:chOff x="8341543" y="606635"/>
            <a:chExt cx="569676" cy="388014"/>
          </a:xfrm>
        </p:grpSpPr>
        <p:sp>
          <p:nvSpPr>
            <p:cNvPr id="892" name="Google Shape;892;p13"/>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3" name="Google Shape;893;p13"/>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94" name="Google Shape;894;p13"/>
          <p:cNvGrpSpPr/>
          <p:nvPr/>
        </p:nvGrpSpPr>
        <p:grpSpPr>
          <a:xfrm>
            <a:off x="11122057" y="3790577"/>
            <a:ext cx="759568" cy="507483"/>
            <a:chOff x="8341543" y="2282008"/>
            <a:chExt cx="569676" cy="380612"/>
          </a:xfrm>
        </p:grpSpPr>
        <p:sp>
          <p:nvSpPr>
            <p:cNvPr id="895" name="Google Shape;895;p1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6" name="Google Shape;896;p1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97" name="Google Shape;897;p13"/>
          <p:cNvGrpSpPr/>
          <p:nvPr/>
        </p:nvGrpSpPr>
        <p:grpSpPr>
          <a:xfrm>
            <a:off x="11122057" y="4538477"/>
            <a:ext cx="759568" cy="507483"/>
            <a:chOff x="8341543" y="2282008"/>
            <a:chExt cx="569676" cy="380612"/>
          </a:xfrm>
        </p:grpSpPr>
        <p:sp>
          <p:nvSpPr>
            <p:cNvPr id="898" name="Google Shape;898;p1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9" name="Google Shape;899;p1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900" name="Google Shape;900;p13"/>
          <p:cNvSpPr/>
          <p:nvPr/>
        </p:nvSpPr>
        <p:spPr>
          <a:xfrm>
            <a:off x="11122057" y="5823925"/>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1" name="Google Shape;901;p13"/>
          <p:cNvSpPr/>
          <p:nvPr/>
        </p:nvSpPr>
        <p:spPr>
          <a:xfrm>
            <a:off x="527859" y="292693"/>
            <a:ext cx="10737917" cy="6384375"/>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2" name="Google Shape;902;p13"/>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3" name="Google Shape;903;p13"/>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4" name="Google Shape;904;p13"/>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5" name="Google Shape;905;p13"/>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6" name="Google Shape;906;p13"/>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7" name="Google Shape;907;p13"/>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8" name="Google Shape;908;p13"/>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9" name="Google Shape;909;p13"/>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0" name="Google Shape;910;p13"/>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1" name="Google Shape;911;p13"/>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2" name="Google Shape;912;p13"/>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3" name="Google Shape;913;p13"/>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4" name="Google Shape;914;p13"/>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5" name="Google Shape;915;p13"/>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6" name="Google Shape;916;p13"/>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7" name="Google Shape;917;p13"/>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8" name="Google Shape;918;p13"/>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9" name="Google Shape;919;p13"/>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0" name="Google Shape;920;p13"/>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1" name="Google Shape;921;p13"/>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2" name="Google Shape;922;p13"/>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3" name="Google Shape;923;p13"/>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4" name="Google Shape;924;p13"/>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5" name="Google Shape;925;p13"/>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6" name="Google Shape;926;p13"/>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7" name="Google Shape;927;p13"/>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8" name="Google Shape;928;p13"/>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9" name="Google Shape;929;p13"/>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0" name="Google Shape;930;p13"/>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1" name="Google Shape;931;p13"/>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2" name="Google Shape;932;p13"/>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3" name="Google Shape;933;p13"/>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4" name="Google Shape;934;p13"/>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5" name="Google Shape;935;p13"/>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6" name="Google Shape;936;p13"/>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7" name="Google Shape;937;p13"/>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8" name="Google Shape;938;p13"/>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9" name="Google Shape;939;p13"/>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0" name="Google Shape;940;p13"/>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1" name="Google Shape;941;p13"/>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2" name="Google Shape;942;p13"/>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3" name="Google Shape;943;p13"/>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4" name="Google Shape;944;p13"/>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5" name="Google Shape;945;p13"/>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6" name="Google Shape;946;p13"/>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7" name="Google Shape;947;p13"/>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8" name="Google Shape;948;p13"/>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9" name="Google Shape;949;p13"/>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0" name="Google Shape;950;p13"/>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1" name="Google Shape;951;p13"/>
          <p:cNvSpPr/>
          <p:nvPr/>
        </p:nvSpPr>
        <p:spPr>
          <a:xfrm>
            <a:off x="305201" y="180913"/>
            <a:ext cx="1059620" cy="9156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2" name="Google Shape;952;p13"/>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3" name="Google Shape;953;p13"/>
          <p:cNvSpPr txBox="1">
            <a:spLocks noGrp="1"/>
          </p:cNvSpPr>
          <p:nvPr>
            <p:ph type="title"/>
          </p:nvPr>
        </p:nvSpPr>
        <p:spPr>
          <a:xfrm>
            <a:off x="958333" y="584416"/>
            <a:ext cx="10275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954" name="Google Shape;954;p13">
            <a:hlinkClick r:id="" action="ppaction://noaction"/>
          </p:cNvPr>
          <p:cNvSpPr txBox="1">
            <a:spLocks noGrp="1"/>
          </p:cNvSpPr>
          <p:nvPr>
            <p:ph type="subTitle" idx="1"/>
          </p:nvPr>
        </p:nvSpPr>
        <p:spPr>
          <a:xfrm>
            <a:off x="2395791" y="1639600"/>
            <a:ext cx="3638400" cy="529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chemeClr val="accent1"/>
                </a:solidFill>
              </a:defRPr>
            </a:lvl1pPr>
            <a:lvl2pPr lvl="1" rtl="0">
              <a:spcBef>
                <a:spcPts val="0"/>
              </a:spcBef>
              <a:spcAft>
                <a:spcPts val="0"/>
              </a:spcAft>
              <a:buNone/>
              <a:defRPr sz="2400" b="1">
                <a:solidFill>
                  <a:schemeClr val="accent1"/>
                </a:solidFill>
              </a:defRPr>
            </a:lvl2pPr>
            <a:lvl3pPr lvl="2" rtl="0">
              <a:spcBef>
                <a:spcPts val="0"/>
              </a:spcBef>
              <a:spcAft>
                <a:spcPts val="0"/>
              </a:spcAft>
              <a:buNone/>
              <a:defRPr sz="2400" b="1">
                <a:solidFill>
                  <a:schemeClr val="accent1"/>
                </a:solidFill>
              </a:defRPr>
            </a:lvl3pPr>
            <a:lvl4pPr lvl="3" rtl="0">
              <a:spcBef>
                <a:spcPts val="0"/>
              </a:spcBef>
              <a:spcAft>
                <a:spcPts val="0"/>
              </a:spcAft>
              <a:buNone/>
              <a:defRPr sz="2400" b="1">
                <a:solidFill>
                  <a:schemeClr val="accent1"/>
                </a:solidFill>
              </a:defRPr>
            </a:lvl4pPr>
            <a:lvl5pPr lvl="4" rtl="0">
              <a:spcBef>
                <a:spcPts val="0"/>
              </a:spcBef>
              <a:spcAft>
                <a:spcPts val="0"/>
              </a:spcAft>
              <a:buNone/>
              <a:defRPr sz="2400" b="1">
                <a:solidFill>
                  <a:schemeClr val="accent1"/>
                </a:solidFill>
              </a:defRPr>
            </a:lvl5pPr>
            <a:lvl6pPr lvl="5" rtl="0">
              <a:spcBef>
                <a:spcPts val="0"/>
              </a:spcBef>
              <a:spcAft>
                <a:spcPts val="0"/>
              </a:spcAft>
              <a:buNone/>
              <a:defRPr sz="2400" b="1">
                <a:solidFill>
                  <a:schemeClr val="accent1"/>
                </a:solidFill>
              </a:defRPr>
            </a:lvl6pPr>
            <a:lvl7pPr lvl="6" rtl="0">
              <a:spcBef>
                <a:spcPts val="0"/>
              </a:spcBef>
              <a:spcAft>
                <a:spcPts val="0"/>
              </a:spcAft>
              <a:buNone/>
              <a:defRPr sz="2400" b="1">
                <a:solidFill>
                  <a:schemeClr val="accent1"/>
                </a:solidFill>
              </a:defRPr>
            </a:lvl7pPr>
            <a:lvl8pPr lvl="7" rtl="0">
              <a:spcBef>
                <a:spcPts val="0"/>
              </a:spcBef>
              <a:spcAft>
                <a:spcPts val="0"/>
              </a:spcAft>
              <a:buNone/>
              <a:defRPr sz="2400" b="1">
                <a:solidFill>
                  <a:schemeClr val="accent1"/>
                </a:solidFill>
              </a:defRPr>
            </a:lvl8pPr>
            <a:lvl9pPr lvl="8" rtl="0">
              <a:spcBef>
                <a:spcPts val="0"/>
              </a:spcBef>
              <a:spcAft>
                <a:spcPts val="0"/>
              </a:spcAft>
              <a:buNone/>
              <a:defRPr sz="2400" b="1">
                <a:solidFill>
                  <a:schemeClr val="accent1"/>
                </a:solidFill>
              </a:defRPr>
            </a:lvl9pPr>
          </a:lstStyle>
          <a:p>
            <a:endParaRPr/>
          </a:p>
        </p:txBody>
      </p:sp>
      <p:sp>
        <p:nvSpPr>
          <p:cNvPr id="955" name="Google Shape;955;p13"/>
          <p:cNvSpPr txBox="1">
            <a:spLocks noGrp="1"/>
          </p:cNvSpPr>
          <p:nvPr>
            <p:ph type="subTitle" idx="2"/>
          </p:nvPr>
        </p:nvSpPr>
        <p:spPr>
          <a:xfrm>
            <a:off x="2394712" y="2056420"/>
            <a:ext cx="3640000" cy="7592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56" name="Google Shape;956;p13">
            <a:hlinkClick r:id="" action="ppaction://noaction"/>
          </p:cNvPr>
          <p:cNvSpPr txBox="1">
            <a:spLocks noGrp="1"/>
          </p:cNvSpPr>
          <p:nvPr>
            <p:ph type="title" idx="3" hasCustomPrompt="1"/>
          </p:nvPr>
        </p:nvSpPr>
        <p:spPr>
          <a:xfrm>
            <a:off x="1577287" y="2059196"/>
            <a:ext cx="843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sp>
        <p:nvSpPr>
          <p:cNvPr id="957" name="Google Shape;957;p13"/>
          <p:cNvSpPr txBox="1">
            <a:spLocks noGrp="1"/>
          </p:cNvSpPr>
          <p:nvPr>
            <p:ph type="subTitle" idx="4"/>
          </p:nvPr>
        </p:nvSpPr>
        <p:spPr>
          <a:xfrm>
            <a:off x="2399601" y="3230229"/>
            <a:ext cx="3649200" cy="524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chemeClr val="accent1"/>
                </a:solidFill>
              </a:defRPr>
            </a:lvl1pPr>
            <a:lvl2pPr lvl="1" rtl="0">
              <a:spcBef>
                <a:spcPts val="0"/>
              </a:spcBef>
              <a:spcAft>
                <a:spcPts val="0"/>
              </a:spcAft>
              <a:buNone/>
              <a:defRPr sz="2400" b="1">
                <a:solidFill>
                  <a:schemeClr val="accent1"/>
                </a:solidFill>
              </a:defRPr>
            </a:lvl2pPr>
            <a:lvl3pPr lvl="2" rtl="0">
              <a:spcBef>
                <a:spcPts val="0"/>
              </a:spcBef>
              <a:spcAft>
                <a:spcPts val="0"/>
              </a:spcAft>
              <a:buNone/>
              <a:defRPr sz="2400" b="1">
                <a:solidFill>
                  <a:schemeClr val="accent1"/>
                </a:solidFill>
              </a:defRPr>
            </a:lvl3pPr>
            <a:lvl4pPr lvl="3" rtl="0">
              <a:spcBef>
                <a:spcPts val="0"/>
              </a:spcBef>
              <a:spcAft>
                <a:spcPts val="0"/>
              </a:spcAft>
              <a:buNone/>
              <a:defRPr sz="2400" b="1">
                <a:solidFill>
                  <a:schemeClr val="accent1"/>
                </a:solidFill>
              </a:defRPr>
            </a:lvl4pPr>
            <a:lvl5pPr lvl="4" rtl="0">
              <a:spcBef>
                <a:spcPts val="0"/>
              </a:spcBef>
              <a:spcAft>
                <a:spcPts val="0"/>
              </a:spcAft>
              <a:buNone/>
              <a:defRPr sz="2400" b="1">
                <a:solidFill>
                  <a:schemeClr val="accent1"/>
                </a:solidFill>
              </a:defRPr>
            </a:lvl5pPr>
            <a:lvl6pPr lvl="5" rtl="0">
              <a:spcBef>
                <a:spcPts val="0"/>
              </a:spcBef>
              <a:spcAft>
                <a:spcPts val="0"/>
              </a:spcAft>
              <a:buNone/>
              <a:defRPr sz="2400" b="1">
                <a:solidFill>
                  <a:schemeClr val="accent1"/>
                </a:solidFill>
              </a:defRPr>
            </a:lvl6pPr>
            <a:lvl7pPr lvl="6" rtl="0">
              <a:spcBef>
                <a:spcPts val="0"/>
              </a:spcBef>
              <a:spcAft>
                <a:spcPts val="0"/>
              </a:spcAft>
              <a:buNone/>
              <a:defRPr sz="2400" b="1">
                <a:solidFill>
                  <a:schemeClr val="accent1"/>
                </a:solidFill>
              </a:defRPr>
            </a:lvl7pPr>
            <a:lvl8pPr lvl="7" rtl="0">
              <a:spcBef>
                <a:spcPts val="0"/>
              </a:spcBef>
              <a:spcAft>
                <a:spcPts val="0"/>
              </a:spcAft>
              <a:buNone/>
              <a:defRPr sz="2400" b="1">
                <a:solidFill>
                  <a:schemeClr val="accent1"/>
                </a:solidFill>
              </a:defRPr>
            </a:lvl8pPr>
            <a:lvl9pPr lvl="8" rtl="0">
              <a:spcBef>
                <a:spcPts val="0"/>
              </a:spcBef>
              <a:spcAft>
                <a:spcPts val="0"/>
              </a:spcAft>
              <a:buNone/>
              <a:defRPr sz="2400" b="1">
                <a:solidFill>
                  <a:schemeClr val="accent1"/>
                </a:solidFill>
              </a:defRPr>
            </a:lvl9pPr>
          </a:lstStyle>
          <a:p>
            <a:endParaRPr/>
          </a:p>
        </p:txBody>
      </p:sp>
      <p:sp>
        <p:nvSpPr>
          <p:cNvPr id="958" name="Google Shape;958;p13"/>
          <p:cNvSpPr txBox="1">
            <a:spLocks noGrp="1"/>
          </p:cNvSpPr>
          <p:nvPr>
            <p:ph type="subTitle" idx="5"/>
          </p:nvPr>
        </p:nvSpPr>
        <p:spPr>
          <a:xfrm>
            <a:off x="2392816" y="3649817"/>
            <a:ext cx="36452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59" name="Google Shape;959;p13"/>
          <p:cNvSpPr txBox="1">
            <a:spLocks noGrp="1"/>
          </p:cNvSpPr>
          <p:nvPr>
            <p:ph type="title" idx="6" hasCustomPrompt="1"/>
          </p:nvPr>
        </p:nvSpPr>
        <p:spPr>
          <a:xfrm>
            <a:off x="1578504" y="3675477"/>
            <a:ext cx="841200" cy="560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sp>
        <p:nvSpPr>
          <p:cNvPr id="960" name="Google Shape;960;p13"/>
          <p:cNvSpPr txBox="1">
            <a:spLocks noGrp="1"/>
          </p:cNvSpPr>
          <p:nvPr>
            <p:ph type="subTitle" idx="7"/>
          </p:nvPr>
        </p:nvSpPr>
        <p:spPr>
          <a:xfrm>
            <a:off x="2401775" y="4822861"/>
            <a:ext cx="3640000" cy="524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chemeClr val="accent1"/>
                </a:solidFill>
              </a:defRPr>
            </a:lvl1pPr>
            <a:lvl2pPr lvl="1" rtl="0">
              <a:spcBef>
                <a:spcPts val="0"/>
              </a:spcBef>
              <a:spcAft>
                <a:spcPts val="0"/>
              </a:spcAft>
              <a:buNone/>
              <a:defRPr sz="2400" b="1">
                <a:solidFill>
                  <a:schemeClr val="accent1"/>
                </a:solidFill>
              </a:defRPr>
            </a:lvl2pPr>
            <a:lvl3pPr lvl="2" rtl="0">
              <a:spcBef>
                <a:spcPts val="0"/>
              </a:spcBef>
              <a:spcAft>
                <a:spcPts val="0"/>
              </a:spcAft>
              <a:buNone/>
              <a:defRPr sz="2400" b="1">
                <a:solidFill>
                  <a:schemeClr val="accent1"/>
                </a:solidFill>
              </a:defRPr>
            </a:lvl3pPr>
            <a:lvl4pPr lvl="3" rtl="0">
              <a:spcBef>
                <a:spcPts val="0"/>
              </a:spcBef>
              <a:spcAft>
                <a:spcPts val="0"/>
              </a:spcAft>
              <a:buNone/>
              <a:defRPr sz="2400" b="1">
                <a:solidFill>
                  <a:schemeClr val="accent1"/>
                </a:solidFill>
              </a:defRPr>
            </a:lvl4pPr>
            <a:lvl5pPr lvl="4" rtl="0">
              <a:spcBef>
                <a:spcPts val="0"/>
              </a:spcBef>
              <a:spcAft>
                <a:spcPts val="0"/>
              </a:spcAft>
              <a:buNone/>
              <a:defRPr sz="2400" b="1">
                <a:solidFill>
                  <a:schemeClr val="accent1"/>
                </a:solidFill>
              </a:defRPr>
            </a:lvl5pPr>
            <a:lvl6pPr lvl="5" rtl="0">
              <a:spcBef>
                <a:spcPts val="0"/>
              </a:spcBef>
              <a:spcAft>
                <a:spcPts val="0"/>
              </a:spcAft>
              <a:buNone/>
              <a:defRPr sz="2400" b="1">
                <a:solidFill>
                  <a:schemeClr val="accent1"/>
                </a:solidFill>
              </a:defRPr>
            </a:lvl6pPr>
            <a:lvl7pPr lvl="6" rtl="0">
              <a:spcBef>
                <a:spcPts val="0"/>
              </a:spcBef>
              <a:spcAft>
                <a:spcPts val="0"/>
              </a:spcAft>
              <a:buNone/>
              <a:defRPr sz="2400" b="1">
                <a:solidFill>
                  <a:schemeClr val="accent1"/>
                </a:solidFill>
              </a:defRPr>
            </a:lvl7pPr>
            <a:lvl8pPr lvl="7" rtl="0">
              <a:spcBef>
                <a:spcPts val="0"/>
              </a:spcBef>
              <a:spcAft>
                <a:spcPts val="0"/>
              </a:spcAft>
              <a:buNone/>
              <a:defRPr sz="2400" b="1">
                <a:solidFill>
                  <a:schemeClr val="accent1"/>
                </a:solidFill>
              </a:defRPr>
            </a:lvl8pPr>
            <a:lvl9pPr lvl="8" rtl="0">
              <a:spcBef>
                <a:spcPts val="0"/>
              </a:spcBef>
              <a:spcAft>
                <a:spcPts val="0"/>
              </a:spcAft>
              <a:buNone/>
              <a:defRPr sz="2400" b="1">
                <a:solidFill>
                  <a:schemeClr val="accent1"/>
                </a:solidFill>
              </a:defRPr>
            </a:lvl9pPr>
          </a:lstStyle>
          <a:p>
            <a:endParaRPr/>
          </a:p>
        </p:txBody>
      </p:sp>
      <p:sp>
        <p:nvSpPr>
          <p:cNvPr id="961" name="Google Shape;961;p13"/>
          <p:cNvSpPr txBox="1">
            <a:spLocks noGrp="1"/>
          </p:cNvSpPr>
          <p:nvPr>
            <p:ph type="subTitle" idx="8"/>
          </p:nvPr>
        </p:nvSpPr>
        <p:spPr>
          <a:xfrm>
            <a:off x="2392816" y="5243275"/>
            <a:ext cx="36452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62" name="Google Shape;962;p13"/>
          <p:cNvSpPr txBox="1">
            <a:spLocks noGrp="1"/>
          </p:cNvSpPr>
          <p:nvPr>
            <p:ph type="title" idx="9" hasCustomPrompt="1"/>
          </p:nvPr>
        </p:nvSpPr>
        <p:spPr>
          <a:xfrm>
            <a:off x="1578504" y="5234893"/>
            <a:ext cx="841200" cy="560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sp>
        <p:nvSpPr>
          <p:cNvPr id="963" name="Google Shape;963;p13"/>
          <p:cNvSpPr txBox="1">
            <a:spLocks noGrp="1"/>
          </p:cNvSpPr>
          <p:nvPr>
            <p:ph type="subTitle" idx="13"/>
          </p:nvPr>
        </p:nvSpPr>
        <p:spPr>
          <a:xfrm>
            <a:off x="6958577" y="1642000"/>
            <a:ext cx="3656000" cy="524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chemeClr val="accent1"/>
                </a:solidFill>
              </a:defRPr>
            </a:lvl1pPr>
            <a:lvl2pPr lvl="1" rtl="0">
              <a:spcBef>
                <a:spcPts val="0"/>
              </a:spcBef>
              <a:spcAft>
                <a:spcPts val="0"/>
              </a:spcAft>
              <a:buNone/>
              <a:defRPr sz="2400" b="1">
                <a:solidFill>
                  <a:schemeClr val="accent1"/>
                </a:solidFill>
              </a:defRPr>
            </a:lvl2pPr>
            <a:lvl3pPr lvl="2" rtl="0">
              <a:spcBef>
                <a:spcPts val="0"/>
              </a:spcBef>
              <a:spcAft>
                <a:spcPts val="0"/>
              </a:spcAft>
              <a:buNone/>
              <a:defRPr sz="2400" b="1">
                <a:solidFill>
                  <a:schemeClr val="accent1"/>
                </a:solidFill>
              </a:defRPr>
            </a:lvl3pPr>
            <a:lvl4pPr lvl="3" rtl="0">
              <a:spcBef>
                <a:spcPts val="0"/>
              </a:spcBef>
              <a:spcAft>
                <a:spcPts val="0"/>
              </a:spcAft>
              <a:buNone/>
              <a:defRPr sz="2400" b="1">
                <a:solidFill>
                  <a:schemeClr val="accent1"/>
                </a:solidFill>
              </a:defRPr>
            </a:lvl4pPr>
            <a:lvl5pPr lvl="4" rtl="0">
              <a:spcBef>
                <a:spcPts val="0"/>
              </a:spcBef>
              <a:spcAft>
                <a:spcPts val="0"/>
              </a:spcAft>
              <a:buNone/>
              <a:defRPr sz="2400" b="1">
                <a:solidFill>
                  <a:schemeClr val="accent1"/>
                </a:solidFill>
              </a:defRPr>
            </a:lvl5pPr>
            <a:lvl6pPr lvl="5" rtl="0">
              <a:spcBef>
                <a:spcPts val="0"/>
              </a:spcBef>
              <a:spcAft>
                <a:spcPts val="0"/>
              </a:spcAft>
              <a:buNone/>
              <a:defRPr sz="2400" b="1">
                <a:solidFill>
                  <a:schemeClr val="accent1"/>
                </a:solidFill>
              </a:defRPr>
            </a:lvl6pPr>
            <a:lvl7pPr lvl="6" rtl="0">
              <a:spcBef>
                <a:spcPts val="0"/>
              </a:spcBef>
              <a:spcAft>
                <a:spcPts val="0"/>
              </a:spcAft>
              <a:buNone/>
              <a:defRPr sz="2400" b="1">
                <a:solidFill>
                  <a:schemeClr val="accent1"/>
                </a:solidFill>
              </a:defRPr>
            </a:lvl7pPr>
            <a:lvl8pPr lvl="7" rtl="0">
              <a:spcBef>
                <a:spcPts val="0"/>
              </a:spcBef>
              <a:spcAft>
                <a:spcPts val="0"/>
              </a:spcAft>
              <a:buNone/>
              <a:defRPr sz="2400" b="1">
                <a:solidFill>
                  <a:schemeClr val="accent1"/>
                </a:solidFill>
              </a:defRPr>
            </a:lvl8pPr>
            <a:lvl9pPr lvl="8" rtl="0">
              <a:spcBef>
                <a:spcPts val="0"/>
              </a:spcBef>
              <a:spcAft>
                <a:spcPts val="0"/>
              </a:spcAft>
              <a:buNone/>
              <a:defRPr sz="2400" b="1">
                <a:solidFill>
                  <a:schemeClr val="accent1"/>
                </a:solidFill>
              </a:defRPr>
            </a:lvl9pPr>
          </a:lstStyle>
          <a:p>
            <a:endParaRPr/>
          </a:p>
        </p:txBody>
      </p:sp>
      <p:sp>
        <p:nvSpPr>
          <p:cNvPr id="964" name="Google Shape;964;p13"/>
          <p:cNvSpPr txBox="1">
            <a:spLocks noGrp="1"/>
          </p:cNvSpPr>
          <p:nvPr>
            <p:ph type="subTitle" idx="14"/>
          </p:nvPr>
        </p:nvSpPr>
        <p:spPr>
          <a:xfrm>
            <a:off x="6949579" y="2054220"/>
            <a:ext cx="36560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65" name="Google Shape;965;p13"/>
          <p:cNvSpPr txBox="1">
            <a:spLocks noGrp="1"/>
          </p:cNvSpPr>
          <p:nvPr>
            <p:ph type="title" idx="15" hasCustomPrompt="1"/>
          </p:nvPr>
        </p:nvSpPr>
        <p:spPr>
          <a:xfrm>
            <a:off x="6161423" y="2060396"/>
            <a:ext cx="841200" cy="560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sp>
        <p:nvSpPr>
          <p:cNvPr id="966" name="Google Shape;966;p13"/>
          <p:cNvSpPr txBox="1">
            <a:spLocks noGrp="1"/>
          </p:cNvSpPr>
          <p:nvPr>
            <p:ph type="subTitle" idx="16"/>
          </p:nvPr>
        </p:nvSpPr>
        <p:spPr>
          <a:xfrm>
            <a:off x="6958577" y="3230229"/>
            <a:ext cx="3656000" cy="524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chemeClr val="accent1"/>
                </a:solidFill>
              </a:defRPr>
            </a:lvl1pPr>
            <a:lvl2pPr lvl="1" rtl="0">
              <a:spcBef>
                <a:spcPts val="0"/>
              </a:spcBef>
              <a:spcAft>
                <a:spcPts val="0"/>
              </a:spcAft>
              <a:buNone/>
              <a:defRPr sz="2400" b="1">
                <a:solidFill>
                  <a:schemeClr val="accent1"/>
                </a:solidFill>
              </a:defRPr>
            </a:lvl2pPr>
            <a:lvl3pPr lvl="2" rtl="0">
              <a:spcBef>
                <a:spcPts val="0"/>
              </a:spcBef>
              <a:spcAft>
                <a:spcPts val="0"/>
              </a:spcAft>
              <a:buNone/>
              <a:defRPr sz="2400" b="1">
                <a:solidFill>
                  <a:schemeClr val="accent1"/>
                </a:solidFill>
              </a:defRPr>
            </a:lvl3pPr>
            <a:lvl4pPr lvl="3" rtl="0">
              <a:spcBef>
                <a:spcPts val="0"/>
              </a:spcBef>
              <a:spcAft>
                <a:spcPts val="0"/>
              </a:spcAft>
              <a:buNone/>
              <a:defRPr sz="2400" b="1">
                <a:solidFill>
                  <a:schemeClr val="accent1"/>
                </a:solidFill>
              </a:defRPr>
            </a:lvl4pPr>
            <a:lvl5pPr lvl="4" rtl="0">
              <a:spcBef>
                <a:spcPts val="0"/>
              </a:spcBef>
              <a:spcAft>
                <a:spcPts val="0"/>
              </a:spcAft>
              <a:buNone/>
              <a:defRPr sz="2400" b="1">
                <a:solidFill>
                  <a:schemeClr val="accent1"/>
                </a:solidFill>
              </a:defRPr>
            </a:lvl5pPr>
            <a:lvl6pPr lvl="5" rtl="0">
              <a:spcBef>
                <a:spcPts val="0"/>
              </a:spcBef>
              <a:spcAft>
                <a:spcPts val="0"/>
              </a:spcAft>
              <a:buNone/>
              <a:defRPr sz="2400" b="1">
                <a:solidFill>
                  <a:schemeClr val="accent1"/>
                </a:solidFill>
              </a:defRPr>
            </a:lvl6pPr>
            <a:lvl7pPr lvl="6" rtl="0">
              <a:spcBef>
                <a:spcPts val="0"/>
              </a:spcBef>
              <a:spcAft>
                <a:spcPts val="0"/>
              </a:spcAft>
              <a:buNone/>
              <a:defRPr sz="2400" b="1">
                <a:solidFill>
                  <a:schemeClr val="accent1"/>
                </a:solidFill>
              </a:defRPr>
            </a:lvl7pPr>
            <a:lvl8pPr lvl="7" rtl="0">
              <a:spcBef>
                <a:spcPts val="0"/>
              </a:spcBef>
              <a:spcAft>
                <a:spcPts val="0"/>
              </a:spcAft>
              <a:buNone/>
              <a:defRPr sz="2400" b="1">
                <a:solidFill>
                  <a:schemeClr val="accent1"/>
                </a:solidFill>
              </a:defRPr>
            </a:lvl8pPr>
            <a:lvl9pPr lvl="8" rtl="0">
              <a:spcBef>
                <a:spcPts val="0"/>
              </a:spcBef>
              <a:spcAft>
                <a:spcPts val="0"/>
              </a:spcAft>
              <a:buNone/>
              <a:defRPr sz="2400" b="1">
                <a:solidFill>
                  <a:schemeClr val="accent1"/>
                </a:solidFill>
              </a:defRPr>
            </a:lvl9pPr>
          </a:lstStyle>
          <a:p>
            <a:endParaRPr/>
          </a:p>
        </p:txBody>
      </p:sp>
      <p:sp>
        <p:nvSpPr>
          <p:cNvPr id="967" name="Google Shape;967;p13"/>
          <p:cNvSpPr txBox="1">
            <a:spLocks noGrp="1"/>
          </p:cNvSpPr>
          <p:nvPr>
            <p:ph type="subTitle" idx="17"/>
          </p:nvPr>
        </p:nvSpPr>
        <p:spPr>
          <a:xfrm>
            <a:off x="6949584" y="3649817"/>
            <a:ext cx="36560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68" name="Google Shape;968;p13"/>
          <p:cNvSpPr txBox="1">
            <a:spLocks noGrp="1"/>
          </p:cNvSpPr>
          <p:nvPr>
            <p:ph type="title" idx="18" hasCustomPrompt="1"/>
          </p:nvPr>
        </p:nvSpPr>
        <p:spPr>
          <a:xfrm>
            <a:off x="6161423" y="3675477"/>
            <a:ext cx="841200" cy="560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sp>
        <p:nvSpPr>
          <p:cNvPr id="969" name="Google Shape;969;p13"/>
          <p:cNvSpPr txBox="1">
            <a:spLocks noGrp="1"/>
          </p:cNvSpPr>
          <p:nvPr>
            <p:ph type="subTitle" idx="19"/>
          </p:nvPr>
        </p:nvSpPr>
        <p:spPr>
          <a:xfrm>
            <a:off x="6958577" y="4822861"/>
            <a:ext cx="3656000" cy="524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chemeClr val="accent1"/>
                </a:solidFill>
              </a:defRPr>
            </a:lvl1pPr>
            <a:lvl2pPr lvl="1" rtl="0">
              <a:spcBef>
                <a:spcPts val="0"/>
              </a:spcBef>
              <a:spcAft>
                <a:spcPts val="0"/>
              </a:spcAft>
              <a:buNone/>
              <a:defRPr sz="2400" b="1">
                <a:solidFill>
                  <a:schemeClr val="accent1"/>
                </a:solidFill>
              </a:defRPr>
            </a:lvl2pPr>
            <a:lvl3pPr lvl="2" rtl="0">
              <a:spcBef>
                <a:spcPts val="0"/>
              </a:spcBef>
              <a:spcAft>
                <a:spcPts val="0"/>
              </a:spcAft>
              <a:buNone/>
              <a:defRPr sz="2400" b="1">
                <a:solidFill>
                  <a:schemeClr val="accent1"/>
                </a:solidFill>
              </a:defRPr>
            </a:lvl3pPr>
            <a:lvl4pPr lvl="3" rtl="0">
              <a:spcBef>
                <a:spcPts val="0"/>
              </a:spcBef>
              <a:spcAft>
                <a:spcPts val="0"/>
              </a:spcAft>
              <a:buNone/>
              <a:defRPr sz="2400" b="1">
                <a:solidFill>
                  <a:schemeClr val="accent1"/>
                </a:solidFill>
              </a:defRPr>
            </a:lvl4pPr>
            <a:lvl5pPr lvl="4" rtl="0">
              <a:spcBef>
                <a:spcPts val="0"/>
              </a:spcBef>
              <a:spcAft>
                <a:spcPts val="0"/>
              </a:spcAft>
              <a:buNone/>
              <a:defRPr sz="2400" b="1">
                <a:solidFill>
                  <a:schemeClr val="accent1"/>
                </a:solidFill>
              </a:defRPr>
            </a:lvl5pPr>
            <a:lvl6pPr lvl="5" rtl="0">
              <a:spcBef>
                <a:spcPts val="0"/>
              </a:spcBef>
              <a:spcAft>
                <a:spcPts val="0"/>
              </a:spcAft>
              <a:buNone/>
              <a:defRPr sz="2400" b="1">
                <a:solidFill>
                  <a:schemeClr val="accent1"/>
                </a:solidFill>
              </a:defRPr>
            </a:lvl6pPr>
            <a:lvl7pPr lvl="6" rtl="0">
              <a:spcBef>
                <a:spcPts val="0"/>
              </a:spcBef>
              <a:spcAft>
                <a:spcPts val="0"/>
              </a:spcAft>
              <a:buNone/>
              <a:defRPr sz="2400" b="1">
                <a:solidFill>
                  <a:schemeClr val="accent1"/>
                </a:solidFill>
              </a:defRPr>
            </a:lvl7pPr>
            <a:lvl8pPr lvl="7" rtl="0">
              <a:spcBef>
                <a:spcPts val="0"/>
              </a:spcBef>
              <a:spcAft>
                <a:spcPts val="0"/>
              </a:spcAft>
              <a:buNone/>
              <a:defRPr sz="2400" b="1">
                <a:solidFill>
                  <a:schemeClr val="accent1"/>
                </a:solidFill>
              </a:defRPr>
            </a:lvl8pPr>
            <a:lvl9pPr lvl="8" rtl="0">
              <a:spcBef>
                <a:spcPts val="0"/>
              </a:spcBef>
              <a:spcAft>
                <a:spcPts val="0"/>
              </a:spcAft>
              <a:buNone/>
              <a:defRPr sz="2400" b="1">
                <a:solidFill>
                  <a:schemeClr val="accent1"/>
                </a:solidFill>
              </a:defRPr>
            </a:lvl9pPr>
          </a:lstStyle>
          <a:p>
            <a:endParaRPr/>
          </a:p>
        </p:txBody>
      </p:sp>
      <p:sp>
        <p:nvSpPr>
          <p:cNvPr id="970" name="Google Shape;970;p13"/>
          <p:cNvSpPr txBox="1">
            <a:spLocks noGrp="1"/>
          </p:cNvSpPr>
          <p:nvPr>
            <p:ph type="subTitle" idx="20"/>
          </p:nvPr>
        </p:nvSpPr>
        <p:spPr>
          <a:xfrm>
            <a:off x="6949584" y="5243275"/>
            <a:ext cx="36560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71" name="Google Shape;971;p13"/>
          <p:cNvSpPr txBox="1">
            <a:spLocks noGrp="1"/>
          </p:cNvSpPr>
          <p:nvPr>
            <p:ph type="title" idx="21" hasCustomPrompt="1"/>
          </p:nvPr>
        </p:nvSpPr>
        <p:spPr>
          <a:xfrm>
            <a:off x="6161423" y="5234893"/>
            <a:ext cx="841200" cy="560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grpSp>
        <p:nvGrpSpPr>
          <p:cNvPr id="972" name="Google Shape;972;p13"/>
          <p:cNvGrpSpPr/>
          <p:nvPr/>
        </p:nvGrpSpPr>
        <p:grpSpPr>
          <a:xfrm>
            <a:off x="1417667" y="1108234"/>
            <a:ext cx="592367" cy="531367"/>
            <a:chOff x="2495125" y="2142250"/>
            <a:chExt cx="444275" cy="398525"/>
          </a:xfrm>
        </p:grpSpPr>
        <p:sp>
          <p:nvSpPr>
            <p:cNvPr id="973" name="Google Shape;973;p1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4" name="Google Shape;974;p1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75" name="Google Shape;975;p13"/>
          <p:cNvGrpSpPr/>
          <p:nvPr/>
        </p:nvGrpSpPr>
        <p:grpSpPr>
          <a:xfrm>
            <a:off x="10419001" y="5951667"/>
            <a:ext cx="388500" cy="375167"/>
            <a:chOff x="3243875" y="2372825"/>
            <a:chExt cx="291375" cy="281375"/>
          </a:xfrm>
        </p:grpSpPr>
        <p:sp>
          <p:nvSpPr>
            <p:cNvPr id="976" name="Google Shape;976;p1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7" name="Google Shape;977;p1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8" name="Google Shape;978;p1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9" name="Google Shape;979;p1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0" name="Google Shape;980;p1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1" name="Google Shape;981;p1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2" name="Google Shape;982;p1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3" name="Google Shape;983;p1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4" name="Google Shape;984;p1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5" name="Google Shape;985;p1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86" name="Google Shape;986;p13"/>
          <p:cNvGrpSpPr/>
          <p:nvPr/>
        </p:nvGrpSpPr>
        <p:grpSpPr>
          <a:xfrm>
            <a:off x="10071401" y="934467"/>
            <a:ext cx="222233" cy="224767"/>
            <a:chOff x="4954425" y="2036375"/>
            <a:chExt cx="166675" cy="168575"/>
          </a:xfrm>
        </p:grpSpPr>
        <p:sp>
          <p:nvSpPr>
            <p:cNvPr id="987" name="Google Shape;987;p1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8" name="Google Shape;988;p1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989" name="Google Shape;989;p13"/>
          <p:cNvSpPr/>
          <p:nvPr/>
        </p:nvSpPr>
        <p:spPr>
          <a:xfrm>
            <a:off x="2503401" y="718733"/>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0" name="Google Shape;990;p13"/>
          <p:cNvSpPr/>
          <p:nvPr/>
        </p:nvSpPr>
        <p:spPr>
          <a:xfrm>
            <a:off x="10958000" y="5420001"/>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34813715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991"/>
        <p:cNvGrpSpPr/>
        <p:nvPr/>
      </p:nvGrpSpPr>
      <p:grpSpPr>
        <a:xfrm>
          <a:off x="0" y="0"/>
          <a:ext cx="0" cy="0"/>
          <a:chOff x="0" y="0"/>
          <a:chExt cx="0" cy="0"/>
        </a:xfrm>
      </p:grpSpPr>
      <p:grpSp>
        <p:nvGrpSpPr>
          <p:cNvPr id="992" name="Google Shape;992;p14"/>
          <p:cNvGrpSpPr/>
          <p:nvPr/>
        </p:nvGrpSpPr>
        <p:grpSpPr>
          <a:xfrm>
            <a:off x="527859" y="292693"/>
            <a:ext cx="11358487" cy="6384375"/>
            <a:chOff x="395894" y="219519"/>
            <a:chExt cx="8518865" cy="4788281"/>
          </a:xfrm>
        </p:grpSpPr>
        <p:sp>
          <p:nvSpPr>
            <p:cNvPr id="993"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994" name="Google Shape;994;p14"/>
            <p:cNvGrpSpPr/>
            <p:nvPr/>
          </p:nvGrpSpPr>
          <p:grpSpPr>
            <a:xfrm>
              <a:off x="8341543" y="2282008"/>
              <a:ext cx="569676" cy="380612"/>
              <a:chOff x="8341543" y="2282008"/>
              <a:chExt cx="569676" cy="380612"/>
            </a:xfrm>
          </p:grpSpPr>
          <p:sp>
            <p:nvSpPr>
              <p:cNvPr id="995"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6"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997"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998" name="Google Shape;998;p14"/>
            <p:cNvGrpSpPr/>
            <p:nvPr/>
          </p:nvGrpSpPr>
          <p:grpSpPr>
            <a:xfrm>
              <a:off x="8341543" y="1721094"/>
              <a:ext cx="569676" cy="380612"/>
              <a:chOff x="8341543" y="1721094"/>
              <a:chExt cx="569676" cy="380612"/>
            </a:xfrm>
          </p:grpSpPr>
          <p:sp>
            <p:nvSpPr>
              <p:cNvPr id="999"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0"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001" name="Google Shape;1001;p14"/>
            <p:cNvGrpSpPr/>
            <p:nvPr/>
          </p:nvGrpSpPr>
          <p:grpSpPr>
            <a:xfrm>
              <a:off x="8346273" y="1183592"/>
              <a:ext cx="568486" cy="388014"/>
              <a:chOff x="8346273" y="1183592"/>
              <a:chExt cx="568486" cy="388014"/>
            </a:xfrm>
          </p:grpSpPr>
          <p:sp>
            <p:nvSpPr>
              <p:cNvPr id="1002"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3"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004" name="Google Shape;1004;p14"/>
            <p:cNvGrpSpPr/>
            <p:nvPr/>
          </p:nvGrpSpPr>
          <p:grpSpPr>
            <a:xfrm>
              <a:off x="8341543" y="606635"/>
              <a:ext cx="569676" cy="388014"/>
              <a:chOff x="8341543" y="606635"/>
              <a:chExt cx="569676" cy="388014"/>
            </a:xfrm>
          </p:grpSpPr>
          <p:sp>
            <p:nvSpPr>
              <p:cNvPr id="1005"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6"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007" name="Google Shape;1007;p14"/>
            <p:cNvGrpSpPr/>
            <p:nvPr/>
          </p:nvGrpSpPr>
          <p:grpSpPr>
            <a:xfrm>
              <a:off x="8341543" y="2842933"/>
              <a:ext cx="569676" cy="380612"/>
              <a:chOff x="8341543" y="2282008"/>
              <a:chExt cx="569676" cy="380612"/>
            </a:xfrm>
          </p:grpSpPr>
          <p:sp>
            <p:nvSpPr>
              <p:cNvPr id="1008"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9"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010" name="Google Shape;1010;p14"/>
            <p:cNvGrpSpPr/>
            <p:nvPr/>
          </p:nvGrpSpPr>
          <p:grpSpPr>
            <a:xfrm>
              <a:off x="8341543" y="3403858"/>
              <a:ext cx="569676" cy="380612"/>
              <a:chOff x="8341543" y="2282008"/>
              <a:chExt cx="569676" cy="380612"/>
            </a:xfrm>
          </p:grpSpPr>
          <p:sp>
            <p:nvSpPr>
              <p:cNvPr id="1011"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2"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013"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4"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015" name="Google Shape;1015;p14"/>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016" name="Google Shape;1016;p14"/>
          <p:cNvGrpSpPr/>
          <p:nvPr/>
        </p:nvGrpSpPr>
        <p:grpSpPr>
          <a:xfrm>
            <a:off x="1033401" y="6048867"/>
            <a:ext cx="592367" cy="531367"/>
            <a:chOff x="2495125" y="2142250"/>
            <a:chExt cx="444275" cy="398525"/>
          </a:xfrm>
        </p:grpSpPr>
        <p:sp>
          <p:nvSpPr>
            <p:cNvPr id="1017" name="Google Shape;1017;p14"/>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8" name="Google Shape;1018;p14"/>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019" name="Google Shape;1019;p14"/>
          <p:cNvGrpSpPr/>
          <p:nvPr/>
        </p:nvGrpSpPr>
        <p:grpSpPr>
          <a:xfrm>
            <a:off x="9654334" y="531134"/>
            <a:ext cx="388500" cy="375167"/>
            <a:chOff x="3243875" y="2372825"/>
            <a:chExt cx="291375" cy="281375"/>
          </a:xfrm>
        </p:grpSpPr>
        <p:sp>
          <p:nvSpPr>
            <p:cNvPr id="1020" name="Google Shape;1020;p14"/>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1" name="Google Shape;1021;p14"/>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2" name="Google Shape;1022;p14"/>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3" name="Google Shape;1023;p14"/>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4" name="Google Shape;1024;p14"/>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5" name="Google Shape;1025;p14"/>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6" name="Google Shape;1026;p14"/>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7" name="Google Shape;1027;p14"/>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8" name="Google Shape;1028;p14"/>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9" name="Google Shape;1029;p14"/>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030" name="Google Shape;1030;p14"/>
          <p:cNvGrpSpPr/>
          <p:nvPr/>
        </p:nvGrpSpPr>
        <p:grpSpPr>
          <a:xfrm>
            <a:off x="10756001" y="1352051"/>
            <a:ext cx="222233" cy="224767"/>
            <a:chOff x="4954425" y="2036375"/>
            <a:chExt cx="166675" cy="168575"/>
          </a:xfrm>
        </p:grpSpPr>
        <p:sp>
          <p:nvSpPr>
            <p:cNvPr id="1031" name="Google Shape;1031;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2" name="Google Shape;1032;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033" name="Google Shape;1033;p14"/>
          <p:cNvSpPr/>
          <p:nvPr/>
        </p:nvSpPr>
        <p:spPr>
          <a:xfrm>
            <a:off x="2064234" y="6364967"/>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4" name="Google Shape;1034;p14"/>
          <p:cNvSpPr/>
          <p:nvPr/>
        </p:nvSpPr>
        <p:spPr>
          <a:xfrm>
            <a:off x="10613567" y="5869085"/>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035" name="Google Shape;1035;p14"/>
          <p:cNvGrpSpPr/>
          <p:nvPr/>
        </p:nvGrpSpPr>
        <p:grpSpPr>
          <a:xfrm>
            <a:off x="1033401" y="5644334"/>
            <a:ext cx="222233" cy="224767"/>
            <a:chOff x="4954425" y="2036375"/>
            <a:chExt cx="166675" cy="168575"/>
          </a:xfrm>
        </p:grpSpPr>
        <p:sp>
          <p:nvSpPr>
            <p:cNvPr id="1036" name="Google Shape;1036;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7" name="Google Shape;1037;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038" name="Google Shape;1038;p14"/>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9" name="Google Shape;1039;p14"/>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0" name="Google Shape;1040;p14"/>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1" name="Google Shape;1041;p14"/>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2" name="Google Shape;1042;p14"/>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3" name="Google Shape;1043;p14"/>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4" name="Google Shape;1044;p14"/>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5" name="Google Shape;1045;p14"/>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6" name="Google Shape;1046;p14"/>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7" name="Google Shape;1047;p14"/>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8" name="Google Shape;1048;p14"/>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9" name="Google Shape;1049;p14"/>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0" name="Google Shape;1050;p14"/>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1" name="Google Shape;1051;p14"/>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2" name="Google Shape;1052;p14"/>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3" name="Google Shape;1053;p14"/>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4" name="Google Shape;1054;p14"/>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5" name="Google Shape;1055;p14"/>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6" name="Google Shape;1056;p14"/>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7" name="Google Shape;1057;p14"/>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8" name="Google Shape;1058;p14"/>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9" name="Google Shape;1059;p14"/>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0" name="Google Shape;1060;p14"/>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1" name="Google Shape;1061;p14"/>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2" name="Google Shape;1062;p14"/>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3" name="Google Shape;1063;p14"/>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4" name="Google Shape;1064;p14"/>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5" name="Google Shape;1065;p14"/>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6" name="Google Shape;1066;p14"/>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7" name="Google Shape;1067;p14"/>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8" name="Google Shape;1068;p14"/>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9" name="Google Shape;1069;p14"/>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0" name="Google Shape;1070;p14"/>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1" name="Google Shape;1071;p14"/>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2" name="Google Shape;1072;p14"/>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3" name="Google Shape;1073;p14"/>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4" name="Google Shape;1074;p14"/>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5" name="Google Shape;1075;p14"/>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6" name="Google Shape;1076;p14"/>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7" name="Google Shape;1077;p14"/>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8" name="Google Shape;1078;p14"/>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9" name="Google Shape;1079;p14"/>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0" name="Google Shape;1080;p14"/>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1" name="Google Shape;1081;p14"/>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2" name="Google Shape;1082;p14"/>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3" name="Google Shape;1083;p14"/>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4" name="Google Shape;1084;p14"/>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5" name="Google Shape;1085;p14"/>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6" name="Google Shape;1086;p14"/>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7" name="Google Shape;1087;p14"/>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89063475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185"/>
        <p:cNvGrpSpPr/>
        <p:nvPr/>
      </p:nvGrpSpPr>
      <p:grpSpPr>
        <a:xfrm>
          <a:off x="0" y="0"/>
          <a:ext cx="0" cy="0"/>
          <a:chOff x="0" y="0"/>
          <a:chExt cx="0" cy="0"/>
        </a:xfrm>
      </p:grpSpPr>
      <p:grpSp>
        <p:nvGrpSpPr>
          <p:cNvPr id="1186" name="Google Shape;1186;p16"/>
          <p:cNvGrpSpPr/>
          <p:nvPr/>
        </p:nvGrpSpPr>
        <p:grpSpPr>
          <a:xfrm>
            <a:off x="527859" y="292693"/>
            <a:ext cx="11358487" cy="6384375"/>
            <a:chOff x="395894" y="219519"/>
            <a:chExt cx="8518865" cy="4788281"/>
          </a:xfrm>
        </p:grpSpPr>
        <p:sp>
          <p:nvSpPr>
            <p:cNvPr id="1187" name="Google Shape;1187;p1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188" name="Google Shape;1188;p16"/>
            <p:cNvGrpSpPr/>
            <p:nvPr/>
          </p:nvGrpSpPr>
          <p:grpSpPr>
            <a:xfrm>
              <a:off x="8341543" y="2282008"/>
              <a:ext cx="569676" cy="380612"/>
              <a:chOff x="8341543" y="2282008"/>
              <a:chExt cx="569676" cy="380612"/>
            </a:xfrm>
          </p:grpSpPr>
          <p:sp>
            <p:nvSpPr>
              <p:cNvPr id="1189" name="Google Shape;1189;p1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0" name="Google Shape;1190;p1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191" name="Google Shape;1191;p1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192" name="Google Shape;1192;p16"/>
            <p:cNvGrpSpPr/>
            <p:nvPr/>
          </p:nvGrpSpPr>
          <p:grpSpPr>
            <a:xfrm>
              <a:off x="8341543" y="1721094"/>
              <a:ext cx="569676" cy="380612"/>
              <a:chOff x="8341543" y="1721094"/>
              <a:chExt cx="569676" cy="380612"/>
            </a:xfrm>
          </p:grpSpPr>
          <p:sp>
            <p:nvSpPr>
              <p:cNvPr id="1193" name="Google Shape;1193;p1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4" name="Google Shape;1194;p1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195" name="Google Shape;1195;p16"/>
            <p:cNvGrpSpPr/>
            <p:nvPr/>
          </p:nvGrpSpPr>
          <p:grpSpPr>
            <a:xfrm>
              <a:off x="8346273" y="1183592"/>
              <a:ext cx="568486" cy="388014"/>
              <a:chOff x="8346273" y="1183592"/>
              <a:chExt cx="568486" cy="388014"/>
            </a:xfrm>
          </p:grpSpPr>
          <p:sp>
            <p:nvSpPr>
              <p:cNvPr id="1196" name="Google Shape;1196;p1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7" name="Google Shape;1197;p1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198" name="Google Shape;1198;p16"/>
            <p:cNvGrpSpPr/>
            <p:nvPr/>
          </p:nvGrpSpPr>
          <p:grpSpPr>
            <a:xfrm>
              <a:off x="8341543" y="606635"/>
              <a:ext cx="569676" cy="388014"/>
              <a:chOff x="8341543" y="606635"/>
              <a:chExt cx="569676" cy="388014"/>
            </a:xfrm>
          </p:grpSpPr>
          <p:sp>
            <p:nvSpPr>
              <p:cNvPr id="1199" name="Google Shape;1199;p1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0" name="Google Shape;1200;p1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201" name="Google Shape;1201;p16"/>
            <p:cNvGrpSpPr/>
            <p:nvPr/>
          </p:nvGrpSpPr>
          <p:grpSpPr>
            <a:xfrm>
              <a:off x="8341543" y="2842933"/>
              <a:ext cx="569676" cy="380612"/>
              <a:chOff x="8341543" y="2282008"/>
              <a:chExt cx="569676" cy="380612"/>
            </a:xfrm>
          </p:grpSpPr>
          <p:sp>
            <p:nvSpPr>
              <p:cNvPr id="1202" name="Google Shape;1202;p1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3" name="Google Shape;1203;p1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204" name="Google Shape;1204;p16"/>
            <p:cNvGrpSpPr/>
            <p:nvPr/>
          </p:nvGrpSpPr>
          <p:grpSpPr>
            <a:xfrm>
              <a:off x="8341543" y="3403858"/>
              <a:ext cx="569676" cy="380612"/>
              <a:chOff x="8341543" y="2282008"/>
              <a:chExt cx="569676" cy="380612"/>
            </a:xfrm>
          </p:grpSpPr>
          <p:sp>
            <p:nvSpPr>
              <p:cNvPr id="1205" name="Google Shape;1205;p1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6" name="Google Shape;1206;p1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07" name="Google Shape;1207;p1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8" name="Google Shape;1208;p1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09" name="Google Shape;1209;p16"/>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0" name="Google Shape;1210;p16"/>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1" name="Google Shape;1211;p16"/>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2" name="Google Shape;1212;p16"/>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3" name="Google Shape;1213;p16"/>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4" name="Google Shape;1214;p16"/>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5" name="Google Shape;1215;p16"/>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6" name="Google Shape;1216;p16"/>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7" name="Google Shape;1217;p16"/>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8" name="Google Shape;1218;p16"/>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9" name="Google Shape;1219;p16"/>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0" name="Google Shape;1220;p16"/>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1" name="Google Shape;1221;p16"/>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2" name="Google Shape;1222;p16"/>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3" name="Google Shape;1223;p16"/>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4" name="Google Shape;1224;p16"/>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5" name="Google Shape;1225;p16"/>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6" name="Google Shape;1226;p16"/>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7" name="Google Shape;1227;p16"/>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8" name="Google Shape;1228;p16"/>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9" name="Google Shape;1229;p16"/>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0" name="Google Shape;1230;p16"/>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1" name="Google Shape;1231;p16"/>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2" name="Google Shape;1232;p16"/>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3" name="Google Shape;1233;p16"/>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4" name="Google Shape;1234;p16"/>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5" name="Google Shape;1235;p16"/>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6" name="Google Shape;1236;p16"/>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7" name="Google Shape;1237;p16"/>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8" name="Google Shape;1238;p16"/>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9" name="Google Shape;1239;p16"/>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0" name="Google Shape;1240;p16"/>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1" name="Google Shape;1241;p16"/>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2" name="Google Shape;1242;p16"/>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3" name="Google Shape;1243;p16"/>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4" name="Google Shape;1244;p16"/>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5" name="Google Shape;1245;p16"/>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6" name="Google Shape;1246;p16"/>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7" name="Google Shape;1247;p16"/>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8" name="Google Shape;1248;p16"/>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9" name="Google Shape;1249;p16"/>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0" name="Google Shape;1250;p16"/>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1" name="Google Shape;1251;p16"/>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2" name="Google Shape;1252;p16"/>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3" name="Google Shape;1253;p16"/>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4" name="Google Shape;1254;p16"/>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5" name="Google Shape;1255;p16"/>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6" name="Google Shape;1256;p16"/>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7" name="Google Shape;1257;p16"/>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8" name="Google Shape;1258;p16"/>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259" name="Google Shape;1259;p16"/>
          <p:cNvGrpSpPr/>
          <p:nvPr/>
        </p:nvGrpSpPr>
        <p:grpSpPr>
          <a:xfrm>
            <a:off x="968285" y="6000567"/>
            <a:ext cx="388500" cy="375167"/>
            <a:chOff x="3243875" y="2372825"/>
            <a:chExt cx="291375" cy="281375"/>
          </a:xfrm>
        </p:grpSpPr>
        <p:sp>
          <p:nvSpPr>
            <p:cNvPr id="1260" name="Google Shape;1260;p1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1" name="Google Shape;1261;p1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2" name="Google Shape;1262;p1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3" name="Google Shape;1263;p1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4" name="Google Shape;1264;p1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5" name="Google Shape;1265;p1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6" name="Google Shape;1266;p1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7" name="Google Shape;1267;p1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8" name="Google Shape;1268;p1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9" name="Google Shape;1269;p1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70" name="Google Shape;1270;p16"/>
          <p:cNvSpPr/>
          <p:nvPr/>
        </p:nvSpPr>
        <p:spPr>
          <a:xfrm>
            <a:off x="9780800" y="677434"/>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271" name="Google Shape;1271;p16"/>
          <p:cNvGrpSpPr/>
          <p:nvPr/>
        </p:nvGrpSpPr>
        <p:grpSpPr>
          <a:xfrm>
            <a:off x="2019934" y="606334"/>
            <a:ext cx="222233" cy="224767"/>
            <a:chOff x="4954425" y="2036375"/>
            <a:chExt cx="166675" cy="168575"/>
          </a:xfrm>
        </p:grpSpPr>
        <p:sp>
          <p:nvSpPr>
            <p:cNvPr id="1272" name="Google Shape;1272;p1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73" name="Google Shape;1273;p1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74" name="Google Shape;1274;p16"/>
          <p:cNvSpPr/>
          <p:nvPr/>
        </p:nvSpPr>
        <p:spPr>
          <a:xfrm>
            <a:off x="1903933" y="6375718"/>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00634393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275"/>
        <p:cNvGrpSpPr/>
        <p:nvPr/>
      </p:nvGrpSpPr>
      <p:grpSpPr>
        <a:xfrm>
          <a:off x="0" y="0"/>
          <a:ext cx="0" cy="0"/>
          <a:chOff x="0" y="0"/>
          <a:chExt cx="0" cy="0"/>
        </a:xfrm>
      </p:grpSpPr>
      <p:grpSp>
        <p:nvGrpSpPr>
          <p:cNvPr id="1276" name="Google Shape;1276;p17"/>
          <p:cNvGrpSpPr/>
          <p:nvPr/>
        </p:nvGrpSpPr>
        <p:grpSpPr>
          <a:xfrm>
            <a:off x="527859" y="292693"/>
            <a:ext cx="11358487" cy="6384375"/>
            <a:chOff x="395894" y="219519"/>
            <a:chExt cx="8518865" cy="4788281"/>
          </a:xfrm>
        </p:grpSpPr>
        <p:sp>
          <p:nvSpPr>
            <p:cNvPr id="1277" name="Google Shape;1277;p17"/>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278" name="Google Shape;1278;p17"/>
            <p:cNvGrpSpPr/>
            <p:nvPr/>
          </p:nvGrpSpPr>
          <p:grpSpPr>
            <a:xfrm>
              <a:off x="8341543" y="2282008"/>
              <a:ext cx="569676" cy="380612"/>
              <a:chOff x="8341543" y="2282008"/>
              <a:chExt cx="569676" cy="380612"/>
            </a:xfrm>
          </p:grpSpPr>
          <p:sp>
            <p:nvSpPr>
              <p:cNvPr id="1279" name="Google Shape;1279;p1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80" name="Google Shape;1280;p1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81" name="Google Shape;1281;p17"/>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282" name="Google Shape;1282;p17"/>
            <p:cNvGrpSpPr/>
            <p:nvPr/>
          </p:nvGrpSpPr>
          <p:grpSpPr>
            <a:xfrm>
              <a:off x="8341543" y="1721094"/>
              <a:ext cx="569676" cy="380612"/>
              <a:chOff x="8341543" y="1721094"/>
              <a:chExt cx="569676" cy="380612"/>
            </a:xfrm>
          </p:grpSpPr>
          <p:sp>
            <p:nvSpPr>
              <p:cNvPr id="1283" name="Google Shape;1283;p17"/>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84" name="Google Shape;1284;p17"/>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285" name="Google Shape;1285;p17"/>
            <p:cNvGrpSpPr/>
            <p:nvPr/>
          </p:nvGrpSpPr>
          <p:grpSpPr>
            <a:xfrm>
              <a:off x="8346273" y="1183592"/>
              <a:ext cx="568486" cy="388014"/>
              <a:chOff x="8346273" y="1183592"/>
              <a:chExt cx="568486" cy="388014"/>
            </a:xfrm>
          </p:grpSpPr>
          <p:sp>
            <p:nvSpPr>
              <p:cNvPr id="1286" name="Google Shape;1286;p17"/>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87" name="Google Shape;1287;p17"/>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288" name="Google Shape;1288;p17"/>
            <p:cNvGrpSpPr/>
            <p:nvPr/>
          </p:nvGrpSpPr>
          <p:grpSpPr>
            <a:xfrm>
              <a:off x="8341543" y="606635"/>
              <a:ext cx="569676" cy="388014"/>
              <a:chOff x="8341543" y="606635"/>
              <a:chExt cx="569676" cy="388014"/>
            </a:xfrm>
          </p:grpSpPr>
          <p:sp>
            <p:nvSpPr>
              <p:cNvPr id="1289" name="Google Shape;1289;p17"/>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90" name="Google Shape;1290;p17"/>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291" name="Google Shape;1291;p17"/>
            <p:cNvGrpSpPr/>
            <p:nvPr/>
          </p:nvGrpSpPr>
          <p:grpSpPr>
            <a:xfrm>
              <a:off x="8341543" y="2842933"/>
              <a:ext cx="569676" cy="380612"/>
              <a:chOff x="8341543" y="2282008"/>
              <a:chExt cx="569676" cy="380612"/>
            </a:xfrm>
          </p:grpSpPr>
          <p:sp>
            <p:nvSpPr>
              <p:cNvPr id="1292" name="Google Shape;1292;p1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93" name="Google Shape;1293;p1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294" name="Google Shape;1294;p17"/>
            <p:cNvGrpSpPr/>
            <p:nvPr/>
          </p:nvGrpSpPr>
          <p:grpSpPr>
            <a:xfrm>
              <a:off x="8341543" y="3403858"/>
              <a:ext cx="569676" cy="380612"/>
              <a:chOff x="8341543" y="2282008"/>
              <a:chExt cx="569676" cy="380612"/>
            </a:xfrm>
          </p:grpSpPr>
          <p:sp>
            <p:nvSpPr>
              <p:cNvPr id="1295" name="Google Shape;1295;p1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96" name="Google Shape;1296;p1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97" name="Google Shape;1297;p17"/>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98" name="Google Shape;1298;p17"/>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99" name="Google Shape;1299;p17"/>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0" name="Google Shape;1300;p17"/>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1" name="Google Shape;1301;p17"/>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2" name="Google Shape;1302;p17"/>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3" name="Google Shape;1303;p17"/>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4" name="Google Shape;1304;p17"/>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5" name="Google Shape;1305;p17"/>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6" name="Google Shape;1306;p17"/>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7" name="Google Shape;1307;p17"/>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8" name="Google Shape;1308;p17"/>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9" name="Google Shape;1309;p17"/>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0" name="Google Shape;1310;p17"/>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1" name="Google Shape;1311;p17"/>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2" name="Google Shape;1312;p17"/>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3" name="Google Shape;1313;p17"/>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4" name="Google Shape;1314;p17"/>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5" name="Google Shape;1315;p17"/>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6" name="Google Shape;1316;p17"/>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7" name="Google Shape;1317;p17"/>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8" name="Google Shape;1318;p17"/>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9" name="Google Shape;1319;p17"/>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0" name="Google Shape;1320;p17"/>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1" name="Google Shape;1321;p17"/>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2" name="Google Shape;1322;p17"/>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3" name="Google Shape;1323;p17"/>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4" name="Google Shape;1324;p17"/>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5" name="Google Shape;1325;p17"/>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6" name="Google Shape;1326;p17"/>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7" name="Google Shape;1327;p17"/>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8" name="Google Shape;1328;p17"/>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9" name="Google Shape;1329;p17"/>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0" name="Google Shape;1330;p17"/>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1" name="Google Shape;1331;p17"/>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2" name="Google Shape;1332;p17"/>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3" name="Google Shape;1333;p17"/>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4" name="Google Shape;1334;p17"/>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5" name="Google Shape;1335;p17"/>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6" name="Google Shape;1336;p17"/>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7" name="Google Shape;1337;p17"/>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8" name="Google Shape;1338;p17"/>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9" name="Google Shape;1339;p17"/>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0" name="Google Shape;1340;p17"/>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1" name="Google Shape;1341;p17"/>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2" name="Google Shape;1342;p17"/>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3" name="Google Shape;1343;p17"/>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4" name="Google Shape;1344;p17"/>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5" name="Google Shape;1345;p17"/>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6" name="Google Shape;1346;p17"/>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7" name="Google Shape;1347;p17"/>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8" name="Google Shape;1348;p17"/>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349" name="Google Shape;1349;p17"/>
          <p:cNvGrpSpPr/>
          <p:nvPr/>
        </p:nvGrpSpPr>
        <p:grpSpPr>
          <a:xfrm>
            <a:off x="672118" y="425434"/>
            <a:ext cx="592367" cy="531367"/>
            <a:chOff x="2495125" y="2142250"/>
            <a:chExt cx="444275" cy="398525"/>
          </a:xfrm>
        </p:grpSpPr>
        <p:sp>
          <p:nvSpPr>
            <p:cNvPr id="1350" name="Google Shape;1350;p17"/>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1" name="Google Shape;1351;p17"/>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352" name="Google Shape;1352;p17"/>
          <p:cNvGrpSpPr/>
          <p:nvPr/>
        </p:nvGrpSpPr>
        <p:grpSpPr>
          <a:xfrm>
            <a:off x="10589718" y="5951685"/>
            <a:ext cx="388500" cy="375167"/>
            <a:chOff x="3243875" y="2372825"/>
            <a:chExt cx="291375" cy="281375"/>
          </a:xfrm>
        </p:grpSpPr>
        <p:sp>
          <p:nvSpPr>
            <p:cNvPr id="1353" name="Google Shape;1353;p17"/>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4" name="Google Shape;1354;p17"/>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5" name="Google Shape;1355;p17"/>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6" name="Google Shape;1356;p17"/>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7" name="Google Shape;1357;p17"/>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8" name="Google Shape;1358;p17"/>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9" name="Google Shape;1359;p17"/>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0" name="Google Shape;1360;p17"/>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1" name="Google Shape;1361;p17"/>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2" name="Google Shape;1362;p17"/>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363" name="Google Shape;1363;p17"/>
          <p:cNvGrpSpPr/>
          <p:nvPr/>
        </p:nvGrpSpPr>
        <p:grpSpPr>
          <a:xfrm>
            <a:off x="1648334" y="425418"/>
            <a:ext cx="222233" cy="224767"/>
            <a:chOff x="4954425" y="2036375"/>
            <a:chExt cx="166675" cy="168575"/>
          </a:xfrm>
        </p:grpSpPr>
        <p:sp>
          <p:nvSpPr>
            <p:cNvPr id="1364" name="Google Shape;1364;p17"/>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5" name="Google Shape;1365;p17"/>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366" name="Google Shape;1366;p17"/>
          <p:cNvSpPr/>
          <p:nvPr/>
        </p:nvSpPr>
        <p:spPr>
          <a:xfrm>
            <a:off x="10704568" y="483684"/>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7" name="Google Shape;1367;p17"/>
          <p:cNvSpPr/>
          <p:nvPr/>
        </p:nvSpPr>
        <p:spPr>
          <a:xfrm>
            <a:off x="10865817" y="5591967"/>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368" name="Google Shape;1368;p17"/>
          <p:cNvGrpSpPr/>
          <p:nvPr/>
        </p:nvGrpSpPr>
        <p:grpSpPr>
          <a:xfrm>
            <a:off x="9923034" y="6202167"/>
            <a:ext cx="222233" cy="224767"/>
            <a:chOff x="4954425" y="2036375"/>
            <a:chExt cx="166675" cy="168575"/>
          </a:xfrm>
        </p:grpSpPr>
        <p:sp>
          <p:nvSpPr>
            <p:cNvPr id="1369" name="Google Shape;1369;p17"/>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0" name="Google Shape;1370;p17"/>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42669981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371"/>
        <p:cNvGrpSpPr/>
        <p:nvPr/>
      </p:nvGrpSpPr>
      <p:grpSpPr>
        <a:xfrm>
          <a:off x="0" y="0"/>
          <a:ext cx="0" cy="0"/>
          <a:chOff x="0" y="0"/>
          <a:chExt cx="0" cy="0"/>
        </a:xfrm>
      </p:grpSpPr>
      <p:grpSp>
        <p:nvGrpSpPr>
          <p:cNvPr id="1372" name="Google Shape;1372;p18"/>
          <p:cNvGrpSpPr/>
          <p:nvPr/>
        </p:nvGrpSpPr>
        <p:grpSpPr>
          <a:xfrm>
            <a:off x="527859" y="292693"/>
            <a:ext cx="11358487" cy="6384375"/>
            <a:chOff x="395894" y="219519"/>
            <a:chExt cx="8518865" cy="4788281"/>
          </a:xfrm>
        </p:grpSpPr>
        <p:sp>
          <p:nvSpPr>
            <p:cNvPr id="1373" name="Google Shape;1373;p18"/>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374" name="Google Shape;1374;p18"/>
            <p:cNvGrpSpPr/>
            <p:nvPr/>
          </p:nvGrpSpPr>
          <p:grpSpPr>
            <a:xfrm>
              <a:off x="8341543" y="2282008"/>
              <a:ext cx="569676" cy="380612"/>
              <a:chOff x="8341543" y="2282008"/>
              <a:chExt cx="569676" cy="380612"/>
            </a:xfrm>
          </p:grpSpPr>
          <p:sp>
            <p:nvSpPr>
              <p:cNvPr id="1375" name="Google Shape;1375;p1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6" name="Google Shape;1376;p1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377" name="Google Shape;1377;p18"/>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378" name="Google Shape;1378;p18"/>
            <p:cNvGrpSpPr/>
            <p:nvPr/>
          </p:nvGrpSpPr>
          <p:grpSpPr>
            <a:xfrm>
              <a:off x="8341543" y="1721094"/>
              <a:ext cx="569676" cy="380612"/>
              <a:chOff x="8341543" y="1721094"/>
              <a:chExt cx="569676" cy="380612"/>
            </a:xfrm>
          </p:grpSpPr>
          <p:sp>
            <p:nvSpPr>
              <p:cNvPr id="1379" name="Google Shape;1379;p18"/>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0" name="Google Shape;1380;p18"/>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381" name="Google Shape;1381;p18"/>
            <p:cNvGrpSpPr/>
            <p:nvPr/>
          </p:nvGrpSpPr>
          <p:grpSpPr>
            <a:xfrm>
              <a:off x="8346273" y="1183592"/>
              <a:ext cx="568486" cy="388014"/>
              <a:chOff x="8346273" y="1183592"/>
              <a:chExt cx="568486" cy="388014"/>
            </a:xfrm>
          </p:grpSpPr>
          <p:sp>
            <p:nvSpPr>
              <p:cNvPr id="1382" name="Google Shape;1382;p18"/>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3" name="Google Shape;1383;p18"/>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384" name="Google Shape;1384;p18"/>
            <p:cNvGrpSpPr/>
            <p:nvPr/>
          </p:nvGrpSpPr>
          <p:grpSpPr>
            <a:xfrm>
              <a:off x="8341543" y="606635"/>
              <a:ext cx="569676" cy="388014"/>
              <a:chOff x="8341543" y="606635"/>
              <a:chExt cx="569676" cy="388014"/>
            </a:xfrm>
          </p:grpSpPr>
          <p:sp>
            <p:nvSpPr>
              <p:cNvPr id="1385" name="Google Shape;1385;p18"/>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6" name="Google Shape;1386;p18"/>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387" name="Google Shape;1387;p18"/>
            <p:cNvGrpSpPr/>
            <p:nvPr/>
          </p:nvGrpSpPr>
          <p:grpSpPr>
            <a:xfrm>
              <a:off x="8341543" y="2842933"/>
              <a:ext cx="569676" cy="380612"/>
              <a:chOff x="8341543" y="2282008"/>
              <a:chExt cx="569676" cy="380612"/>
            </a:xfrm>
          </p:grpSpPr>
          <p:sp>
            <p:nvSpPr>
              <p:cNvPr id="1388" name="Google Shape;1388;p1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9" name="Google Shape;1389;p1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390" name="Google Shape;1390;p18"/>
            <p:cNvGrpSpPr/>
            <p:nvPr/>
          </p:nvGrpSpPr>
          <p:grpSpPr>
            <a:xfrm>
              <a:off x="8341543" y="3403858"/>
              <a:ext cx="569676" cy="380612"/>
              <a:chOff x="8341543" y="2282008"/>
              <a:chExt cx="569676" cy="380612"/>
            </a:xfrm>
          </p:grpSpPr>
          <p:sp>
            <p:nvSpPr>
              <p:cNvPr id="1391" name="Google Shape;1391;p1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2" name="Google Shape;1392;p1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393" name="Google Shape;1393;p18"/>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4" name="Google Shape;1394;p18"/>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395" name="Google Shape;1395;p18"/>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6" name="Google Shape;1396;p18"/>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7" name="Google Shape;1397;p18"/>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8" name="Google Shape;1398;p18"/>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9" name="Google Shape;1399;p18"/>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0" name="Google Shape;1400;p18"/>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1" name="Google Shape;1401;p18"/>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2" name="Google Shape;1402;p18"/>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3" name="Google Shape;1403;p18"/>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4" name="Google Shape;1404;p18"/>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5" name="Google Shape;1405;p18"/>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6" name="Google Shape;1406;p18"/>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7" name="Google Shape;1407;p18"/>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8" name="Google Shape;1408;p18"/>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9" name="Google Shape;1409;p18"/>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0" name="Google Shape;1410;p18"/>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1" name="Google Shape;1411;p18"/>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2" name="Google Shape;1412;p18"/>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3" name="Google Shape;1413;p18"/>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4" name="Google Shape;1414;p18"/>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5" name="Google Shape;1415;p18"/>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6" name="Google Shape;1416;p18"/>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7" name="Google Shape;1417;p18"/>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8" name="Google Shape;1418;p18"/>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9" name="Google Shape;1419;p18"/>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0" name="Google Shape;1420;p18"/>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1" name="Google Shape;1421;p18"/>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2" name="Google Shape;1422;p18"/>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3" name="Google Shape;1423;p18"/>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4" name="Google Shape;1424;p18"/>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5" name="Google Shape;1425;p18"/>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6" name="Google Shape;1426;p18"/>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7" name="Google Shape;1427;p18"/>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8" name="Google Shape;1428;p18"/>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9" name="Google Shape;1429;p18"/>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0" name="Google Shape;1430;p18"/>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1" name="Google Shape;1431;p18"/>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2" name="Google Shape;1432;p18"/>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3" name="Google Shape;1433;p18"/>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4" name="Google Shape;1434;p18"/>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5" name="Google Shape;1435;p18"/>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6" name="Google Shape;1436;p18"/>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7" name="Google Shape;1437;p18"/>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8" name="Google Shape;1438;p18"/>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9" name="Google Shape;1439;p18"/>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0" name="Google Shape;1440;p18"/>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1" name="Google Shape;1441;p18"/>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2" name="Google Shape;1442;p18"/>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3" name="Google Shape;1443;p18"/>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4" name="Google Shape;1444;p18"/>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5" name="Google Shape;1445;p18"/>
          <p:cNvSpPr/>
          <p:nvPr/>
        </p:nvSpPr>
        <p:spPr>
          <a:xfrm>
            <a:off x="305201" y="180913"/>
            <a:ext cx="1059620" cy="9156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446" name="Google Shape;1446;p18"/>
          <p:cNvGrpSpPr/>
          <p:nvPr/>
        </p:nvGrpSpPr>
        <p:grpSpPr>
          <a:xfrm>
            <a:off x="1417667" y="1108234"/>
            <a:ext cx="592367" cy="531367"/>
            <a:chOff x="2495125" y="2142250"/>
            <a:chExt cx="444275" cy="398525"/>
          </a:xfrm>
        </p:grpSpPr>
        <p:sp>
          <p:nvSpPr>
            <p:cNvPr id="1447" name="Google Shape;1447;p18"/>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8" name="Google Shape;1448;p18"/>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449" name="Google Shape;1449;p18"/>
          <p:cNvGrpSpPr/>
          <p:nvPr/>
        </p:nvGrpSpPr>
        <p:grpSpPr>
          <a:xfrm>
            <a:off x="10419001" y="5951667"/>
            <a:ext cx="388500" cy="375167"/>
            <a:chOff x="3243875" y="2372825"/>
            <a:chExt cx="291375" cy="281375"/>
          </a:xfrm>
        </p:grpSpPr>
        <p:sp>
          <p:nvSpPr>
            <p:cNvPr id="1450" name="Google Shape;1450;p18"/>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1" name="Google Shape;1451;p18"/>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2" name="Google Shape;1452;p18"/>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3" name="Google Shape;1453;p18"/>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4" name="Google Shape;1454;p18"/>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5" name="Google Shape;1455;p18"/>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6" name="Google Shape;1456;p18"/>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7" name="Google Shape;1457;p18"/>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8" name="Google Shape;1458;p18"/>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9" name="Google Shape;1459;p18"/>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460" name="Google Shape;1460;p18"/>
          <p:cNvGrpSpPr/>
          <p:nvPr/>
        </p:nvGrpSpPr>
        <p:grpSpPr>
          <a:xfrm>
            <a:off x="10071401" y="934467"/>
            <a:ext cx="222233" cy="224767"/>
            <a:chOff x="4954425" y="2036375"/>
            <a:chExt cx="166675" cy="168575"/>
          </a:xfrm>
        </p:grpSpPr>
        <p:sp>
          <p:nvSpPr>
            <p:cNvPr id="1461" name="Google Shape;1461;p18"/>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2" name="Google Shape;1462;p18"/>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463" name="Google Shape;1463;p18"/>
          <p:cNvSpPr/>
          <p:nvPr/>
        </p:nvSpPr>
        <p:spPr>
          <a:xfrm>
            <a:off x="2503401" y="718733"/>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4" name="Google Shape;1464;p18"/>
          <p:cNvSpPr/>
          <p:nvPr/>
        </p:nvSpPr>
        <p:spPr>
          <a:xfrm>
            <a:off x="10958000" y="5420001"/>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7759370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1BBD83-A849-4C15-BA8B-0AC6858E612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0479242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8EE5BF7-F9CC-4114-958D-0BD95B915E6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9970367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5D6FDB4-E575-4C16-A463-EC99957A00A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7444518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0EA25E1-53C8-4140-BD66-E38FE543B2B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45559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D5C7C10-DF0F-4BC6-AD7A-C0EEA0F0C18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7116291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25B3B3B-90DE-47F2-A863-4ECA7C79135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93655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6CE6DA-F5B0-4751-8D00-F0511A5E8DB1}" type="datetimeFigureOut">
              <a:rPr lang="en-US" smtClean="0"/>
              <a:t>5/31/2023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0BBDDE-6367-467F-A540-CABB3A6CE48A}" type="slidenum">
              <a:rPr lang="en-US" smtClean="0"/>
              <a:t>‹#›</a:t>
            </a:fld>
            <a:endParaRPr lang="en-US"/>
          </a:p>
        </p:txBody>
      </p:sp>
    </p:spTree>
    <p:extLst>
      <p:ext uri="{BB962C8B-B14F-4D97-AF65-F5344CB8AC3E}">
        <p14:creationId xmlns:p14="http://schemas.microsoft.com/office/powerpoint/2010/main" val="39653770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7CBB01-3C46-4B11-B6D1-BA410E85EDE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4188401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AEC743-321F-44F7-80C5-AAC2302E6E7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4122638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7AC6FF2-500E-40B2-AD49-00A4D3DCB95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2206055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CE196-D173-4EAB-BE8A-F51C5DC0841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3E3BA8-2D53-4476-A333-027D5C7135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D99156B-0705-4560-9FFE-DD4B4B15FE0A}"/>
              </a:ext>
            </a:extLst>
          </p:cNvPr>
          <p:cNvSpPr>
            <a:spLocks noGrp="1"/>
          </p:cNvSpPr>
          <p:nvPr>
            <p:ph type="dt" sz="half" idx="10"/>
          </p:nvPr>
        </p:nvSpPr>
        <p:spPr/>
        <p:txBody>
          <a:bodyPr/>
          <a:lstStyle/>
          <a:p>
            <a:fld id="{AE99BF91-CBAF-4138-BA50-0ECA45BADFAC}" type="datetimeFigureOut">
              <a:rPr lang="en-US" smtClean="0">
                <a:solidFill>
                  <a:prstClr val="black">
                    <a:tint val="75000"/>
                  </a:prstClr>
                </a:solidFill>
              </a:rPr>
              <a:pPr/>
              <a:t>5/31/2023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0719EAC-33F6-42FB-925C-34CFB723659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B11145D-CDA5-4DF1-82D0-84028A8D77B1}"/>
              </a:ext>
            </a:extLst>
          </p:cNvPr>
          <p:cNvSpPr>
            <a:spLocks noGrp="1"/>
          </p:cNvSpPr>
          <p:nvPr>
            <p:ph type="sldNum" sz="quarter" idx="12"/>
          </p:nvPr>
        </p:nvSpPr>
        <p:spPr/>
        <p:txBody>
          <a:bodyPr/>
          <a:lstStyle/>
          <a:p>
            <a:fld id="{6C46D1DE-7B50-410B-A29F-8022C275BD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00350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694A4-FEEE-4E76-B72B-740D4CA287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0ABF06-D9FD-40A2-8780-65E910E7467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DD2298-A40E-4BBE-8C88-DCD683D9DD53}"/>
              </a:ext>
            </a:extLst>
          </p:cNvPr>
          <p:cNvSpPr>
            <a:spLocks noGrp="1"/>
          </p:cNvSpPr>
          <p:nvPr>
            <p:ph type="dt" sz="half" idx="10"/>
          </p:nvPr>
        </p:nvSpPr>
        <p:spPr/>
        <p:txBody>
          <a:bodyPr/>
          <a:lstStyle/>
          <a:p>
            <a:fld id="{AE99BF91-CBAF-4138-BA50-0ECA45BADFAC}" type="datetimeFigureOut">
              <a:rPr lang="en-US" smtClean="0">
                <a:solidFill>
                  <a:prstClr val="black">
                    <a:tint val="75000"/>
                  </a:prstClr>
                </a:solidFill>
              </a:rPr>
              <a:pPr/>
              <a:t>5/31/2023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424A96F-0C09-4F5D-991E-1FA0C6993B2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77AA56B-93A9-4F5C-AEBF-7551D1F2C99C}"/>
              </a:ext>
            </a:extLst>
          </p:cNvPr>
          <p:cNvSpPr>
            <a:spLocks noGrp="1"/>
          </p:cNvSpPr>
          <p:nvPr>
            <p:ph type="sldNum" sz="quarter" idx="12"/>
          </p:nvPr>
        </p:nvSpPr>
        <p:spPr/>
        <p:txBody>
          <a:bodyPr/>
          <a:lstStyle/>
          <a:p>
            <a:fld id="{6C46D1DE-7B50-410B-A29F-8022C275BD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13539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1556D-11DB-4019-9411-41B25D5B50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2A97F9F-1D8B-49AC-A3AD-A6F61F8B222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5AAD775-9B4F-45A7-8D7A-75C26A4829EB}"/>
              </a:ext>
            </a:extLst>
          </p:cNvPr>
          <p:cNvSpPr>
            <a:spLocks noGrp="1"/>
          </p:cNvSpPr>
          <p:nvPr>
            <p:ph type="dt" sz="half" idx="10"/>
          </p:nvPr>
        </p:nvSpPr>
        <p:spPr/>
        <p:txBody>
          <a:bodyPr/>
          <a:lstStyle/>
          <a:p>
            <a:fld id="{AE99BF91-CBAF-4138-BA50-0ECA45BADFAC}" type="datetimeFigureOut">
              <a:rPr lang="en-US" smtClean="0">
                <a:solidFill>
                  <a:prstClr val="black">
                    <a:tint val="75000"/>
                  </a:prstClr>
                </a:solidFill>
              </a:rPr>
              <a:pPr/>
              <a:t>5/31/2023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42B91D5-2D4D-486D-B48C-03A7EBC732F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6A6124F-AE15-4422-8BFE-A9CE30B0F335}"/>
              </a:ext>
            </a:extLst>
          </p:cNvPr>
          <p:cNvSpPr>
            <a:spLocks noGrp="1"/>
          </p:cNvSpPr>
          <p:nvPr>
            <p:ph type="sldNum" sz="quarter" idx="12"/>
          </p:nvPr>
        </p:nvSpPr>
        <p:spPr/>
        <p:txBody>
          <a:bodyPr/>
          <a:lstStyle/>
          <a:p>
            <a:fld id="{6C46D1DE-7B50-410B-A29F-8022C275BD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32980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8494-D402-4023-8F78-EE96ABDC46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FC7A67-3552-47F0-889A-9E378F1358F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0F6BE0E-84D4-408D-84E9-72319726D37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0D1427C-533F-473C-8A3F-E235550B1B1D}"/>
              </a:ext>
            </a:extLst>
          </p:cNvPr>
          <p:cNvSpPr>
            <a:spLocks noGrp="1"/>
          </p:cNvSpPr>
          <p:nvPr>
            <p:ph type="dt" sz="half" idx="10"/>
          </p:nvPr>
        </p:nvSpPr>
        <p:spPr/>
        <p:txBody>
          <a:bodyPr/>
          <a:lstStyle/>
          <a:p>
            <a:fld id="{AE99BF91-CBAF-4138-BA50-0ECA45BADFAC}" type="datetimeFigureOut">
              <a:rPr lang="en-US" smtClean="0">
                <a:solidFill>
                  <a:prstClr val="black">
                    <a:tint val="75000"/>
                  </a:prstClr>
                </a:solidFill>
              </a:rPr>
              <a:pPr/>
              <a:t>5/31/2023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CEC81D9-7EC8-4D08-A8DF-E4E19113C69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42A0120-1193-4B63-ABFC-8D1C92607ED0}"/>
              </a:ext>
            </a:extLst>
          </p:cNvPr>
          <p:cNvSpPr>
            <a:spLocks noGrp="1"/>
          </p:cNvSpPr>
          <p:nvPr>
            <p:ph type="sldNum" sz="quarter" idx="12"/>
          </p:nvPr>
        </p:nvSpPr>
        <p:spPr/>
        <p:txBody>
          <a:bodyPr/>
          <a:lstStyle/>
          <a:p>
            <a:fld id="{6C46D1DE-7B50-410B-A29F-8022C275BD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69433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82BE4-F1F1-4D14-B69D-FE73DE20BB1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EB824FB-7F13-4ABF-9BB6-3711B285FD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3813485-4A05-4763-B199-24C22CD4174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626B97D-7B04-4B37-A755-DE4826DADD0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B3F025-F791-4F91-95C6-B7AAE8E7321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E77A62-C091-429B-AA74-3FD08F54BE77}"/>
              </a:ext>
            </a:extLst>
          </p:cNvPr>
          <p:cNvSpPr>
            <a:spLocks noGrp="1"/>
          </p:cNvSpPr>
          <p:nvPr>
            <p:ph type="dt" sz="half" idx="10"/>
          </p:nvPr>
        </p:nvSpPr>
        <p:spPr/>
        <p:txBody>
          <a:bodyPr/>
          <a:lstStyle/>
          <a:p>
            <a:fld id="{AE99BF91-CBAF-4138-BA50-0ECA45BADFAC}" type="datetimeFigureOut">
              <a:rPr lang="en-US" smtClean="0">
                <a:solidFill>
                  <a:prstClr val="black">
                    <a:tint val="75000"/>
                  </a:prstClr>
                </a:solidFill>
              </a:rPr>
              <a:pPr/>
              <a:t>5/31/2023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979E4B4E-B890-4AE3-BC2E-0B55C792FC03}"/>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AA7B45A8-78F2-49BF-9CAA-C734761897BB}"/>
              </a:ext>
            </a:extLst>
          </p:cNvPr>
          <p:cNvSpPr>
            <a:spLocks noGrp="1"/>
          </p:cNvSpPr>
          <p:nvPr>
            <p:ph type="sldNum" sz="quarter" idx="12"/>
          </p:nvPr>
        </p:nvSpPr>
        <p:spPr/>
        <p:txBody>
          <a:bodyPr/>
          <a:lstStyle/>
          <a:p>
            <a:fld id="{6C46D1DE-7B50-410B-A29F-8022C275BD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59159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E8956-0339-4A8D-8E25-78616B782A7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8743B02-1832-4BD2-B799-AB52875F2348}"/>
              </a:ext>
            </a:extLst>
          </p:cNvPr>
          <p:cNvSpPr>
            <a:spLocks noGrp="1"/>
          </p:cNvSpPr>
          <p:nvPr>
            <p:ph type="dt" sz="half" idx="10"/>
          </p:nvPr>
        </p:nvSpPr>
        <p:spPr/>
        <p:txBody>
          <a:bodyPr/>
          <a:lstStyle/>
          <a:p>
            <a:fld id="{AE99BF91-CBAF-4138-BA50-0ECA45BADFAC}" type="datetimeFigureOut">
              <a:rPr lang="en-US" smtClean="0">
                <a:solidFill>
                  <a:prstClr val="black">
                    <a:tint val="75000"/>
                  </a:prstClr>
                </a:solidFill>
              </a:rPr>
              <a:pPr/>
              <a:t>5/31/2023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D50FC0B5-B7CB-4852-B5A9-AC3BD768CED5}"/>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8216CF4-8376-4995-A5A1-BEF626DAD951}"/>
              </a:ext>
            </a:extLst>
          </p:cNvPr>
          <p:cNvSpPr>
            <a:spLocks noGrp="1"/>
          </p:cNvSpPr>
          <p:nvPr>
            <p:ph type="sldNum" sz="quarter" idx="12"/>
          </p:nvPr>
        </p:nvSpPr>
        <p:spPr/>
        <p:txBody>
          <a:bodyPr/>
          <a:lstStyle/>
          <a:p>
            <a:fld id="{6C46D1DE-7B50-410B-A29F-8022C275BD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83356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3B4B77-E3D5-43C0-9D64-F6FFF0BE5CE5}"/>
              </a:ext>
            </a:extLst>
          </p:cNvPr>
          <p:cNvSpPr>
            <a:spLocks noGrp="1"/>
          </p:cNvSpPr>
          <p:nvPr>
            <p:ph type="dt" sz="half" idx="10"/>
          </p:nvPr>
        </p:nvSpPr>
        <p:spPr/>
        <p:txBody>
          <a:bodyPr/>
          <a:lstStyle/>
          <a:p>
            <a:fld id="{AE99BF91-CBAF-4138-BA50-0ECA45BADFAC}" type="datetimeFigureOut">
              <a:rPr lang="en-US" smtClean="0">
                <a:solidFill>
                  <a:prstClr val="black">
                    <a:tint val="75000"/>
                  </a:prstClr>
                </a:solidFill>
              </a:rPr>
              <a:pPr/>
              <a:t>5/31/2023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3BB58394-D7C3-47F2-9499-812E74814002}"/>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EE62CFC4-601A-4F47-B5FB-61951E8276A8}"/>
              </a:ext>
            </a:extLst>
          </p:cNvPr>
          <p:cNvSpPr>
            <a:spLocks noGrp="1"/>
          </p:cNvSpPr>
          <p:nvPr>
            <p:ph type="sldNum" sz="quarter" idx="12"/>
          </p:nvPr>
        </p:nvSpPr>
        <p:spPr/>
        <p:txBody>
          <a:bodyPr/>
          <a:lstStyle/>
          <a:p>
            <a:fld id="{6C46D1DE-7B50-410B-A29F-8022C275BD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0757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6CE6DA-F5B0-4751-8D00-F0511A5E8DB1}" type="datetimeFigureOut">
              <a:rPr lang="en-US" smtClean="0"/>
              <a:t>5/31/2023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0BBDDE-6367-467F-A540-CABB3A6CE48A}" type="slidenum">
              <a:rPr lang="en-US" smtClean="0"/>
              <a:t>‹#›</a:t>
            </a:fld>
            <a:endParaRPr lang="en-US"/>
          </a:p>
        </p:txBody>
      </p:sp>
    </p:spTree>
    <p:extLst>
      <p:ext uri="{BB962C8B-B14F-4D97-AF65-F5344CB8AC3E}">
        <p14:creationId xmlns:p14="http://schemas.microsoft.com/office/powerpoint/2010/main" val="34672466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A4837-4C16-4FAE-B787-CF9320A341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5A383BA-7580-476A-9BA2-E7207BA2D3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5605E6-1D9F-4D9B-9BC2-86EDBD4D61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7E6E37-92C8-4BED-AB2F-951B5403D070}"/>
              </a:ext>
            </a:extLst>
          </p:cNvPr>
          <p:cNvSpPr>
            <a:spLocks noGrp="1"/>
          </p:cNvSpPr>
          <p:nvPr>
            <p:ph type="dt" sz="half" idx="10"/>
          </p:nvPr>
        </p:nvSpPr>
        <p:spPr/>
        <p:txBody>
          <a:bodyPr/>
          <a:lstStyle/>
          <a:p>
            <a:fld id="{AE99BF91-CBAF-4138-BA50-0ECA45BADFAC}" type="datetimeFigureOut">
              <a:rPr lang="en-US" smtClean="0">
                <a:solidFill>
                  <a:prstClr val="black">
                    <a:tint val="75000"/>
                  </a:prstClr>
                </a:solidFill>
              </a:rPr>
              <a:pPr/>
              <a:t>5/31/2023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3B37EF0F-0ED1-4610-8903-E565C8D438D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263B89D-C632-440B-B333-7846B05AE87B}"/>
              </a:ext>
            </a:extLst>
          </p:cNvPr>
          <p:cNvSpPr>
            <a:spLocks noGrp="1"/>
          </p:cNvSpPr>
          <p:nvPr>
            <p:ph type="sldNum" sz="quarter" idx="12"/>
          </p:nvPr>
        </p:nvSpPr>
        <p:spPr/>
        <p:txBody>
          <a:bodyPr/>
          <a:lstStyle/>
          <a:p>
            <a:fld id="{6C46D1DE-7B50-410B-A29F-8022C275BD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11022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37E60-B0A8-4824-A8BA-ED48C37440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4ACF72-417E-4591-A359-CFBEB63544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C95ABBF-88BE-49B1-BBC2-B58BE9D449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FB616C-F6E2-40FA-8631-B10886692BDC}"/>
              </a:ext>
            </a:extLst>
          </p:cNvPr>
          <p:cNvSpPr>
            <a:spLocks noGrp="1"/>
          </p:cNvSpPr>
          <p:nvPr>
            <p:ph type="dt" sz="half" idx="10"/>
          </p:nvPr>
        </p:nvSpPr>
        <p:spPr/>
        <p:txBody>
          <a:bodyPr/>
          <a:lstStyle/>
          <a:p>
            <a:fld id="{AE99BF91-CBAF-4138-BA50-0ECA45BADFAC}" type="datetimeFigureOut">
              <a:rPr lang="en-US" smtClean="0">
                <a:solidFill>
                  <a:prstClr val="black">
                    <a:tint val="75000"/>
                  </a:prstClr>
                </a:solidFill>
              </a:rPr>
              <a:pPr/>
              <a:t>5/31/2023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D2D30F6-4140-47FC-B6CF-3D6C3A669CD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C7ED7912-2468-4954-B638-3DA7DB10B8EF}"/>
              </a:ext>
            </a:extLst>
          </p:cNvPr>
          <p:cNvSpPr>
            <a:spLocks noGrp="1"/>
          </p:cNvSpPr>
          <p:nvPr>
            <p:ph type="sldNum" sz="quarter" idx="12"/>
          </p:nvPr>
        </p:nvSpPr>
        <p:spPr/>
        <p:txBody>
          <a:bodyPr/>
          <a:lstStyle/>
          <a:p>
            <a:fld id="{6C46D1DE-7B50-410B-A29F-8022C275BD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97778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E7E9F-80AC-4DB3-A0E6-129C95BAAD3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251B1DB-6FB6-4386-8683-37E8043F47B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2CE9FC-47E2-48A7-848A-9064F2A091AF}"/>
              </a:ext>
            </a:extLst>
          </p:cNvPr>
          <p:cNvSpPr>
            <a:spLocks noGrp="1"/>
          </p:cNvSpPr>
          <p:nvPr>
            <p:ph type="dt" sz="half" idx="10"/>
          </p:nvPr>
        </p:nvSpPr>
        <p:spPr/>
        <p:txBody>
          <a:bodyPr/>
          <a:lstStyle/>
          <a:p>
            <a:fld id="{AE99BF91-CBAF-4138-BA50-0ECA45BADFAC}" type="datetimeFigureOut">
              <a:rPr lang="en-US" smtClean="0">
                <a:solidFill>
                  <a:prstClr val="black">
                    <a:tint val="75000"/>
                  </a:prstClr>
                </a:solidFill>
              </a:rPr>
              <a:pPr/>
              <a:t>5/31/2023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AB80C81-F4DA-4E50-8E41-4023418CF9C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744E700-E7A5-457C-B785-DFFCDD9D97FF}"/>
              </a:ext>
            </a:extLst>
          </p:cNvPr>
          <p:cNvSpPr>
            <a:spLocks noGrp="1"/>
          </p:cNvSpPr>
          <p:nvPr>
            <p:ph type="sldNum" sz="quarter" idx="12"/>
          </p:nvPr>
        </p:nvSpPr>
        <p:spPr/>
        <p:txBody>
          <a:bodyPr/>
          <a:lstStyle/>
          <a:p>
            <a:fld id="{6C46D1DE-7B50-410B-A29F-8022C275BD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92203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288DDC-3F58-459B-B406-9A137C122E2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0922303-9AA2-420B-8F92-FB501775750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471F4-E7EC-4D85-8FFA-F6EE4BCECE66}"/>
              </a:ext>
            </a:extLst>
          </p:cNvPr>
          <p:cNvSpPr>
            <a:spLocks noGrp="1"/>
          </p:cNvSpPr>
          <p:nvPr>
            <p:ph type="dt" sz="half" idx="10"/>
          </p:nvPr>
        </p:nvSpPr>
        <p:spPr/>
        <p:txBody>
          <a:bodyPr/>
          <a:lstStyle/>
          <a:p>
            <a:fld id="{AE99BF91-CBAF-4138-BA50-0ECA45BADFAC}" type="datetimeFigureOut">
              <a:rPr lang="en-US" smtClean="0">
                <a:solidFill>
                  <a:prstClr val="black">
                    <a:tint val="75000"/>
                  </a:prstClr>
                </a:solidFill>
              </a:rPr>
              <a:pPr/>
              <a:t>5/31/2023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E0491F6-964F-4115-9CAC-C0135F7FD2F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218C379-FFD0-4D5D-A408-32004776C1B6}"/>
              </a:ext>
            </a:extLst>
          </p:cNvPr>
          <p:cNvSpPr>
            <a:spLocks noGrp="1"/>
          </p:cNvSpPr>
          <p:nvPr>
            <p:ph type="sldNum" sz="quarter" idx="12"/>
          </p:nvPr>
        </p:nvSpPr>
        <p:spPr/>
        <p:txBody>
          <a:bodyPr/>
          <a:lstStyle/>
          <a:p>
            <a:fld id="{6C46D1DE-7B50-410B-A29F-8022C275BD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26260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EF53DE9-0253-4820-972D-2F5369CFB06D}"/>
              </a:ext>
            </a:extLst>
          </p:cNvPr>
          <p:cNvSpPr/>
          <p:nvPr userDrawn="1"/>
        </p:nvSpPr>
        <p:spPr>
          <a:xfrm>
            <a:off x="0" y="0"/>
            <a:ext cx="12192000" cy="20900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a:extLst>
              <a:ext uri="{FF2B5EF4-FFF2-40B4-BE49-F238E27FC236}">
                <a16:creationId xmlns:a16="http://schemas.microsoft.com/office/drawing/2014/main" id="{FAF925FA-B5D4-4B3A-8537-E5FC94B75C67}"/>
              </a:ext>
            </a:extLst>
          </p:cNvPr>
          <p:cNvSpPr/>
          <p:nvPr userDrawn="1"/>
        </p:nvSpPr>
        <p:spPr>
          <a:xfrm>
            <a:off x="0" y="6755674"/>
            <a:ext cx="12192000" cy="10232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0962897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9856891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1346354925"/>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5/31/2023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31951156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FBC58-3A4E-4E7D-A386-71D0AC1496E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5832689-A4CA-4D1E-9B83-21C40880B149}"/>
              </a:ext>
            </a:extLst>
          </p:cNvPr>
          <p:cNvSpPr>
            <a:spLocks noGrp="1"/>
          </p:cNvSpPr>
          <p:nvPr>
            <p:ph type="dt" sz="half" idx="10"/>
          </p:nvPr>
        </p:nvSpPr>
        <p:spPr/>
        <p:txBody>
          <a:bodyPr/>
          <a:lstStyle/>
          <a:p>
            <a:fld id="{6AE06E7D-B7B3-405A-8309-609E60E51D6C}" type="datetimeFigureOut">
              <a:rPr lang="en-US" smtClean="0">
                <a:solidFill>
                  <a:prstClr val="black">
                    <a:tint val="75000"/>
                  </a:prstClr>
                </a:solidFill>
              </a:rPr>
              <a:pPr/>
              <a:t>5/31/2023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8724FD1E-C1CA-439D-9369-F55D4956155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24B936C-F93F-4E54-A704-B1FF5DE6D047}"/>
              </a:ext>
            </a:extLst>
          </p:cNvPr>
          <p:cNvSpPr>
            <a:spLocks noGrp="1"/>
          </p:cNvSpPr>
          <p:nvPr>
            <p:ph type="sldNum" sz="quarter" idx="12"/>
          </p:nvPr>
        </p:nvSpPr>
        <p:spPr/>
        <p:txBody>
          <a:bodyPr/>
          <a:lstStyle/>
          <a:p>
            <a:fld id="{D26D869A-28D0-4C4C-88BE-FBAE4D6EE37C}" type="slidenum">
              <a:rPr lang="en-US" smtClean="0">
                <a:solidFill>
                  <a:prstClr val="black">
                    <a:tint val="75000"/>
                  </a:prstClr>
                </a:solidFill>
              </a:rPr>
              <a:pPr/>
              <a:t>‹#›</a:t>
            </a:fld>
            <a:endParaRPr lang="en-US">
              <a:solidFill>
                <a:prstClr val="black">
                  <a:tint val="75000"/>
                </a:prstClr>
              </a:solidFill>
            </a:endParaRPr>
          </a:p>
        </p:txBody>
      </p:sp>
      <p:sp>
        <p:nvSpPr>
          <p:cNvPr id="6" name="Rectangle 5">
            <a:extLst>
              <a:ext uri="{FF2B5EF4-FFF2-40B4-BE49-F238E27FC236}">
                <a16:creationId xmlns:a16="http://schemas.microsoft.com/office/drawing/2014/main" id="{F679D6DD-B1B3-4378-96D3-14AAD57BBA82}"/>
              </a:ext>
            </a:extLst>
          </p:cNvPr>
          <p:cNvSpPr/>
          <p:nvPr userDrawn="1"/>
        </p:nvSpPr>
        <p:spPr>
          <a:xfrm>
            <a:off x="0" y="0"/>
            <a:ext cx="12192000" cy="365125"/>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a:extLst>
              <a:ext uri="{FF2B5EF4-FFF2-40B4-BE49-F238E27FC236}">
                <a16:creationId xmlns:a16="http://schemas.microsoft.com/office/drawing/2014/main" id="{84ED5608-87F5-4884-B3F3-DDCF00C1312B}"/>
              </a:ext>
            </a:extLst>
          </p:cNvPr>
          <p:cNvSpPr/>
          <p:nvPr userDrawn="1"/>
        </p:nvSpPr>
        <p:spPr>
          <a:xfrm>
            <a:off x="0" y="6721475"/>
            <a:ext cx="12192000" cy="12689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3137461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1CF2E77-4E87-4338-A6B2-93E833A84A3C}" type="datetimeFigureOut">
              <a:rPr lang="en-US" smtClean="0">
                <a:solidFill>
                  <a:prstClr val="black">
                    <a:tint val="75000"/>
                  </a:prstClr>
                </a:solidFill>
              </a:rPr>
              <a:pPr/>
              <a:t>5/31/2023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51979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46CE6DA-F5B0-4751-8D00-F0511A5E8DB1}" type="datetimeFigureOut">
              <a:rPr lang="en-US" smtClean="0"/>
              <a:t>5/31/2023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0BBDDE-6367-467F-A540-CABB3A6CE48A}" type="slidenum">
              <a:rPr lang="en-US" smtClean="0"/>
              <a:t>‹#›</a:t>
            </a:fld>
            <a:endParaRPr lang="en-US"/>
          </a:p>
        </p:txBody>
      </p:sp>
    </p:spTree>
    <p:extLst>
      <p:ext uri="{BB962C8B-B14F-4D97-AF65-F5344CB8AC3E}">
        <p14:creationId xmlns:p14="http://schemas.microsoft.com/office/powerpoint/2010/main" val="38296216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CF2E77-4E87-4338-A6B2-93E833A84A3C}" type="datetimeFigureOut">
              <a:rPr lang="en-US" smtClean="0">
                <a:solidFill>
                  <a:prstClr val="black">
                    <a:tint val="75000"/>
                  </a:prstClr>
                </a:solidFill>
              </a:rPr>
              <a:pPr/>
              <a:t>5/31/2023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2444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1CF2E77-4E87-4338-A6B2-93E833A84A3C}" type="datetimeFigureOut">
              <a:rPr lang="en-US" smtClean="0">
                <a:solidFill>
                  <a:prstClr val="black">
                    <a:tint val="75000"/>
                  </a:prstClr>
                </a:solidFill>
              </a:rPr>
              <a:pPr/>
              <a:t>5/31/2023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56558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1CF2E77-4E87-4338-A6B2-93E833A84A3C}" type="datetimeFigureOut">
              <a:rPr lang="en-US" smtClean="0">
                <a:solidFill>
                  <a:prstClr val="black">
                    <a:tint val="75000"/>
                  </a:prstClr>
                </a:solidFill>
              </a:rPr>
              <a:pPr/>
              <a:t>5/31/2023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9919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1CF2E77-4E87-4338-A6B2-93E833A84A3C}" type="datetimeFigureOut">
              <a:rPr lang="en-US" smtClean="0">
                <a:solidFill>
                  <a:prstClr val="black">
                    <a:tint val="75000"/>
                  </a:prstClr>
                </a:solidFill>
              </a:rPr>
              <a:pPr/>
              <a:t>5/31/2023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8307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1CF2E77-4E87-4338-A6B2-93E833A84A3C}" type="datetimeFigureOut">
              <a:rPr lang="en-US" smtClean="0">
                <a:solidFill>
                  <a:prstClr val="black">
                    <a:tint val="75000"/>
                  </a:prstClr>
                </a:solidFill>
              </a:rPr>
              <a:pPr/>
              <a:t>5/31/2023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69601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CF2E77-4E87-4338-A6B2-93E833A84A3C}" type="datetimeFigureOut">
              <a:rPr lang="en-US" smtClean="0">
                <a:solidFill>
                  <a:prstClr val="black">
                    <a:tint val="75000"/>
                  </a:prstClr>
                </a:solidFill>
              </a:rPr>
              <a:pPr/>
              <a:t>5/31/2023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71913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1CF2E77-4E87-4338-A6B2-93E833A84A3C}" type="datetimeFigureOut">
              <a:rPr lang="en-US" smtClean="0">
                <a:solidFill>
                  <a:prstClr val="black">
                    <a:tint val="75000"/>
                  </a:prstClr>
                </a:solidFill>
              </a:rPr>
              <a:pPr/>
              <a:t>5/31/2023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15199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1CF2E77-4E87-4338-A6B2-93E833A84A3C}" type="datetimeFigureOut">
              <a:rPr lang="en-US" smtClean="0">
                <a:solidFill>
                  <a:prstClr val="black">
                    <a:tint val="75000"/>
                  </a:prstClr>
                </a:solidFill>
              </a:rPr>
              <a:pPr/>
              <a:t>5/31/2023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34647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CF2E77-4E87-4338-A6B2-93E833A84A3C}" type="datetimeFigureOut">
              <a:rPr lang="en-US" smtClean="0">
                <a:solidFill>
                  <a:prstClr val="black">
                    <a:tint val="75000"/>
                  </a:prstClr>
                </a:solidFill>
              </a:rPr>
              <a:pPr/>
              <a:t>5/31/2023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20609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CF2E77-4E87-4338-A6B2-93E833A84A3C}" type="datetimeFigureOut">
              <a:rPr lang="en-US" smtClean="0">
                <a:solidFill>
                  <a:prstClr val="black">
                    <a:tint val="75000"/>
                  </a:prstClr>
                </a:solidFill>
              </a:rPr>
              <a:pPr/>
              <a:t>5/31/2023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2161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6CE6DA-F5B0-4751-8D00-F0511A5E8DB1}" type="datetimeFigureOut">
              <a:rPr lang="en-US" smtClean="0"/>
              <a:t>5/31/2023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0BBDDE-6367-467F-A540-CABB3A6CE48A}" type="slidenum">
              <a:rPr lang="en-US" smtClean="0"/>
              <a:t>‹#›</a:t>
            </a:fld>
            <a:endParaRPr lang="en-US"/>
          </a:p>
        </p:txBody>
      </p:sp>
    </p:spTree>
    <p:extLst>
      <p:ext uri="{BB962C8B-B14F-4D97-AF65-F5344CB8AC3E}">
        <p14:creationId xmlns:p14="http://schemas.microsoft.com/office/powerpoint/2010/main" val="39409925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24647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5/31/2023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p:spPr>
        <p:txBody>
          <a:bodyPr/>
          <a:lstStyle/>
          <a:p>
            <a:endParaRPr lang="en-US"/>
          </a:p>
        </p:txBody>
      </p:sp>
    </p:spTree>
    <p:extLst>
      <p:ext uri="{BB962C8B-B14F-4D97-AF65-F5344CB8AC3E}">
        <p14:creationId xmlns:p14="http://schemas.microsoft.com/office/powerpoint/2010/main" val="109701496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solidFill>
                  <a:prstClr val="black">
                    <a:tint val="75000"/>
                  </a:prstClr>
                </a:solidFill>
              </a:rPr>
              <a:pPr/>
              <a:t>5/31/2023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83290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solidFill>
                  <a:prstClr val="black">
                    <a:tint val="75000"/>
                  </a:prstClr>
                </a:solidFill>
              </a:rPr>
              <a:pPr/>
              <a:t>5/31/2023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19995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7268BB-C1B0-4A07-841E-B140DAEE97CE}" type="datetimeFigureOut">
              <a:rPr lang="en-US" smtClean="0">
                <a:solidFill>
                  <a:prstClr val="black">
                    <a:tint val="75000"/>
                  </a:prstClr>
                </a:solidFill>
              </a:rPr>
              <a:pPr/>
              <a:t>5/31/2023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873233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A7268BB-C1B0-4A07-841E-B140DAEE97CE}" type="datetimeFigureOut">
              <a:rPr lang="en-US" smtClean="0">
                <a:solidFill>
                  <a:prstClr val="black">
                    <a:tint val="75000"/>
                  </a:prstClr>
                </a:solidFill>
              </a:rPr>
              <a:pPr/>
              <a:t>5/31/2023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21971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A7268BB-C1B0-4A07-841E-B140DAEE97CE}" type="datetimeFigureOut">
              <a:rPr lang="en-US" smtClean="0">
                <a:solidFill>
                  <a:prstClr val="black">
                    <a:tint val="75000"/>
                  </a:prstClr>
                </a:solidFill>
              </a:rPr>
              <a:pPr/>
              <a:t>5/31/2023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19560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A7268BB-C1B0-4A07-841E-B140DAEE97CE}" type="datetimeFigureOut">
              <a:rPr lang="en-US" smtClean="0">
                <a:solidFill>
                  <a:prstClr val="black">
                    <a:tint val="75000"/>
                  </a:prstClr>
                </a:solidFill>
              </a:rPr>
              <a:pPr/>
              <a:t>5/31/2023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950733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7268BB-C1B0-4A07-841E-B140DAEE97CE}" type="datetimeFigureOut">
              <a:rPr lang="en-US" smtClean="0">
                <a:solidFill>
                  <a:prstClr val="black">
                    <a:tint val="75000"/>
                  </a:prstClr>
                </a:solidFill>
              </a:rPr>
              <a:pPr/>
              <a:t>5/31/2023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067137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7268BB-C1B0-4A07-841E-B140DAEE97CE}" type="datetimeFigureOut">
              <a:rPr lang="en-US" smtClean="0">
                <a:solidFill>
                  <a:prstClr val="black">
                    <a:tint val="75000"/>
                  </a:prstClr>
                </a:solidFill>
              </a:rPr>
              <a:pPr/>
              <a:t>5/31/2023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61016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46CE6DA-F5B0-4751-8D00-F0511A5E8DB1}" type="datetimeFigureOut">
              <a:rPr lang="en-US" smtClean="0"/>
              <a:t>5/31/2023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0BBDDE-6367-467F-A540-CABB3A6CE48A}" type="slidenum">
              <a:rPr lang="en-US" smtClean="0"/>
              <a:t>‹#›</a:t>
            </a:fld>
            <a:endParaRPr lang="en-US"/>
          </a:p>
        </p:txBody>
      </p:sp>
    </p:spTree>
    <p:extLst>
      <p:ext uri="{BB962C8B-B14F-4D97-AF65-F5344CB8AC3E}">
        <p14:creationId xmlns:p14="http://schemas.microsoft.com/office/powerpoint/2010/main" val="176641833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7268BB-C1B0-4A07-841E-B140DAEE97CE}" type="datetimeFigureOut">
              <a:rPr lang="en-US" smtClean="0">
                <a:solidFill>
                  <a:prstClr val="black">
                    <a:tint val="75000"/>
                  </a:prstClr>
                </a:solidFill>
              </a:rPr>
              <a:pPr/>
              <a:t>5/31/2023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550608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solidFill>
                  <a:prstClr val="black">
                    <a:tint val="75000"/>
                  </a:prstClr>
                </a:solidFill>
              </a:rPr>
              <a:pPr/>
              <a:t>5/31/2023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54327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solidFill>
                  <a:prstClr val="black">
                    <a:tint val="75000"/>
                  </a:prstClr>
                </a:solidFill>
              </a:rPr>
              <a:pPr/>
              <a:t>5/31/2023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283688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1CF2E77-4E87-4338-A6B2-93E833A84A3C}" type="datetimeFigureOut">
              <a:rPr lang="en-US" smtClean="0">
                <a:solidFill>
                  <a:prstClr val="black">
                    <a:tint val="75000"/>
                  </a:prstClr>
                </a:solidFill>
              </a:rPr>
              <a:pPr/>
              <a:t>5/31/2023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754019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CF2E77-4E87-4338-A6B2-93E833A84A3C}" type="datetimeFigureOut">
              <a:rPr lang="en-US" smtClean="0">
                <a:solidFill>
                  <a:prstClr val="black">
                    <a:tint val="75000"/>
                  </a:prstClr>
                </a:solidFill>
              </a:rPr>
              <a:pPr/>
              <a:t>5/31/2023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891233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1CF2E77-4E87-4338-A6B2-93E833A84A3C}" type="datetimeFigureOut">
              <a:rPr lang="en-US" smtClean="0">
                <a:solidFill>
                  <a:prstClr val="black">
                    <a:tint val="75000"/>
                  </a:prstClr>
                </a:solidFill>
              </a:rPr>
              <a:pPr/>
              <a:t>5/31/2023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747828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1CF2E77-4E87-4338-A6B2-93E833A84A3C}" type="datetimeFigureOut">
              <a:rPr lang="en-US" smtClean="0">
                <a:solidFill>
                  <a:prstClr val="black">
                    <a:tint val="75000"/>
                  </a:prstClr>
                </a:solidFill>
              </a:rPr>
              <a:pPr/>
              <a:t>5/31/2023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034010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1CF2E77-4E87-4338-A6B2-93E833A84A3C}" type="datetimeFigureOut">
              <a:rPr lang="en-US" smtClean="0">
                <a:solidFill>
                  <a:prstClr val="black">
                    <a:tint val="75000"/>
                  </a:prstClr>
                </a:solidFill>
              </a:rPr>
              <a:pPr/>
              <a:t>5/31/2023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284458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1CF2E77-4E87-4338-A6B2-93E833A84A3C}" type="datetimeFigureOut">
              <a:rPr lang="en-US" smtClean="0">
                <a:solidFill>
                  <a:prstClr val="black">
                    <a:tint val="75000"/>
                  </a:prstClr>
                </a:solidFill>
              </a:rPr>
              <a:pPr/>
              <a:t>5/31/2023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243483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CF2E77-4E87-4338-A6B2-93E833A84A3C}" type="datetimeFigureOut">
              <a:rPr lang="en-US" smtClean="0">
                <a:solidFill>
                  <a:prstClr val="black">
                    <a:tint val="75000"/>
                  </a:prstClr>
                </a:solidFill>
              </a:rPr>
              <a:pPr/>
              <a:t>5/31/2023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71172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6CE6DA-F5B0-4751-8D00-F0511A5E8DB1}" type="datetimeFigureOut">
              <a:rPr lang="en-US" smtClean="0"/>
              <a:t>5/31/2023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0BBDDE-6367-467F-A540-CABB3A6CE48A}" type="slidenum">
              <a:rPr lang="en-US" smtClean="0"/>
              <a:t>‹#›</a:t>
            </a:fld>
            <a:endParaRPr lang="en-US"/>
          </a:p>
        </p:txBody>
      </p:sp>
    </p:spTree>
    <p:extLst>
      <p:ext uri="{BB962C8B-B14F-4D97-AF65-F5344CB8AC3E}">
        <p14:creationId xmlns:p14="http://schemas.microsoft.com/office/powerpoint/2010/main" val="378686536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1CF2E77-4E87-4338-A6B2-93E833A84A3C}" type="datetimeFigureOut">
              <a:rPr lang="en-US" smtClean="0">
                <a:solidFill>
                  <a:prstClr val="black">
                    <a:tint val="75000"/>
                  </a:prstClr>
                </a:solidFill>
              </a:rPr>
              <a:pPr/>
              <a:t>5/31/2023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723974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1CF2E77-4E87-4338-A6B2-93E833A84A3C}" type="datetimeFigureOut">
              <a:rPr lang="en-US" smtClean="0">
                <a:solidFill>
                  <a:prstClr val="black">
                    <a:tint val="75000"/>
                  </a:prstClr>
                </a:solidFill>
              </a:rPr>
              <a:pPr/>
              <a:t>5/31/2023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491914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CF2E77-4E87-4338-A6B2-93E833A84A3C}" type="datetimeFigureOut">
              <a:rPr lang="en-US" smtClean="0">
                <a:solidFill>
                  <a:prstClr val="black">
                    <a:tint val="75000"/>
                  </a:prstClr>
                </a:solidFill>
              </a:rPr>
              <a:pPr/>
              <a:t>5/31/2023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576786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CF2E77-4E87-4338-A6B2-93E833A84A3C}" type="datetimeFigureOut">
              <a:rPr lang="en-US" smtClean="0">
                <a:solidFill>
                  <a:prstClr val="black">
                    <a:tint val="75000"/>
                  </a:prstClr>
                </a:solidFill>
              </a:rPr>
              <a:pPr/>
              <a:t>5/31/2023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046182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078231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5/31/2023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p:spPr>
        <p:txBody>
          <a:bodyPr/>
          <a:lstStyle/>
          <a:p>
            <a:endParaRPr lang="en-US"/>
          </a:p>
        </p:txBody>
      </p:sp>
    </p:spTree>
    <p:extLst>
      <p:ext uri="{BB962C8B-B14F-4D97-AF65-F5344CB8AC3E}">
        <p14:creationId xmlns:p14="http://schemas.microsoft.com/office/powerpoint/2010/main" val="64765732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527900" y="388432"/>
            <a:ext cx="11114749"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 name="Google Shape;10;p2"/>
          <p:cNvSpPr/>
          <p:nvPr/>
        </p:nvSpPr>
        <p:spPr>
          <a:xfrm>
            <a:off x="881581" y="292693"/>
            <a:ext cx="10758425"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1" name="Google Shape;11;p2"/>
          <p:cNvGrpSpPr/>
          <p:nvPr/>
        </p:nvGrpSpPr>
        <p:grpSpPr>
          <a:xfrm>
            <a:off x="11122057" y="3042677"/>
            <a:ext cx="759568" cy="507483"/>
            <a:chOff x="8341543" y="2282008"/>
            <a:chExt cx="569676" cy="380612"/>
          </a:xfrm>
        </p:grpSpPr>
        <p:sp>
          <p:nvSpPr>
            <p:cNvPr id="12" name="Google Shape;12;p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 name="Google Shape;13;p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4" name="Google Shape;14;p2"/>
          <p:cNvGrpSpPr/>
          <p:nvPr/>
        </p:nvGrpSpPr>
        <p:grpSpPr>
          <a:xfrm>
            <a:off x="11122057" y="2294792"/>
            <a:ext cx="759568" cy="507483"/>
            <a:chOff x="8341543" y="1721094"/>
            <a:chExt cx="569676" cy="380612"/>
          </a:xfrm>
        </p:grpSpPr>
        <p:sp>
          <p:nvSpPr>
            <p:cNvPr id="15" name="Google Shape;15;p2"/>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 name="Google Shape;16;p2"/>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7" name="Google Shape;17;p2"/>
          <p:cNvGrpSpPr/>
          <p:nvPr/>
        </p:nvGrpSpPr>
        <p:grpSpPr>
          <a:xfrm>
            <a:off x="11128364" y="1578123"/>
            <a:ext cx="757981" cy="517352"/>
            <a:chOff x="8346273" y="1183592"/>
            <a:chExt cx="568486" cy="388014"/>
          </a:xfrm>
        </p:grpSpPr>
        <p:sp>
          <p:nvSpPr>
            <p:cNvPr id="18" name="Google Shape;18;p2"/>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 name="Google Shape;19;p2"/>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0" name="Google Shape;20;p2"/>
          <p:cNvGrpSpPr/>
          <p:nvPr/>
        </p:nvGrpSpPr>
        <p:grpSpPr>
          <a:xfrm>
            <a:off x="11122057" y="808847"/>
            <a:ext cx="759568" cy="517352"/>
            <a:chOff x="8341543" y="606635"/>
            <a:chExt cx="569676" cy="388014"/>
          </a:xfrm>
        </p:grpSpPr>
        <p:sp>
          <p:nvSpPr>
            <p:cNvPr id="21" name="Google Shape;21;p2"/>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 name="Google Shape;22;p2"/>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3" name="Google Shape;23;p2"/>
          <p:cNvGrpSpPr/>
          <p:nvPr/>
        </p:nvGrpSpPr>
        <p:grpSpPr>
          <a:xfrm>
            <a:off x="11122057" y="3790577"/>
            <a:ext cx="759568" cy="507483"/>
            <a:chOff x="8341543" y="2282008"/>
            <a:chExt cx="569676" cy="380612"/>
          </a:xfrm>
        </p:grpSpPr>
        <p:sp>
          <p:nvSpPr>
            <p:cNvPr id="24" name="Google Shape;24;p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 name="Google Shape;25;p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6" name="Google Shape;26;p2"/>
          <p:cNvGrpSpPr/>
          <p:nvPr/>
        </p:nvGrpSpPr>
        <p:grpSpPr>
          <a:xfrm>
            <a:off x="11122057" y="4538477"/>
            <a:ext cx="759568" cy="507483"/>
            <a:chOff x="8341543" y="2282008"/>
            <a:chExt cx="569676" cy="380612"/>
          </a:xfrm>
        </p:grpSpPr>
        <p:sp>
          <p:nvSpPr>
            <p:cNvPr id="27" name="Google Shape;27;p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 name="Google Shape;28;p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9" name="Google Shape;29;p2"/>
          <p:cNvSpPr/>
          <p:nvPr/>
        </p:nvSpPr>
        <p:spPr>
          <a:xfrm>
            <a:off x="11122057" y="5930292"/>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 name="Google Shape;30;p2"/>
          <p:cNvSpPr/>
          <p:nvPr/>
        </p:nvSpPr>
        <p:spPr>
          <a:xfrm>
            <a:off x="11122057" y="5823925"/>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 name="Google Shape;31;p2"/>
          <p:cNvSpPr/>
          <p:nvPr/>
        </p:nvSpPr>
        <p:spPr>
          <a:xfrm>
            <a:off x="527859" y="292693"/>
            <a:ext cx="10737917" cy="6384375"/>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 name="Google Shape;32;p2"/>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 name="Google Shape;33;p2"/>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 name="Google Shape;34;p2"/>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 name="Google Shape;35;p2"/>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 name="Google Shape;36;p2"/>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 name="Google Shape;37;p2"/>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 name="Google Shape;38;p2"/>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 name="Google Shape;39;p2"/>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 name="Google Shape;40;p2"/>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 name="Google Shape;41;p2"/>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 name="Google Shape;42;p2"/>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 name="Google Shape;43;p2"/>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 name="Google Shape;44;p2"/>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 name="Google Shape;45;p2"/>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 name="Google Shape;46;p2"/>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 name="Google Shape;47;p2"/>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 name="Google Shape;48;p2"/>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 name="Google Shape;49;p2"/>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 name="Google Shape;50;p2"/>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 name="Google Shape;51;p2"/>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 name="Google Shape;52;p2"/>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 name="Google Shape;53;p2"/>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 name="Google Shape;54;p2"/>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 name="Google Shape;55;p2"/>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 name="Google Shape;56;p2"/>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 name="Google Shape;57;p2"/>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 name="Google Shape;58;p2"/>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 name="Google Shape;59;p2"/>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 name="Google Shape;60;p2"/>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 name="Google Shape;61;p2"/>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 name="Google Shape;62;p2"/>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 name="Google Shape;63;p2"/>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 name="Google Shape;64;p2"/>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 name="Google Shape;65;p2"/>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 name="Google Shape;66;p2"/>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 name="Google Shape;67;p2"/>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 name="Google Shape;68;p2"/>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 name="Google Shape;69;p2"/>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 name="Google Shape;70;p2"/>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 name="Google Shape;71;p2"/>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 name="Google Shape;72;p2"/>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 name="Google Shape;73;p2"/>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 name="Google Shape;74;p2"/>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 name="Google Shape;75;p2"/>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 name="Google Shape;76;p2"/>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 name="Google Shape;77;p2"/>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 name="Google Shape;78;p2"/>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 name="Google Shape;79;p2"/>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 name="Google Shape;80;p2"/>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 name="Google Shape;81;p2"/>
          <p:cNvSpPr/>
          <p:nvPr/>
        </p:nvSpPr>
        <p:spPr>
          <a:xfrm>
            <a:off x="305201" y="180913"/>
            <a:ext cx="1059620" cy="9156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 name="Google Shape;82;p2"/>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 name="Google Shape;83;p2"/>
          <p:cNvSpPr txBox="1">
            <a:spLocks noGrp="1"/>
          </p:cNvSpPr>
          <p:nvPr>
            <p:ph type="ctrTitle"/>
          </p:nvPr>
        </p:nvSpPr>
        <p:spPr>
          <a:xfrm>
            <a:off x="1290267" y="1794333"/>
            <a:ext cx="9611600" cy="2558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7200"/>
              <a:buFont typeface="Jua"/>
              <a:buNone/>
              <a:defRPr sz="9866">
                <a:latin typeface="Jua"/>
                <a:ea typeface="Jua"/>
                <a:cs typeface="Jua"/>
                <a:sym typeface="Jua"/>
              </a:defRPr>
            </a:lvl1pPr>
            <a:lvl2pPr lvl="1" algn="ctr">
              <a:lnSpc>
                <a:spcPct val="80000"/>
              </a:lnSpc>
              <a:spcBef>
                <a:spcPts val="0"/>
              </a:spcBef>
              <a:spcAft>
                <a:spcPts val="0"/>
              </a:spcAft>
              <a:buSzPts val="7200"/>
              <a:buFont typeface="Jua"/>
              <a:buNone/>
              <a:defRPr sz="9600">
                <a:latin typeface="Jua"/>
                <a:ea typeface="Jua"/>
                <a:cs typeface="Jua"/>
                <a:sym typeface="Jua"/>
              </a:defRPr>
            </a:lvl2pPr>
            <a:lvl3pPr lvl="2" algn="ctr">
              <a:lnSpc>
                <a:spcPct val="80000"/>
              </a:lnSpc>
              <a:spcBef>
                <a:spcPts val="0"/>
              </a:spcBef>
              <a:spcAft>
                <a:spcPts val="0"/>
              </a:spcAft>
              <a:buSzPts val="7200"/>
              <a:buFont typeface="Jua"/>
              <a:buNone/>
              <a:defRPr sz="9600">
                <a:latin typeface="Jua"/>
                <a:ea typeface="Jua"/>
                <a:cs typeface="Jua"/>
                <a:sym typeface="Jua"/>
              </a:defRPr>
            </a:lvl3pPr>
            <a:lvl4pPr lvl="3" algn="ctr">
              <a:lnSpc>
                <a:spcPct val="80000"/>
              </a:lnSpc>
              <a:spcBef>
                <a:spcPts val="0"/>
              </a:spcBef>
              <a:spcAft>
                <a:spcPts val="0"/>
              </a:spcAft>
              <a:buSzPts val="7200"/>
              <a:buFont typeface="Jua"/>
              <a:buNone/>
              <a:defRPr sz="9600">
                <a:latin typeface="Jua"/>
                <a:ea typeface="Jua"/>
                <a:cs typeface="Jua"/>
                <a:sym typeface="Jua"/>
              </a:defRPr>
            </a:lvl4pPr>
            <a:lvl5pPr lvl="4" algn="ctr">
              <a:lnSpc>
                <a:spcPct val="80000"/>
              </a:lnSpc>
              <a:spcBef>
                <a:spcPts val="0"/>
              </a:spcBef>
              <a:spcAft>
                <a:spcPts val="0"/>
              </a:spcAft>
              <a:buSzPts val="7200"/>
              <a:buFont typeface="Jua"/>
              <a:buNone/>
              <a:defRPr sz="9600">
                <a:latin typeface="Jua"/>
                <a:ea typeface="Jua"/>
                <a:cs typeface="Jua"/>
                <a:sym typeface="Jua"/>
              </a:defRPr>
            </a:lvl5pPr>
            <a:lvl6pPr lvl="5" algn="ctr">
              <a:lnSpc>
                <a:spcPct val="80000"/>
              </a:lnSpc>
              <a:spcBef>
                <a:spcPts val="0"/>
              </a:spcBef>
              <a:spcAft>
                <a:spcPts val="0"/>
              </a:spcAft>
              <a:buSzPts val="7200"/>
              <a:buFont typeface="Jua"/>
              <a:buNone/>
              <a:defRPr sz="9600">
                <a:latin typeface="Jua"/>
                <a:ea typeface="Jua"/>
                <a:cs typeface="Jua"/>
                <a:sym typeface="Jua"/>
              </a:defRPr>
            </a:lvl6pPr>
            <a:lvl7pPr lvl="6" algn="ctr">
              <a:lnSpc>
                <a:spcPct val="80000"/>
              </a:lnSpc>
              <a:spcBef>
                <a:spcPts val="0"/>
              </a:spcBef>
              <a:spcAft>
                <a:spcPts val="0"/>
              </a:spcAft>
              <a:buSzPts val="7200"/>
              <a:buFont typeface="Jua"/>
              <a:buNone/>
              <a:defRPr sz="9600">
                <a:latin typeface="Jua"/>
                <a:ea typeface="Jua"/>
                <a:cs typeface="Jua"/>
                <a:sym typeface="Jua"/>
              </a:defRPr>
            </a:lvl7pPr>
            <a:lvl8pPr lvl="7" algn="ctr">
              <a:lnSpc>
                <a:spcPct val="80000"/>
              </a:lnSpc>
              <a:spcBef>
                <a:spcPts val="0"/>
              </a:spcBef>
              <a:spcAft>
                <a:spcPts val="0"/>
              </a:spcAft>
              <a:buSzPts val="7200"/>
              <a:buFont typeface="Jua"/>
              <a:buNone/>
              <a:defRPr sz="9600">
                <a:latin typeface="Jua"/>
                <a:ea typeface="Jua"/>
                <a:cs typeface="Jua"/>
                <a:sym typeface="Jua"/>
              </a:defRPr>
            </a:lvl8pPr>
            <a:lvl9pPr lvl="8" algn="ctr">
              <a:lnSpc>
                <a:spcPct val="80000"/>
              </a:lnSpc>
              <a:spcBef>
                <a:spcPts val="0"/>
              </a:spcBef>
              <a:spcAft>
                <a:spcPts val="0"/>
              </a:spcAft>
              <a:buSzPts val="7200"/>
              <a:buFont typeface="Jua"/>
              <a:buNone/>
              <a:defRPr sz="9600">
                <a:latin typeface="Jua"/>
                <a:ea typeface="Jua"/>
                <a:cs typeface="Jua"/>
                <a:sym typeface="Jua"/>
              </a:defRPr>
            </a:lvl9pPr>
          </a:lstStyle>
          <a:p>
            <a:endParaRPr/>
          </a:p>
        </p:txBody>
      </p:sp>
      <p:sp>
        <p:nvSpPr>
          <p:cNvPr id="84" name="Google Shape;84;p2"/>
          <p:cNvSpPr txBox="1">
            <a:spLocks noGrp="1"/>
          </p:cNvSpPr>
          <p:nvPr>
            <p:ph type="subTitle" idx="1"/>
          </p:nvPr>
        </p:nvSpPr>
        <p:spPr>
          <a:xfrm>
            <a:off x="1518300" y="4152233"/>
            <a:ext cx="9155600" cy="793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1"/>
              </a:buClr>
              <a:buSzPts val="2400"/>
              <a:buFont typeface="Quicksand Medium"/>
              <a:buNone/>
              <a:defRPr sz="2933">
                <a:solidFill>
                  <a:schemeClr val="accent1"/>
                </a:solidFill>
                <a:latin typeface="Quicksand Medium"/>
                <a:ea typeface="Quicksand Medium"/>
                <a:cs typeface="Quicksand Medium"/>
                <a:sym typeface="Quicksand Medium"/>
              </a:defRPr>
            </a:lvl1pPr>
            <a:lvl2pPr lvl="1"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2pPr>
            <a:lvl3pPr lvl="2"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3pPr>
            <a:lvl4pPr lvl="3"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4pPr>
            <a:lvl5pPr lvl="4"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5pPr>
            <a:lvl6pPr lvl="5"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6pPr>
            <a:lvl7pPr lvl="6"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7pPr>
            <a:lvl8pPr lvl="7"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8pPr>
            <a:lvl9pPr lvl="8"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9pPr>
          </a:lstStyle>
          <a:p>
            <a:endParaRPr/>
          </a:p>
        </p:txBody>
      </p:sp>
      <p:grpSp>
        <p:nvGrpSpPr>
          <p:cNvPr id="85" name="Google Shape;85;p2"/>
          <p:cNvGrpSpPr/>
          <p:nvPr/>
        </p:nvGrpSpPr>
        <p:grpSpPr>
          <a:xfrm>
            <a:off x="9974034" y="1931201"/>
            <a:ext cx="592367" cy="531367"/>
            <a:chOff x="2495125" y="2142250"/>
            <a:chExt cx="444275" cy="398525"/>
          </a:xfrm>
        </p:grpSpPr>
        <p:sp>
          <p:nvSpPr>
            <p:cNvPr id="86" name="Google Shape;86;p2"/>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 name="Google Shape;87;p2"/>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8" name="Google Shape;88;p2"/>
          <p:cNvGrpSpPr/>
          <p:nvPr/>
        </p:nvGrpSpPr>
        <p:grpSpPr>
          <a:xfrm>
            <a:off x="1357401" y="2009301"/>
            <a:ext cx="388500" cy="375167"/>
            <a:chOff x="3243875" y="2372825"/>
            <a:chExt cx="291375" cy="281375"/>
          </a:xfrm>
        </p:grpSpPr>
        <p:sp>
          <p:nvSpPr>
            <p:cNvPr id="89" name="Google Shape;89;p2"/>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 name="Google Shape;90;p2"/>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 name="Google Shape;91;p2"/>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 name="Google Shape;92;p2"/>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 name="Google Shape;93;p2"/>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 name="Google Shape;94;p2"/>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 name="Google Shape;95;p2"/>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 name="Google Shape;96;p2"/>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 name="Google Shape;97;p2"/>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 name="Google Shape;98;p2"/>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9" name="Google Shape;99;p2"/>
          <p:cNvGrpSpPr/>
          <p:nvPr/>
        </p:nvGrpSpPr>
        <p:grpSpPr>
          <a:xfrm>
            <a:off x="2761968" y="821285"/>
            <a:ext cx="222233" cy="224767"/>
            <a:chOff x="4954425" y="2036375"/>
            <a:chExt cx="166675" cy="168575"/>
          </a:xfrm>
        </p:grpSpPr>
        <p:sp>
          <p:nvSpPr>
            <p:cNvPr id="100" name="Google Shape;100;p2"/>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 name="Google Shape;101;p2"/>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02" name="Google Shape;102;p2"/>
          <p:cNvSpPr/>
          <p:nvPr/>
        </p:nvSpPr>
        <p:spPr>
          <a:xfrm>
            <a:off x="10095834" y="1321351"/>
            <a:ext cx="158833" cy="108267"/>
          </a:xfrm>
          <a:custGeom>
            <a:avLst/>
            <a:gdLst/>
            <a:ahLst/>
            <a:cxnLst/>
            <a:rect l="l" t="t" r="r" b="b"/>
            <a:pathLst>
              <a:path w="4765" h="3248" extrusionOk="0">
                <a:moveTo>
                  <a:pt x="2253" y="0"/>
                </a:moveTo>
                <a:cubicBezTo>
                  <a:pt x="255" y="0"/>
                  <a:pt x="1" y="2834"/>
                  <a:pt x="2006" y="3221"/>
                </a:cubicBezTo>
                <a:cubicBezTo>
                  <a:pt x="2122" y="3239"/>
                  <a:pt x="2233" y="3247"/>
                  <a:pt x="2340" y="3247"/>
                </a:cubicBezTo>
                <a:cubicBezTo>
                  <a:pt x="4296" y="3247"/>
                  <a:pt x="4764" y="345"/>
                  <a:pt x="2483" y="12"/>
                </a:cubicBezTo>
                <a:cubicBezTo>
                  <a:pt x="2404" y="4"/>
                  <a:pt x="2327" y="0"/>
                  <a:pt x="2253" y="0"/>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 name="Google Shape;103;p2"/>
          <p:cNvSpPr/>
          <p:nvPr/>
        </p:nvSpPr>
        <p:spPr>
          <a:xfrm>
            <a:off x="2428168" y="1712833"/>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 name="Google Shape;104;p2"/>
          <p:cNvSpPr/>
          <p:nvPr/>
        </p:nvSpPr>
        <p:spPr>
          <a:xfrm>
            <a:off x="1357400" y="1334201"/>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 name="Google Shape;105;p2"/>
          <p:cNvSpPr/>
          <p:nvPr/>
        </p:nvSpPr>
        <p:spPr>
          <a:xfrm rot="9553842">
            <a:off x="2832868" y="5588477"/>
            <a:ext cx="80432" cy="57399"/>
          </a:xfrm>
          <a:custGeom>
            <a:avLst/>
            <a:gdLst/>
            <a:ahLst/>
            <a:cxnLst/>
            <a:rect l="l" t="t" r="r" b="b"/>
            <a:pathLst>
              <a:path w="2413" h="1722" extrusionOk="0">
                <a:moveTo>
                  <a:pt x="1429" y="1"/>
                </a:moveTo>
                <a:cubicBezTo>
                  <a:pt x="1351" y="1"/>
                  <a:pt x="1268" y="12"/>
                  <a:pt x="1179" y="34"/>
                </a:cubicBezTo>
                <a:cubicBezTo>
                  <a:pt x="1156" y="33"/>
                  <a:pt x="1133" y="32"/>
                  <a:pt x="1110" y="32"/>
                </a:cubicBezTo>
                <a:cubicBezTo>
                  <a:pt x="20" y="32"/>
                  <a:pt x="1" y="1722"/>
                  <a:pt x="1114" y="1722"/>
                </a:cubicBezTo>
                <a:cubicBezTo>
                  <a:pt x="1159" y="1722"/>
                  <a:pt x="1206" y="1719"/>
                  <a:pt x="1254" y="1714"/>
                </a:cubicBezTo>
                <a:cubicBezTo>
                  <a:pt x="2412" y="1575"/>
                  <a:pt x="2372" y="1"/>
                  <a:pt x="1429"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 name="Google Shape;106;p2"/>
          <p:cNvSpPr/>
          <p:nvPr/>
        </p:nvSpPr>
        <p:spPr>
          <a:xfrm>
            <a:off x="10036933" y="5575885"/>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 name="Google Shape;107;p2"/>
          <p:cNvSpPr/>
          <p:nvPr/>
        </p:nvSpPr>
        <p:spPr>
          <a:xfrm>
            <a:off x="1472234" y="4945433"/>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08" name="Google Shape;108;p2"/>
          <p:cNvGrpSpPr/>
          <p:nvPr/>
        </p:nvGrpSpPr>
        <p:grpSpPr>
          <a:xfrm>
            <a:off x="8473401" y="946201"/>
            <a:ext cx="388500" cy="375167"/>
            <a:chOff x="3243875" y="2372825"/>
            <a:chExt cx="291375" cy="281375"/>
          </a:xfrm>
        </p:grpSpPr>
        <p:sp>
          <p:nvSpPr>
            <p:cNvPr id="109" name="Google Shape;109;p2"/>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 name="Google Shape;110;p2"/>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 name="Google Shape;111;p2"/>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 name="Google Shape;112;p2"/>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 name="Google Shape;113;p2"/>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 name="Google Shape;114;p2"/>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 name="Google Shape;115;p2"/>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 name="Google Shape;116;p2"/>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 name="Google Shape;117;p2"/>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8" name="Google Shape;118;p2"/>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19" name="Google Shape;119;p2"/>
          <p:cNvGrpSpPr/>
          <p:nvPr/>
        </p:nvGrpSpPr>
        <p:grpSpPr>
          <a:xfrm>
            <a:off x="1473401" y="5532201"/>
            <a:ext cx="592367" cy="531367"/>
            <a:chOff x="2495125" y="2142250"/>
            <a:chExt cx="444275" cy="398525"/>
          </a:xfrm>
        </p:grpSpPr>
        <p:sp>
          <p:nvSpPr>
            <p:cNvPr id="120" name="Google Shape;120;p2"/>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 name="Google Shape;121;p2"/>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22" name="Google Shape;122;p2"/>
          <p:cNvGrpSpPr/>
          <p:nvPr/>
        </p:nvGrpSpPr>
        <p:grpSpPr>
          <a:xfrm>
            <a:off x="9301067" y="5825267"/>
            <a:ext cx="388500" cy="375167"/>
            <a:chOff x="3243875" y="2372825"/>
            <a:chExt cx="291375" cy="281375"/>
          </a:xfrm>
        </p:grpSpPr>
        <p:sp>
          <p:nvSpPr>
            <p:cNvPr id="123" name="Google Shape;123;p2"/>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 name="Google Shape;124;p2"/>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 name="Google Shape;125;p2"/>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 name="Google Shape;126;p2"/>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7" name="Google Shape;127;p2"/>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8" name="Google Shape;128;p2"/>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9" name="Google Shape;129;p2"/>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 name="Google Shape;130;p2"/>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 name="Google Shape;131;p2"/>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 name="Google Shape;132;p2"/>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77209456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3"/>
        <p:cNvGrpSpPr/>
        <p:nvPr/>
      </p:nvGrpSpPr>
      <p:grpSpPr>
        <a:xfrm>
          <a:off x="0" y="0"/>
          <a:ext cx="0" cy="0"/>
          <a:chOff x="0" y="0"/>
          <a:chExt cx="0" cy="0"/>
        </a:xfrm>
      </p:grpSpPr>
      <p:sp>
        <p:nvSpPr>
          <p:cNvPr id="134" name="Google Shape;134;p3"/>
          <p:cNvSpPr/>
          <p:nvPr/>
        </p:nvSpPr>
        <p:spPr>
          <a:xfrm>
            <a:off x="527900" y="388432"/>
            <a:ext cx="11114749"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35" name="Google Shape;135;p3"/>
          <p:cNvGrpSpPr/>
          <p:nvPr/>
        </p:nvGrpSpPr>
        <p:grpSpPr>
          <a:xfrm>
            <a:off x="527859" y="292693"/>
            <a:ext cx="11358487" cy="6384375"/>
            <a:chOff x="395894" y="219519"/>
            <a:chExt cx="8518865" cy="4788281"/>
          </a:xfrm>
        </p:grpSpPr>
        <p:sp>
          <p:nvSpPr>
            <p:cNvPr id="136" name="Google Shape;136;p3"/>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37" name="Google Shape;137;p3"/>
            <p:cNvGrpSpPr/>
            <p:nvPr/>
          </p:nvGrpSpPr>
          <p:grpSpPr>
            <a:xfrm>
              <a:off x="8341543" y="2282008"/>
              <a:ext cx="569676" cy="380612"/>
              <a:chOff x="8341543" y="2282008"/>
              <a:chExt cx="569676" cy="380612"/>
            </a:xfrm>
          </p:grpSpPr>
          <p:sp>
            <p:nvSpPr>
              <p:cNvPr id="138" name="Google Shape;138;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 name="Google Shape;139;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40" name="Google Shape;140;p3"/>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41" name="Google Shape;141;p3"/>
            <p:cNvGrpSpPr/>
            <p:nvPr/>
          </p:nvGrpSpPr>
          <p:grpSpPr>
            <a:xfrm>
              <a:off x="8341543" y="1721094"/>
              <a:ext cx="569676" cy="380612"/>
              <a:chOff x="8341543" y="1721094"/>
              <a:chExt cx="569676" cy="380612"/>
            </a:xfrm>
          </p:grpSpPr>
          <p:sp>
            <p:nvSpPr>
              <p:cNvPr id="142" name="Google Shape;142;p3"/>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 name="Google Shape;143;p3"/>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44" name="Google Shape;144;p3"/>
            <p:cNvGrpSpPr/>
            <p:nvPr/>
          </p:nvGrpSpPr>
          <p:grpSpPr>
            <a:xfrm>
              <a:off x="8346273" y="1183592"/>
              <a:ext cx="568486" cy="388014"/>
              <a:chOff x="8346273" y="1183592"/>
              <a:chExt cx="568486" cy="388014"/>
            </a:xfrm>
          </p:grpSpPr>
          <p:sp>
            <p:nvSpPr>
              <p:cNvPr id="145" name="Google Shape;145;p3"/>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 name="Google Shape;146;p3"/>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47" name="Google Shape;147;p3"/>
            <p:cNvGrpSpPr/>
            <p:nvPr/>
          </p:nvGrpSpPr>
          <p:grpSpPr>
            <a:xfrm>
              <a:off x="8341543" y="606635"/>
              <a:ext cx="569676" cy="388014"/>
              <a:chOff x="8341543" y="606635"/>
              <a:chExt cx="569676" cy="388014"/>
            </a:xfrm>
          </p:grpSpPr>
          <p:sp>
            <p:nvSpPr>
              <p:cNvPr id="148" name="Google Shape;148;p3"/>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9" name="Google Shape;149;p3"/>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50" name="Google Shape;150;p3"/>
            <p:cNvGrpSpPr/>
            <p:nvPr/>
          </p:nvGrpSpPr>
          <p:grpSpPr>
            <a:xfrm>
              <a:off x="8341543" y="2842933"/>
              <a:ext cx="569676" cy="380612"/>
              <a:chOff x="8341543" y="2282008"/>
              <a:chExt cx="569676" cy="380612"/>
            </a:xfrm>
          </p:grpSpPr>
          <p:sp>
            <p:nvSpPr>
              <p:cNvPr id="151" name="Google Shape;151;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 name="Google Shape;152;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53" name="Google Shape;153;p3"/>
            <p:cNvGrpSpPr/>
            <p:nvPr/>
          </p:nvGrpSpPr>
          <p:grpSpPr>
            <a:xfrm>
              <a:off x="8341543" y="3403858"/>
              <a:ext cx="569676" cy="380612"/>
              <a:chOff x="8341543" y="2282008"/>
              <a:chExt cx="569676" cy="380612"/>
            </a:xfrm>
          </p:grpSpPr>
          <p:sp>
            <p:nvSpPr>
              <p:cNvPr id="154" name="Google Shape;154;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 name="Google Shape;155;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6" name="Google Shape;156;p3"/>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 name="Google Shape;157;p3"/>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8" name="Google Shape;158;p3"/>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9" name="Google Shape;159;p3"/>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0" name="Google Shape;160;p3"/>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 name="Google Shape;161;p3"/>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 name="Google Shape;162;p3"/>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3" name="Google Shape;163;p3"/>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4" name="Google Shape;164;p3"/>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5" name="Google Shape;165;p3"/>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6" name="Google Shape;166;p3"/>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 name="Google Shape;167;p3"/>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 name="Google Shape;168;p3"/>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 name="Google Shape;169;p3"/>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 name="Google Shape;170;p3"/>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1" name="Google Shape;171;p3"/>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2" name="Google Shape;172;p3"/>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3" name="Google Shape;173;p3"/>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4" name="Google Shape;174;p3"/>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5" name="Google Shape;175;p3"/>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6" name="Google Shape;176;p3"/>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7" name="Google Shape;177;p3"/>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8" name="Google Shape;178;p3"/>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9" name="Google Shape;179;p3"/>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0" name="Google Shape;180;p3"/>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1" name="Google Shape;181;p3"/>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2" name="Google Shape;182;p3"/>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3" name="Google Shape;183;p3"/>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4" name="Google Shape;184;p3"/>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 name="Google Shape;185;p3"/>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 name="Google Shape;186;p3"/>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 name="Google Shape;187;p3"/>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 name="Google Shape;188;p3"/>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 name="Google Shape;189;p3"/>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 name="Google Shape;190;p3"/>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 name="Google Shape;191;p3"/>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 name="Google Shape;192;p3"/>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 name="Google Shape;193;p3"/>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 name="Google Shape;194;p3"/>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 name="Google Shape;195;p3"/>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 name="Google Shape;196;p3"/>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 name="Google Shape;197;p3"/>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 name="Google Shape;198;p3"/>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 name="Google Shape;199;p3"/>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 name="Google Shape;200;p3"/>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 name="Google Shape;201;p3"/>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 name="Google Shape;202;p3"/>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 name="Google Shape;203;p3"/>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 name="Google Shape;204;p3"/>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 name="Google Shape;205;p3"/>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 name="Google Shape;206;p3"/>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7" name="Google Shape;207;p3"/>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 name="Google Shape;208;p3"/>
          <p:cNvSpPr txBox="1">
            <a:spLocks noGrp="1"/>
          </p:cNvSpPr>
          <p:nvPr>
            <p:ph type="title"/>
          </p:nvPr>
        </p:nvSpPr>
        <p:spPr>
          <a:xfrm>
            <a:off x="3330499" y="2875457"/>
            <a:ext cx="5290800" cy="87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7466"/>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
        <p:nvSpPr>
          <p:cNvPr id="209" name="Google Shape;209;p3"/>
          <p:cNvSpPr txBox="1">
            <a:spLocks noGrp="1"/>
          </p:cNvSpPr>
          <p:nvPr>
            <p:ph type="title" idx="2" hasCustomPrompt="1"/>
          </p:nvPr>
        </p:nvSpPr>
        <p:spPr>
          <a:xfrm>
            <a:off x="5287533" y="1496600"/>
            <a:ext cx="1376800" cy="874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7200"/>
              <a:buNone/>
              <a:defRPr sz="5733">
                <a:solidFill>
                  <a:schemeClr val="accent1"/>
                </a:solidFill>
              </a:defRPr>
            </a:lvl1pPr>
            <a:lvl2pPr lvl="1" algn="ctr" rtl="0">
              <a:spcBef>
                <a:spcPts val="0"/>
              </a:spcBef>
              <a:spcAft>
                <a:spcPts val="0"/>
              </a:spcAft>
              <a:buClr>
                <a:schemeClr val="accent1"/>
              </a:buClr>
              <a:buSzPts val="7200"/>
              <a:buNone/>
              <a:defRPr sz="9600">
                <a:solidFill>
                  <a:schemeClr val="accent1"/>
                </a:solidFill>
              </a:defRPr>
            </a:lvl2pPr>
            <a:lvl3pPr lvl="2" algn="ctr" rtl="0">
              <a:spcBef>
                <a:spcPts val="0"/>
              </a:spcBef>
              <a:spcAft>
                <a:spcPts val="0"/>
              </a:spcAft>
              <a:buClr>
                <a:schemeClr val="accent1"/>
              </a:buClr>
              <a:buSzPts val="7200"/>
              <a:buNone/>
              <a:defRPr sz="9600">
                <a:solidFill>
                  <a:schemeClr val="accent1"/>
                </a:solidFill>
              </a:defRPr>
            </a:lvl3pPr>
            <a:lvl4pPr lvl="3" algn="ctr" rtl="0">
              <a:spcBef>
                <a:spcPts val="0"/>
              </a:spcBef>
              <a:spcAft>
                <a:spcPts val="0"/>
              </a:spcAft>
              <a:buClr>
                <a:schemeClr val="accent1"/>
              </a:buClr>
              <a:buSzPts val="7200"/>
              <a:buNone/>
              <a:defRPr sz="9600">
                <a:solidFill>
                  <a:schemeClr val="accent1"/>
                </a:solidFill>
              </a:defRPr>
            </a:lvl4pPr>
            <a:lvl5pPr lvl="4" algn="ctr" rtl="0">
              <a:spcBef>
                <a:spcPts val="0"/>
              </a:spcBef>
              <a:spcAft>
                <a:spcPts val="0"/>
              </a:spcAft>
              <a:buClr>
                <a:schemeClr val="accent1"/>
              </a:buClr>
              <a:buSzPts val="7200"/>
              <a:buNone/>
              <a:defRPr sz="9600">
                <a:solidFill>
                  <a:schemeClr val="accent1"/>
                </a:solidFill>
              </a:defRPr>
            </a:lvl5pPr>
            <a:lvl6pPr lvl="5" algn="ctr" rtl="0">
              <a:spcBef>
                <a:spcPts val="0"/>
              </a:spcBef>
              <a:spcAft>
                <a:spcPts val="0"/>
              </a:spcAft>
              <a:buClr>
                <a:schemeClr val="accent1"/>
              </a:buClr>
              <a:buSzPts val="7200"/>
              <a:buNone/>
              <a:defRPr sz="9600">
                <a:solidFill>
                  <a:schemeClr val="accent1"/>
                </a:solidFill>
              </a:defRPr>
            </a:lvl6pPr>
            <a:lvl7pPr lvl="6" algn="ctr" rtl="0">
              <a:spcBef>
                <a:spcPts val="0"/>
              </a:spcBef>
              <a:spcAft>
                <a:spcPts val="0"/>
              </a:spcAft>
              <a:buClr>
                <a:schemeClr val="accent1"/>
              </a:buClr>
              <a:buSzPts val="7200"/>
              <a:buNone/>
              <a:defRPr sz="9600">
                <a:solidFill>
                  <a:schemeClr val="accent1"/>
                </a:solidFill>
              </a:defRPr>
            </a:lvl7pPr>
            <a:lvl8pPr lvl="7" algn="ctr" rtl="0">
              <a:spcBef>
                <a:spcPts val="0"/>
              </a:spcBef>
              <a:spcAft>
                <a:spcPts val="0"/>
              </a:spcAft>
              <a:buClr>
                <a:schemeClr val="accent1"/>
              </a:buClr>
              <a:buSzPts val="7200"/>
              <a:buNone/>
              <a:defRPr sz="9600">
                <a:solidFill>
                  <a:schemeClr val="accent1"/>
                </a:solidFill>
              </a:defRPr>
            </a:lvl8pPr>
            <a:lvl9pPr lvl="8" algn="ctr" rtl="0">
              <a:spcBef>
                <a:spcPts val="0"/>
              </a:spcBef>
              <a:spcAft>
                <a:spcPts val="0"/>
              </a:spcAft>
              <a:buClr>
                <a:schemeClr val="accent1"/>
              </a:buClr>
              <a:buSzPts val="7200"/>
              <a:buNone/>
              <a:defRPr sz="9600">
                <a:solidFill>
                  <a:schemeClr val="accent1"/>
                </a:solidFill>
              </a:defRPr>
            </a:lvl9pPr>
          </a:lstStyle>
          <a:p>
            <a:r>
              <a:t>xx%</a:t>
            </a:r>
          </a:p>
        </p:txBody>
      </p:sp>
      <p:sp>
        <p:nvSpPr>
          <p:cNvPr id="210" name="Google Shape;210;p3"/>
          <p:cNvSpPr txBox="1">
            <a:spLocks noGrp="1"/>
          </p:cNvSpPr>
          <p:nvPr>
            <p:ph type="subTitle" idx="1"/>
          </p:nvPr>
        </p:nvSpPr>
        <p:spPr>
          <a:xfrm>
            <a:off x="2978100" y="4193133"/>
            <a:ext cx="5995600" cy="87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chemeClr val="dk1"/>
                </a:solidFill>
              </a:defRPr>
            </a:lvl1pPr>
            <a:lvl2pPr lvl="1" algn="ctr" rtl="0">
              <a:spcBef>
                <a:spcPts val="0"/>
              </a:spcBef>
              <a:spcAft>
                <a:spcPts val="0"/>
              </a:spcAft>
              <a:buNone/>
              <a:defRPr>
                <a:solidFill>
                  <a:schemeClr val="dk1"/>
                </a:solidFill>
              </a:defRPr>
            </a:lvl2pPr>
            <a:lvl3pPr lvl="2" algn="ctr" rtl="0">
              <a:spcBef>
                <a:spcPts val="0"/>
              </a:spcBef>
              <a:spcAft>
                <a:spcPts val="0"/>
              </a:spcAft>
              <a:buNone/>
              <a:defRPr>
                <a:solidFill>
                  <a:schemeClr val="dk1"/>
                </a:solidFill>
              </a:defRPr>
            </a:lvl3pPr>
            <a:lvl4pPr lvl="3" algn="ctr" rtl="0">
              <a:spcBef>
                <a:spcPts val="0"/>
              </a:spcBef>
              <a:spcAft>
                <a:spcPts val="0"/>
              </a:spcAft>
              <a:buNone/>
              <a:defRPr>
                <a:solidFill>
                  <a:schemeClr val="dk1"/>
                </a:solidFill>
              </a:defRPr>
            </a:lvl4pPr>
            <a:lvl5pPr lvl="4" algn="ctr" rtl="0">
              <a:spcBef>
                <a:spcPts val="0"/>
              </a:spcBef>
              <a:spcAft>
                <a:spcPts val="0"/>
              </a:spcAft>
              <a:buNone/>
              <a:defRPr>
                <a:solidFill>
                  <a:schemeClr val="dk1"/>
                </a:solidFill>
              </a:defRPr>
            </a:lvl5pPr>
            <a:lvl6pPr lvl="5" algn="ctr" rtl="0">
              <a:spcBef>
                <a:spcPts val="0"/>
              </a:spcBef>
              <a:spcAft>
                <a:spcPts val="0"/>
              </a:spcAft>
              <a:buNone/>
              <a:defRPr>
                <a:solidFill>
                  <a:schemeClr val="dk1"/>
                </a:solidFill>
              </a:defRPr>
            </a:lvl6pPr>
            <a:lvl7pPr lvl="6" algn="ctr" rtl="0">
              <a:spcBef>
                <a:spcPts val="0"/>
              </a:spcBef>
              <a:spcAft>
                <a:spcPts val="0"/>
              </a:spcAft>
              <a:buNone/>
              <a:defRPr>
                <a:solidFill>
                  <a:schemeClr val="dk1"/>
                </a:solidFill>
              </a:defRPr>
            </a:lvl7pPr>
            <a:lvl8pPr lvl="7" algn="ctr" rtl="0">
              <a:spcBef>
                <a:spcPts val="0"/>
              </a:spcBef>
              <a:spcAft>
                <a:spcPts val="0"/>
              </a:spcAft>
              <a:buNone/>
              <a:defRPr>
                <a:solidFill>
                  <a:schemeClr val="dk1"/>
                </a:solidFill>
              </a:defRPr>
            </a:lvl8pPr>
            <a:lvl9pPr lvl="8" algn="ctr" rtl="0">
              <a:spcBef>
                <a:spcPts val="0"/>
              </a:spcBef>
              <a:spcAft>
                <a:spcPts val="0"/>
              </a:spcAft>
              <a:buNone/>
              <a:defRPr>
                <a:solidFill>
                  <a:schemeClr val="dk1"/>
                </a:solidFill>
              </a:defRPr>
            </a:lvl9pPr>
          </a:lstStyle>
          <a:p>
            <a:endParaRPr/>
          </a:p>
        </p:txBody>
      </p:sp>
      <p:grpSp>
        <p:nvGrpSpPr>
          <p:cNvPr id="211" name="Google Shape;211;p3"/>
          <p:cNvGrpSpPr/>
          <p:nvPr/>
        </p:nvGrpSpPr>
        <p:grpSpPr>
          <a:xfrm>
            <a:off x="1373567" y="2108467"/>
            <a:ext cx="592367" cy="531367"/>
            <a:chOff x="2495125" y="2142250"/>
            <a:chExt cx="444275" cy="398525"/>
          </a:xfrm>
        </p:grpSpPr>
        <p:sp>
          <p:nvSpPr>
            <p:cNvPr id="212" name="Google Shape;212;p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3" name="Google Shape;213;p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14" name="Google Shape;214;p3"/>
          <p:cNvGrpSpPr/>
          <p:nvPr/>
        </p:nvGrpSpPr>
        <p:grpSpPr>
          <a:xfrm>
            <a:off x="9804601" y="5273701"/>
            <a:ext cx="388500" cy="375167"/>
            <a:chOff x="3243875" y="2372825"/>
            <a:chExt cx="291375" cy="281375"/>
          </a:xfrm>
        </p:grpSpPr>
        <p:sp>
          <p:nvSpPr>
            <p:cNvPr id="215" name="Google Shape;215;p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6" name="Google Shape;216;p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7" name="Google Shape;217;p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8" name="Google Shape;218;p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9" name="Google Shape;219;p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0" name="Google Shape;220;p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1" name="Google Shape;221;p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2" name="Google Shape;222;p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3" name="Google Shape;223;p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4" name="Google Shape;224;p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25" name="Google Shape;225;p3"/>
          <p:cNvGrpSpPr/>
          <p:nvPr/>
        </p:nvGrpSpPr>
        <p:grpSpPr>
          <a:xfrm>
            <a:off x="10013868" y="1672585"/>
            <a:ext cx="222233" cy="224767"/>
            <a:chOff x="4954425" y="2036375"/>
            <a:chExt cx="166675" cy="168575"/>
          </a:xfrm>
        </p:grpSpPr>
        <p:sp>
          <p:nvSpPr>
            <p:cNvPr id="226" name="Google Shape;226;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7" name="Google Shape;227;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28" name="Google Shape;228;p3"/>
          <p:cNvSpPr/>
          <p:nvPr/>
        </p:nvSpPr>
        <p:spPr>
          <a:xfrm>
            <a:off x="2041801" y="4022766"/>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9" name="Google Shape;229;p3"/>
          <p:cNvSpPr/>
          <p:nvPr/>
        </p:nvSpPr>
        <p:spPr>
          <a:xfrm>
            <a:off x="10758967" y="3611184"/>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30" name="Google Shape;230;p3"/>
          <p:cNvGrpSpPr/>
          <p:nvPr/>
        </p:nvGrpSpPr>
        <p:grpSpPr>
          <a:xfrm>
            <a:off x="1558634" y="5420001"/>
            <a:ext cx="222233" cy="224767"/>
            <a:chOff x="4954425" y="2036375"/>
            <a:chExt cx="166675" cy="168575"/>
          </a:xfrm>
        </p:grpSpPr>
        <p:sp>
          <p:nvSpPr>
            <p:cNvPr id="231" name="Google Shape;231;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2" name="Google Shape;232;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03478265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3"/>
        <p:cNvGrpSpPr/>
        <p:nvPr/>
      </p:nvGrpSpPr>
      <p:grpSpPr>
        <a:xfrm>
          <a:off x="0" y="0"/>
          <a:ext cx="0" cy="0"/>
          <a:chOff x="0" y="0"/>
          <a:chExt cx="0" cy="0"/>
        </a:xfrm>
      </p:grpSpPr>
      <p:sp>
        <p:nvSpPr>
          <p:cNvPr id="234" name="Google Shape;234;p4"/>
          <p:cNvSpPr/>
          <p:nvPr/>
        </p:nvSpPr>
        <p:spPr>
          <a:xfrm>
            <a:off x="527900" y="388432"/>
            <a:ext cx="11114749"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5" name="Google Shape;235;p4"/>
          <p:cNvSpPr/>
          <p:nvPr/>
        </p:nvSpPr>
        <p:spPr>
          <a:xfrm>
            <a:off x="881581" y="292693"/>
            <a:ext cx="10758425"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6" name="Google Shape;236;p4"/>
          <p:cNvSpPr/>
          <p:nvPr/>
        </p:nvSpPr>
        <p:spPr>
          <a:xfrm>
            <a:off x="11122057" y="5930292"/>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37" name="Google Shape;237;p4"/>
          <p:cNvGrpSpPr/>
          <p:nvPr/>
        </p:nvGrpSpPr>
        <p:grpSpPr>
          <a:xfrm>
            <a:off x="11122057" y="3042677"/>
            <a:ext cx="759568" cy="507483"/>
            <a:chOff x="8341543" y="2282008"/>
            <a:chExt cx="569676" cy="380612"/>
          </a:xfrm>
        </p:grpSpPr>
        <p:sp>
          <p:nvSpPr>
            <p:cNvPr id="238" name="Google Shape;238;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9" name="Google Shape;239;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40" name="Google Shape;240;p4"/>
          <p:cNvGrpSpPr/>
          <p:nvPr/>
        </p:nvGrpSpPr>
        <p:grpSpPr>
          <a:xfrm>
            <a:off x="11122057" y="2294792"/>
            <a:ext cx="759568" cy="507483"/>
            <a:chOff x="8341543" y="1721094"/>
            <a:chExt cx="569676" cy="380612"/>
          </a:xfrm>
        </p:grpSpPr>
        <p:sp>
          <p:nvSpPr>
            <p:cNvPr id="241" name="Google Shape;241;p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2" name="Google Shape;242;p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43" name="Google Shape;243;p4"/>
          <p:cNvGrpSpPr/>
          <p:nvPr/>
        </p:nvGrpSpPr>
        <p:grpSpPr>
          <a:xfrm>
            <a:off x="11128364" y="1578123"/>
            <a:ext cx="757981" cy="517352"/>
            <a:chOff x="8346273" y="1183592"/>
            <a:chExt cx="568486" cy="388014"/>
          </a:xfrm>
        </p:grpSpPr>
        <p:sp>
          <p:nvSpPr>
            <p:cNvPr id="244" name="Google Shape;244;p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5" name="Google Shape;245;p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46" name="Google Shape;246;p4"/>
          <p:cNvGrpSpPr/>
          <p:nvPr/>
        </p:nvGrpSpPr>
        <p:grpSpPr>
          <a:xfrm>
            <a:off x="11122057" y="808847"/>
            <a:ext cx="759568" cy="517352"/>
            <a:chOff x="8341543" y="606635"/>
            <a:chExt cx="569676" cy="388014"/>
          </a:xfrm>
        </p:grpSpPr>
        <p:sp>
          <p:nvSpPr>
            <p:cNvPr id="247" name="Google Shape;247;p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8" name="Google Shape;248;p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49" name="Google Shape;249;p4"/>
          <p:cNvGrpSpPr/>
          <p:nvPr/>
        </p:nvGrpSpPr>
        <p:grpSpPr>
          <a:xfrm>
            <a:off x="11122057" y="3790577"/>
            <a:ext cx="759568" cy="507483"/>
            <a:chOff x="8341543" y="2282008"/>
            <a:chExt cx="569676" cy="380612"/>
          </a:xfrm>
        </p:grpSpPr>
        <p:sp>
          <p:nvSpPr>
            <p:cNvPr id="250" name="Google Shape;250;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1" name="Google Shape;251;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52" name="Google Shape;252;p4"/>
          <p:cNvGrpSpPr/>
          <p:nvPr/>
        </p:nvGrpSpPr>
        <p:grpSpPr>
          <a:xfrm>
            <a:off x="11122057" y="4538477"/>
            <a:ext cx="759568" cy="507483"/>
            <a:chOff x="8341543" y="2282008"/>
            <a:chExt cx="569676" cy="380612"/>
          </a:xfrm>
        </p:grpSpPr>
        <p:sp>
          <p:nvSpPr>
            <p:cNvPr id="253" name="Google Shape;253;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4" name="Google Shape;254;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55" name="Google Shape;255;p4"/>
          <p:cNvSpPr/>
          <p:nvPr/>
        </p:nvSpPr>
        <p:spPr>
          <a:xfrm>
            <a:off x="11122057" y="5823925"/>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6" name="Google Shape;256;p4"/>
          <p:cNvSpPr/>
          <p:nvPr/>
        </p:nvSpPr>
        <p:spPr>
          <a:xfrm>
            <a:off x="527859" y="292693"/>
            <a:ext cx="10737917" cy="6384375"/>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7" name="Google Shape;257;p4"/>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8" name="Google Shape;258;p4"/>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9" name="Google Shape;259;p4"/>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0" name="Google Shape;260;p4"/>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1" name="Google Shape;261;p4"/>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2" name="Google Shape;262;p4"/>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3" name="Google Shape;263;p4"/>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4" name="Google Shape;264;p4"/>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5" name="Google Shape;265;p4"/>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6" name="Google Shape;266;p4"/>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7" name="Google Shape;267;p4"/>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8" name="Google Shape;268;p4"/>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9" name="Google Shape;269;p4"/>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0" name="Google Shape;270;p4"/>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1" name="Google Shape;271;p4"/>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2" name="Google Shape;272;p4"/>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3" name="Google Shape;273;p4"/>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4" name="Google Shape;274;p4"/>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5" name="Google Shape;275;p4"/>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6" name="Google Shape;276;p4"/>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7" name="Google Shape;277;p4"/>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8" name="Google Shape;278;p4"/>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9" name="Google Shape;279;p4"/>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0" name="Google Shape;280;p4"/>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1" name="Google Shape;281;p4"/>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2" name="Google Shape;282;p4"/>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3" name="Google Shape;283;p4"/>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4" name="Google Shape;284;p4"/>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5" name="Google Shape;285;p4"/>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6" name="Google Shape;286;p4"/>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7" name="Google Shape;287;p4"/>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8" name="Google Shape;288;p4"/>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9" name="Google Shape;289;p4"/>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0" name="Google Shape;290;p4"/>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1" name="Google Shape;291;p4"/>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2" name="Google Shape;292;p4"/>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3" name="Google Shape;293;p4"/>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4" name="Google Shape;294;p4"/>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5" name="Google Shape;295;p4"/>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6" name="Google Shape;296;p4"/>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7" name="Google Shape;297;p4"/>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8" name="Google Shape;298;p4"/>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9" name="Google Shape;299;p4"/>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0" name="Google Shape;300;p4"/>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1" name="Google Shape;301;p4"/>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2" name="Google Shape;302;p4"/>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3" name="Google Shape;303;p4"/>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4" name="Google Shape;304;p4"/>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5" name="Google Shape;305;p4"/>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6" name="Google Shape;306;p4"/>
          <p:cNvSpPr/>
          <p:nvPr/>
        </p:nvSpPr>
        <p:spPr>
          <a:xfrm>
            <a:off x="305201" y="180913"/>
            <a:ext cx="1059620" cy="9156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7" name="Google Shape;307;p4"/>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8" name="Google Shape;308;p4"/>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9" name="Google Shape;309;p4"/>
          <p:cNvSpPr txBox="1">
            <a:spLocks noGrp="1"/>
          </p:cNvSpPr>
          <p:nvPr>
            <p:ph type="subTitle" idx="1"/>
          </p:nvPr>
        </p:nvSpPr>
        <p:spPr>
          <a:xfrm>
            <a:off x="1095100" y="1642867"/>
            <a:ext cx="10001600" cy="442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lvl1pPr>
            <a:lvl2pPr lvl="1" algn="ctr" rtl="0">
              <a:spcBef>
                <a:spcPts val="0"/>
              </a:spcBef>
              <a:spcAft>
                <a:spcPts val="0"/>
              </a:spcAft>
              <a:buNone/>
              <a:defRPr sz="1600"/>
            </a:lvl2pPr>
            <a:lvl3pPr lvl="2" algn="ctr" rtl="0">
              <a:spcBef>
                <a:spcPts val="0"/>
              </a:spcBef>
              <a:spcAft>
                <a:spcPts val="0"/>
              </a:spcAft>
              <a:buNone/>
              <a:defRPr sz="1600"/>
            </a:lvl3pPr>
            <a:lvl4pPr lvl="3" algn="ctr" rtl="0">
              <a:spcBef>
                <a:spcPts val="0"/>
              </a:spcBef>
              <a:spcAft>
                <a:spcPts val="0"/>
              </a:spcAft>
              <a:buNone/>
              <a:defRPr sz="1600"/>
            </a:lvl4pPr>
            <a:lvl5pPr lvl="4" algn="ctr" rtl="0">
              <a:spcBef>
                <a:spcPts val="0"/>
              </a:spcBef>
              <a:spcAft>
                <a:spcPts val="0"/>
              </a:spcAft>
              <a:buNone/>
              <a:defRPr sz="1600"/>
            </a:lvl5pPr>
            <a:lvl6pPr lvl="5" algn="ctr" rtl="0">
              <a:spcBef>
                <a:spcPts val="0"/>
              </a:spcBef>
              <a:spcAft>
                <a:spcPts val="0"/>
              </a:spcAft>
              <a:buNone/>
              <a:defRPr sz="1600"/>
            </a:lvl6pPr>
            <a:lvl7pPr lvl="6" algn="ctr" rtl="0">
              <a:spcBef>
                <a:spcPts val="0"/>
              </a:spcBef>
              <a:spcAft>
                <a:spcPts val="0"/>
              </a:spcAft>
              <a:buNone/>
              <a:defRPr sz="1600"/>
            </a:lvl7pPr>
            <a:lvl8pPr lvl="7" algn="ctr" rtl="0">
              <a:spcBef>
                <a:spcPts val="0"/>
              </a:spcBef>
              <a:spcAft>
                <a:spcPts val="0"/>
              </a:spcAft>
              <a:buNone/>
              <a:defRPr sz="1600"/>
            </a:lvl8pPr>
            <a:lvl9pPr lvl="8" algn="ctr" rtl="0">
              <a:spcBef>
                <a:spcPts val="0"/>
              </a:spcBef>
              <a:spcAft>
                <a:spcPts val="0"/>
              </a:spcAft>
              <a:buNone/>
              <a:defRPr sz="1600"/>
            </a:lvl9pPr>
          </a:lstStyle>
          <a:p>
            <a:endParaRPr/>
          </a:p>
        </p:txBody>
      </p:sp>
      <p:sp>
        <p:nvSpPr>
          <p:cNvPr id="310" name="Google Shape;310;p4"/>
          <p:cNvSpPr/>
          <p:nvPr/>
        </p:nvSpPr>
        <p:spPr>
          <a:xfrm rot="4238894">
            <a:off x="382928" y="5844515"/>
            <a:ext cx="1059613" cy="91567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1" name="Google Shape;311;p4"/>
          <p:cNvSpPr/>
          <p:nvPr/>
        </p:nvSpPr>
        <p:spPr>
          <a:xfrm>
            <a:off x="9479668" y="976900"/>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2" name="Google Shape;312;p4"/>
          <p:cNvSpPr/>
          <p:nvPr/>
        </p:nvSpPr>
        <p:spPr>
          <a:xfrm>
            <a:off x="1765867" y="734751"/>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13" name="Google Shape;313;p4"/>
          <p:cNvGrpSpPr/>
          <p:nvPr/>
        </p:nvGrpSpPr>
        <p:grpSpPr>
          <a:xfrm>
            <a:off x="10182534" y="588467"/>
            <a:ext cx="388500" cy="375167"/>
            <a:chOff x="3243875" y="2372825"/>
            <a:chExt cx="291375" cy="281375"/>
          </a:xfrm>
        </p:grpSpPr>
        <p:sp>
          <p:nvSpPr>
            <p:cNvPr id="314" name="Google Shape;314;p4"/>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5" name="Google Shape;315;p4"/>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6" name="Google Shape;316;p4"/>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7" name="Google Shape;317;p4"/>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8" name="Google Shape;318;p4"/>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9" name="Google Shape;319;p4"/>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0" name="Google Shape;320;p4"/>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1" name="Google Shape;321;p4"/>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2" name="Google Shape;322;p4"/>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3" name="Google Shape;323;p4"/>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24" name="Google Shape;324;p4"/>
          <p:cNvSpPr/>
          <p:nvPr/>
        </p:nvSpPr>
        <p:spPr>
          <a:xfrm>
            <a:off x="10784500" y="1642851"/>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5" name="Google Shape;325;p4"/>
          <p:cNvSpPr/>
          <p:nvPr/>
        </p:nvSpPr>
        <p:spPr>
          <a:xfrm>
            <a:off x="1364001" y="1352067"/>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72577188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6"/>
        <p:cNvGrpSpPr/>
        <p:nvPr/>
      </p:nvGrpSpPr>
      <p:grpSpPr>
        <a:xfrm>
          <a:off x="0" y="0"/>
          <a:ext cx="0" cy="0"/>
          <a:chOff x="0" y="0"/>
          <a:chExt cx="0" cy="0"/>
        </a:xfrm>
      </p:grpSpPr>
      <p:grpSp>
        <p:nvGrpSpPr>
          <p:cNvPr id="327" name="Google Shape;327;p5"/>
          <p:cNvGrpSpPr/>
          <p:nvPr/>
        </p:nvGrpSpPr>
        <p:grpSpPr>
          <a:xfrm>
            <a:off x="527859" y="292693"/>
            <a:ext cx="11358487" cy="6384375"/>
            <a:chOff x="395894" y="219519"/>
            <a:chExt cx="8518865" cy="4788281"/>
          </a:xfrm>
        </p:grpSpPr>
        <p:sp>
          <p:nvSpPr>
            <p:cNvPr id="328" name="Google Shape;328;p5"/>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29" name="Google Shape;329;p5"/>
            <p:cNvGrpSpPr/>
            <p:nvPr/>
          </p:nvGrpSpPr>
          <p:grpSpPr>
            <a:xfrm>
              <a:off x="8341543" y="2282008"/>
              <a:ext cx="569676" cy="380612"/>
              <a:chOff x="8341543" y="2282008"/>
              <a:chExt cx="569676" cy="380612"/>
            </a:xfrm>
          </p:grpSpPr>
          <p:sp>
            <p:nvSpPr>
              <p:cNvPr id="330" name="Google Shape;330;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1" name="Google Shape;331;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32" name="Google Shape;332;p5"/>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33" name="Google Shape;333;p5"/>
            <p:cNvGrpSpPr/>
            <p:nvPr/>
          </p:nvGrpSpPr>
          <p:grpSpPr>
            <a:xfrm>
              <a:off x="8341543" y="1721094"/>
              <a:ext cx="569676" cy="380612"/>
              <a:chOff x="8341543" y="1721094"/>
              <a:chExt cx="569676" cy="380612"/>
            </a:xfrm>
          </p:grpSpPr>
          <p:sp>
            <p:nvSpPr>
              <p:cNvPr id="334" name="Google Shape;334;p5"/>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5" name="Google Shape;335;p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36" name="Google Shape;336;p5"/>
            <p:cNvGrpSpPr/>
            <p:nvPr/>
          </p:nvGrpSpPr>
          <p:grpSpPr>
            <a:xfrm>
              <a:off x="8346273" y="1183592"/>
              <a:ext cx="568486" cy="388014"/>
              <a:chOff x="8346273" y="1183592"/>
              <a:chExt cx="568486" cy="388014"/>
            </a:xfrm>
          </p:grpSpPr>
          <p:sp>
            <p:nvSpPr>
              <p:cNvPr id="337" name="Google Shape;337;p5"/>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8" name="Google Shape;338;p5"/>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39" name="Google Shape;339;p5"/>
            <p:cNvGrpSpPr/>
            <p:nvPr/>
          </p:nvGrpSpPr>
          <p:grpSpPr>
            <a:xfrm>
              <a:off x="8341543" y="606635"/>
              <a:ext cx="569676" cy="388014"/>
              <a:chOff x="8341543" y="606635"/>
              <a:chExt cx="569676" cy="388014"/>
            </a:xfrm>
          </p:grpSpPr>
          <p:sp>
            <p:nvSpPr>
              <p:cNvPr id="340" name="Google Shape;340;p5"/>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1" name="Google Shape;341;p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42" name="Google Shape;342;p5"/>
            <p:cNvGrpSpPr/>
            <p:nvPr/>
          </p:nvGrpSpPr>
          <p:grpSpPr>
            <a:xfrm>
              <a:off x="8341543" y="2842933"/>
              <a:ext cx="569676" cy="380612"/>
              <a:chOff x="8341543" y="2282008"/>
              <a:chExt cx="569676" cy="380612"/>
            </a:xfrm>
          </p:grpSpPr>
          <p:sp>
            <p:nvSpPr>
              <p:cNvPr id="343" name="Google Shape;343;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4" name="Google Shape;344;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45" name="Google Shape;345;p5"/>
            <p:cNvGrpSpPr/>
            <p:nvPr/>
          </p:nvGrpSpPr>
          <p:grpSpPr>
            <a:xfrm>
              <a:off x="8341543" y="3403858"/>
              <a:ext cx="569676" cy="380612"/>
              <a:chOff x="8341543" y="2282008"/>
              <a:chExt cx="569676" cy="380612"/>
            </a:xfrm>
          </p:grpSpPr>
          <p:sp>
            <p:nvSpPr>
              <p:cNvPr id="346" name="Google Shape;346;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7" name="Google Shape;347;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48" name="Google Shape;348;p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9" name="Google Shape;349;p5"/>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50" name="Google Shape;350;p5"/>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351" name="Google Shape;351;p5"/>
          <p:cNvSpPr txBox="1">
            <a:spLocks noGrp="1"/>
          </p:cNvSpPr>
          <p:nvPr>
            <p:ph type="subTitle" idx="1"/>
          </p:nvPr>
        </p:nvSpPr>
        <p:spPr>
          <a:xfrm>
            <a:off x="2639784" y="2994033"/>
            <a:ext cx="3123600" cy="52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400" b="1">
                <a:solidFill>
                  <a:schemeClr val="accent1"/>
                </a:solidFill>
              </a:defRPr>
            </a:lvl1pPr>
            <a:lvl2pPr lvl="1" algn="ctr" rtl="0">
              <a:spcBef>
                <a:spcPts val="0"/>
              </a:spcBef>
              <a:spcAft>
                <a:spcPts val="0"/>
              </a:spcAft>
              <a:buNone/>
              <a:defRPr sz="2400">
                <a:solidFill>
                  <a:schemeClr val="accent1"/>
                </a:solidFill>
              </a:defRPr>
            </a:lvl2pPr>
            <a:lvl3pPr lvl="2" algn="ctr" rtl="0">
              <a:spcBef>
                <a:spcPts val="0"/>
              </a:spcBef>
              <a:spcAft>
                <a:spcPts val="0"/>
              </a:spcAft>
              <a:buNone/>
              <a:defRPr sz="2400">
                <a:solidFill>
                  <a:schemeClr val="accent1"/>
                </a:solidFill>
              </a:defRPr>
            </a:lvl3pPr>
            <a:lvl4pPr lvl="3" algn="ctr" rtl="0">
              <a:spcBef>
                <a:spcPts val="0"/>
              </a:spcBef>
              <a:spcAft>
                <a:spcPts val="0"/>
              </a:spcAft>
              <a:buNone/>
              <a:defRPr sz="2400">
                <a:solidFill>
                  <a:schemeClr val="accent1"/>
                </a:solidFill>
              </a:defRPr>
            </a:lvl4pPr>
            <a:lvl5pPr lvl="4" algn="ctr" rtl="0">
              <a:spcBef>
                <a:spcPts val="0"/>
              </a:spcBef>
              <a:spcAft>
                <a:spcPts val="0"/>
              </a:spcAft>
              <a:buNone/>
              <a:defRPr sz="2400">
                <a:solidFill>
                  <a:schemeClr val="accent1"/>
                </a:solidFill>
              </a:defRPr>
            </a:lvl5pPr>
            <a:lvl6pPr lvl="5" algn="ctr" rtl="0">
              <a:spcBef>
                <a:spcPts val="0"/>
              </a:spcBef>
              <a:spcAft>
                <a:spcPts val="0"/>
              </a:spcAft>
              <a:buNone/>
              <a:defRPr sz="2400">
                <a:solidFill>
                  <a:schemeClr val="accent1"/>
                </a:solidFill>
              </a:defRPr>
            </a:lvl6pPr>
            <a:lvl7pPr lvl="6" algn="ctr" rtl="0">
              <a:spcBef>
                <a:spcPts val="0"/>
              </a:spcBef>
              <a:spcAft>
                <a:spcPts val="0"/>
              </a:spcAft>
              <a:buNone/>
              <a:defRPr sz="2400">
                <a:solidFill>
                  <a:schemeClr val="accent1"/>
                </a:solidFill>
              </a:defRPr>
            </a:lvl7pPr>
            <a:lvl8pPr lvl="7" algn="ctr" rtl="0">
              <a:spcBef>
                <a:spcPts val="0"/>
              </a:spcBef>
              <a:spcAft>
                <a:spcPts val="0"/>
              </a:spcAft>
              <a:buNone/>
              <a:defRPr sz="2400">
                <a:solidFill>
                  <a:schemeClr val="accent1"/>
                </a:solidFill>
              </a:defRPr>
            </a:lvl8pPr>
            <a:lvl9pPr lvl="8" algn="ctr" rtl="0">
              <a:spcBef>
                <a:spcPts val="0"/>
              </a:spcBef>
              <a:spcAft>
                <a:spcPts val="0"/>
              </a:spcAft>
              <a:buNone/>
              <a:defRPr sz="2400">
                <a:solidFill>
                  <a:schemeClr val="accent1"/>
                </a:solidFill>
              </a:defRPr>
            </a:lvl9pPr>
          </a:lstStyle>
          <a:p>
            <a:endParaRPr/>
          </a:p>
        </p:txBody>
      </p:sp>
      <p:sp>
        <p:nvSpPr>
          <p:cNvPr id="352" name="Google Shape;352;p5"/>
          <p:cNvSpPr txBox="1">
            <a:spLocks noGrp="1"/>
          </p:cNvSpPr>
          <p:nvPr>
            <p:ph type="subTitle" idx="2"/>
          </p:nvPr>
        </p:nvSpPr>
        <p:spPr>
          <a:xfrm>
            <a:off x="2639784" y="3471200"/>
            <a:ext cx="3123600" cy="1314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353" name="Google Shape;353;p5"/>
          <p:cNvSpPr txBox="1">
            <a:spLocks noGrp="1"/>
          </p:cNvSpPr>
          <p:nvPr>
            <p:ph type="subTitle" idx="3"/>
          </p:nvPr>
        </p:nvSpPr>
        <p:spPr>
          <a:xfrm>
            <a:off x="6428617" y="2994033"/>
            <a:ext cx="3123600" cy="52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400" b="1">
                <a:solidFill>
                  <a:schemeClr val="accent1"/>
                </a:solidFill>
              </a:defRPr>
            </a:lvl1pPr>
            <a:lvl2pPr lvl="1" algn="ctr" rtl="0">
              <a:spcBef>
                <a:spcPts val="0"/>
              </a:spcBef>
              <a:spcAft>
                <a:spcPts val="0"/>
              </a:spcAft>
              <a:buNone/>
              <a:defRPr sz="2400">
                <a:solidFill>
                  <a:schemeClr val="accent1"/>
                </a:solidFill>
              </a:defRPr>
            </a:lvl2pPr>
            <a:lvl3pPr lvl="2" algn="ctr" rtl="0">
              <a:spcBef>
                <a:spcPts val="0"/>
              </a:spcBef>
              <a:spcAft>
                <a:spcPts val="0"/>
              </a:spcAft>
              <a:buNone/>
              <a:defRPr sz="2400">
                <a:solidFill>
                  <a:schemeClr val="accent1"/>
                </a:solidFill>
              </a:defRPr>
            </a:lvl3pPr>
            <a:lvl4pPr lvl="3" algn="ctr" rtl="0">
              <a:spcBef>
                <a:spcPts val="0"/>
              </a:spcBef>
              <a:spcAft>
                <a:spcPts val="0"/>
              </a:spcAft>
              <a:buNone/>
              <a:defRPr sz="2400">
                <a:solidFill>
                  <a:schemeClr val="accent1"/>
                </a:solidFill>
              </a:defRPr>
            </a:lvl4pPr>
            <a:lvl5pPr lvl="4" algn="ctr" rtl="0">
              <a:spcBef>
                <a:spcPts val="0"/>
              </a:spcBef>
              <a:spcAft>
                <a:spcPts val="0"/>
              </a:spcAft>
              <a:buNone/>
              <a:defRPr sz="2400">
                <a:solidFill>
                  <a:schemeClr val="accent1"/>
                </a:solidFill>
              </a:defRPr>
            </a:lvl5pPr>
            <a:lvl6pPr lvl="5" algn="ctr" rtl="0">
              <a:spcBef>
                <a:spcPts val="0"/>
              </a:spcBef>
              <a:spcAft>
                <a:spcPts val="0"/>
              </a:spcAft>
              <a:buNone/>
              <a:defRPr sz="2400">
                <a:solidFill>
                  <a:schemeClr val="accent1"/>
                </a:solidFill>
              </a:defRPr>
            </a:lvl6pPr>
            <a:lvl7pPr lvl="6" algn="ctr" rtl="0">
              <a:spcBef>
                <a:spcPts val="0"/>
              </a:spcBef>
              <a:spcAft>
                <a:spcPts val="0"/>
              </a:spcAft>
              <a:buNone/>
              <a:defRPr sz="2400">
                <a:solidFill>
                  <a:schemeClr val="accent1"/>
                </a:solidFill>
              </a:defRPr>
            </a:lvl7pPr>
            <a:lvl8pPr lvl="7" algn="ctr" rtl="0">
              <a:spcBef>
                <a:spcPts val="0"/>
              </a:spcBef>
              <a:spcAft>
                <a:spcPts val="0"/>
              </a:spcAft>
              <a:buNone/>
              <a:defRPr sz="2400">
                <a:solidFill>
                  <a:schemeClr val="accent1"/>
                </a:solidFill>
              </a:defRPr>
            </a:lvl8pPr>
            <a:lvl9pPr lvl="8" algn="ctr" rtl="0">
              <a:spcBef>
                <a:spcPts val="0"/>
              </a:spcBef>
              <a:spcAft>
                <a:spcPts val="0"/>
              </a:spcAft>
              <a:buNone/>
              <a:defRPr sz="2400">
                <a:solidFill>
                  <a:schemeClr val="accent1"/>
                </a:solidFill>
              </a:defRPr>
            </a:lvl9pPr>
          </a:lstStyle>
          <a:p>
            <a:endParaRPr/>
          </a:p>
        </p:txBody>
      </p:sp>
      <p:sp>
        <p:nvSpPr>
          <p:cNvPr id="354" name="Google Shape;354;p5"/>
          <p:cNvSpPr txBox="1">
            <a:spLocks noGrp="1"/>
          </p:cNvSpPr>
          <p:nvPr>
            <p:ph type="subTitle" idx="4"/>
          </p:nvPr>
        </p:nvSpPr>
        <p:spPr>
          <a:xfrm>
            <a:off x="6428617" y="3471205"/>
            <a:ext cx="3123600" cy="1314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355" name="Google Shape;355;p5"/>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6" name="Google Shape;356;p5"/>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7" name="Google Shape;357;p5"/>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8" name="Google Shape;358;p5"/>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9" name="Google Shape;359;p5"/>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0" name="Google Shape;360;p5"/>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1" name="Google Shape;361;p5"/>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2" name="Google Shape;362;p5"/>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3" name="Google Shape;363;p5"/>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4" name="Google Shape;364;p5"/>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5" name="Google Shape;365;p5"/>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6" name="Google Shape;366;p5"/>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7" name="Google Shape;367;p5"/>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8" name="Google Shape;368;p5"/>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9" name="Google Shape;369;p5"/>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0" name="Google Shape;370;p5"/>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1" name="Google Shape;371;p5"/>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2" name="Google Shape;372;p5"/>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3" name="Google Shape;373;p5"/>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4" name="Google Shape;374;p5"/>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5" name="Google Shape;375;p5"/>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6" name="Google Shape;376;p5"/>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7" name="Google Shape;377;p5"/>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8" name="Google Shape;378;p5"/>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9" name="Google Shape;379;p5"/>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0" name="Google Shape;380;p5"/>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1" name="Google Shape;381;p5"/>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2" name="Google Shape;382;p5"/>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3" name="Google Shape;383;p5"/>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4" name="Google Shape;384;p5"/>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5" name="Google Shape;385;p5"/>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6" name="Google Shape;386;p5"/>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7" name="Google Shape;387;p5"/>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8" name="Google Shape;388;p5"/>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 name="Google Shape;389;p5"/>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 name="Google Shape;390;p5"/>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 name="Google Shape;391;p5"/>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2" name="Google Shape;392;p5"/>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3" name="Google Shape;393;p5"/>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4" name="Google Shape;394;p5"/>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5" name="Google Shape;395;p5"/>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6" name="Google Shape;396;p5"/>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7" name="Google Shape;397;p5"/>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8" name="Google Shape;398;p5"/>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9" name="Google Shape;399;p5"/>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0" name="Google Shape;400;p5"/>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1" name="Google Shape;401;p5"/>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2" name="Google Shape;402;p5"/>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3" name="Google Shape;403;p5"/>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4" name="Google Shape;404;p5"/>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47281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46CE6DA-F5B0-4751-8D00-F0511A5E8DB1}" type="datetimeFigureOut">
              <a:rPr lang="en-US" smtClean="0"/>
              <a:t>5/31/2023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0BBDDE-6367-467F-A540-CABB3A6CE48A}" type="slidenum">
              <a:rPr lang="en-US" smtClean="0"/>
              <a:t>‹#›</a:t>
            </a:fld>
            <a:endParaRPr lang="en-US"/>
          </a:p>
        </p:txBody>
      </p:sp>
    </p:spTree>
    <p:extLst>
      <p:ext uri="{BB962C8B-B14F-4D97-AF65-F5344CB8AC3E}">
        <p14:creationId xmlns:p14="http://schemas.microsoft.com/office/powerpoint/2010/main" val="240899283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05"/>
        <p:cNvGrpSpPr/>
        <p:nvPr/>
      </p:nvGrpSpPr>
      <p:grpSpPr>
        <a:xfrm>
          <a:off x="0" y="0"/>
          <a:ext cx="0" cy="0"/>
          <a:chOff x="0" y="0"/>
          <a:chExt cx="0" cy="0"/>
        </a:xfrm>
      </p:grpSpPr>
      <p:sp>
        <p:nvSpPr>
          <p:cNvPr id="406" name="Google Shape;406;p6"/>
          <p:cNvSpPr/>
          <p:nvPr/>
        </p:nvSpPr>
        <p:spPr>
          <a:xfrm>
            <a:off x="527900" y="388432"/>
            <a:ext cx="11114749"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7" name="Google Shape;407;p6"/>
          <p:cNvSpPr/>
          <p:nvPr/>
        </p:nvSpPr>
        <p:spPr>
          <a:xfrm>
            <a:off x="881581" y="292693"/>
            <a:ext cx="10758425"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8" name="Google Shape;408;p6"/>
          <p:cNvSpPr/>
          <p:nvPr/>
        </p:nvSpPr>
        <p:spPr>
          <a:xfrm>
            <a:off x="11122057" y="5930292"/>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409" name="Google Shape;409;p6"/>
          <p:cNvGrpSpPr/>
          <p:nvPr/>
        </p:nvGrpSpPr>
        <p:grpSpPr>
          <a:xfrm>
            <a:off x="11122057" y="3042677"/>
            <a:ext cx="759568" cy="507483"/>
            <a:chOff x="8341543" y="2282008"/>
            <a:chExt cx="569676" cy="380612"/>
          </a:xfrm>
        </p:grpSpPr>
        <p:sp>
          <p:nvSpPr>
            <p:cNvPr id="410" name="Google Shape;410;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 name="Google Shape;411;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12" name="Google Shape;412;p6"/>
          <p:cNvGrpSpPr/>
          <p:nvPr/>
        </p:nvGrpSpPr>
        <p:grpSpPr>
          <a:xfrm>
            <a:off x="11122057" y="2294792"/>
            <a:ext cx="759568" cy="507483"/>
            <a:chOff x="8341543" y="1721094"/>
            <a:chExt cx="569676" cy="380612"/>
          </a:xfrm>
        </p:grpSpPr>
        <p:sp>
          <p:nvSpPr>
            <p:cNvPr id="413" name="Google Shape;413;p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 name="Google Shape;414;p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15" name="Google Shape;415;p6"/>
          <p:cNvGrpSpPr/>
          <p:nvPr/>
        </p:nvGrpSpPr>
        <p:grpSpPr>
          <a:xfrm>
            <a:off x="11128364" y="1578123"/>
            <a:ext cx="757981" cy="517352"/>
            <a:chOff x="8346273" y="1183592"/>
            <a:chExt cx="568486" cy="388014"/>
          </a:xfrm>
        </p:grpSpPr>
        <p:sp>
          <p:nvSpPr>
            <p:cNvPr id="416" name="Google Shape;416;p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7" name="Google Shape;417;p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18" name="Google Shape;418;p6"/>
          <p:cNvGrpSpPr/>
          <p:nvPr/>
        </p:nvGrpSpPr>
        <p:grpSpPr>
          <a:xfrm>
            <a:off x="11122057" y="808847"/>
            <a:ext cx="759568" cy="517352"/>
            <a:chOff x="8341543" y="606635"/>
            <a:chExt cx="569676" cy="388014"/>
          </a:xfrm>
        </p:grpSpPr>
        <p:sp>
          <p:nvSpPr>
            <p:cNvPr id="419" name="Google Shape;419;p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0" name="Google Shape;420;p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21" name="Google Shape;421;p6"/>
          <p:cNvGrpSpPr/>
          <p:nvPr/>
        </p:nvGrpSpPr>
        <p:grpSpPr>
          <a:xfrm>
            <a:off x="11122057" y="3790577"/>
            <a:ext cx="759568" cy="507483"/>
            <a:chOff x="8341543" y="2282008"/>
            <a:chExt cx="569676" cy="380612"/>
          </a:xfrm>
        </p:grpSpPr>
        <p:sp>
          <p:nvSpPr>
            <p:cNvPr id="422" name="Google Shape;422;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3" name="Google Shape;423;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24" name="Google Shape;424;p6"/>
          <p:cNvGrpSpPr/>
          <p:nvPr/>
        </p:nvGrpSpPr>
        <p:grpSpPr>
          <a:xfrm>
            <a:off x="11122057" y="4538477"/>
            <a:ext cx="759568" cy="507483"/>
            <a:chOff x="8341543" y="2282008"/>
            <a:chExt cx="569676" cy="380612"/>
          </a:xfrm>
        </p:grpSpPr>
        <p:sp>
          <p:nvSpPr>
            <p:cNvPr id="425" name="Google Shape;425;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 name="Google Shape;426;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27" name="Google Shape;427;p6"/>
          <p:cNvSpPr/>
          <p:nvPr/>
        </p:nvSpPr>
        <p:spPr>
          <a:xfrm>
            <a:off x="11122057" y="5823925"/>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 name="Google Shape;428;p6"/>
          <p:cNvSpPr/>
          <p:nvPr/>
        </p:nvSpPr>
        <p:spPr>
          <a:xfrm>
            <a:off x="527859" y="292693"/>
            <a:ext cx="10737917" cy="6384375"/>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 name="Google Shape;429;p6"/>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 name="Google Shape;430;p6"/>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 name="Google Shape;431;p6"/>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 name="Google Shape;432;p6"/>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 name="Google Shape;433;p6"/>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 name="Google Shape;434;p6"/>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 name="Google Shape;435;p6"/>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6" name="Google Shape;436;p6"/>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7" name="Google Shape;437;p6"/>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8" name="Google Shape;438;p6"/>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 name="Google Shape;439;p6"/>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 name="Google Shape;440;p6"/>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1" name="Google Shape;441;p6"/>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2" name="Google Shape;442;p6"/>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3" name="Google Shape;443;p6"/>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4" name="Google Shape;444;p6"/>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5" name="Google Shape;445;p6"/>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6" name="Google Shape;446;p6"/>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7" name="Google Shape;447;p6"/>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8" name="Google Shape;448;p6"/>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9" name="Google Shape;449;p6"/>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0" name="Google Shape;450;p6"/>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1" name="Google Shape;451;p6"/>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2" name="Google Shape;452;p6"/>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3" name="Google Shape;453;p6"/>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4" name="Google Shape;454;p6"/>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5" name="Google Shape;455;p6"/>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6" name="Google Shape;456;p6"/>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7" name="Google Shape;457;p6"/>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8" name="Google Shape;458;p6"/>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9" name="Google Shape;459;p6"/>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0" name="Google Shape;460;p6"/>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1" name="Google Shape;461;p6"/>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2" name="Google Shape;462;p6"/>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3" name="Google Shape;463;p6"/>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4" name="Google Shape;464;p6"/>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5" name="Google Shape;465;p6"/>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6" name="Google Shape;466;p6"/>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7" name="Google Shape;467;p6"/>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8" name="Google Shape;468;p6"/>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9" name="Google Shape;469;p6"/>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0" name="Google Shape;470;p6"/>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1" name="Google Shape;471;p6"/>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2" name="Google Shape;472;p6"/>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3" name="Google Shape;473;p6"/>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4" name="Google Shape;474;p6"/>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5" name="Google Shape;475;p6"/>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6" name="Google Shape;476;p6"/>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7" name="Google Shape;477;p6"/>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8" name="Google Shape;478;p6"/>
          <p:cNvSpPr/>
          <p:nvPr/>
        </p:nvSpPr>
        <p:spPr>
          <a:xfrm>
            <a:off x="305201" y="180913"/>
            <a:ext cx="1059620" cy="9156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9" name="Google Shape;479;p6"/>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0" name="Google Shape;480;p6"/>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grpSp>
        <p:nvGrpSpPr>
          <p:cNvPr id="481" name="Google Shape;481;p6"/>
          <p:cNvGrpSpPr/>
          <p:nvPr/>
        </p:nvGrpSpPr>
        <p:grpSpPr>
          <a:xfrm>
            <a:off x="968285" y="6000567"/>
            <a:ext cx="388500" cy="375167"/>
            <a:chOff x="3243875" y="2372825"/>
            <a:chExt cx="291375" cy="281375"/>
          </a:xfrm>
        </p:grpSpPr>
        <p:sp>
          <p:nvSpPr>
            <p:cNvPr id="482" name="Google Shape;482;p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3" name="Google Shape;483;p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4" name="Google Shape;484;p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5" name="Google Shape;485;p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6" name="Google Shape;486;p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7" name="Google Shape;487;p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8" name="Google Shape;488;p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9" name="Google Shape;489;p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0" name="Google Shape;490;p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1" name="Google Shape;491;p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92" name="Google Shape;492;p6"/>
          <p:cNvSpPr/>
          <p:nvPr/>
        </p:nvSpPr>
        <p:spPr>
          <a:xfrm>
            <a:off x="9780800" y="677434"/>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493" name="Google Shape;493;p6"/>
          <p:cNvGrpSpPr/>
          <p:nvPr/>
        </p:nvGrpSpPr>
        <p:grpSpPr>
          <a:xfrm>
            <a:off x="2019934" y="606334"/>
            <a:ext cx="222233" cy="224767"/>
            <a:chOff x="4954425" y="2036375"/>
            <a:chExt cx="166675" cy="168575"/>
          </a:xfrm>
        </p:grpSpPr>
        <p:sp>
          <p:nvSpPr>
            <p:cNvPr id="494" name="Google Shape;494;p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5" name="Google Shape;495;p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96" name="Google Shape;496;p6"/>
          <p:cNvSpPr/>
          <p:nvPr/>
        </p:nvSpPr>
        <p:spPr>
          <a:xfrm>
            <a:off x="1903933" y="6375718"/>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95706736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97"/>
        <p:cNvGrpSpPr/>
        <p:nvPr/>
      </p:nvGrpSpPr>
      <p:grpSpPr>
        <a:xfrm>
          <a:off x="0" y="0"/>
          <a:ext cx="0" cy="0"/>
          <a:chOff x="0" y="0"/>
          <a:chExt cx="0" cy="0"/>
        </a:xfrm>
      </p:grpSpPr>
      <p:grpSp>
        <p:nvGrpSpPr>
          <p:cNvPr id="498" name="Google Shape;498;p7"/>
          <p:cNvGrpSpPr/>
          <p:nvPr/>
        </p:nvGrpSpPr>
        <p:grpSpPr>
          <a:xfrm>
            <a:off x="527859" y="292693"/>
            <a:ext cx="11358487" cy="6384375"/>
            <a:chOff x="395894" y="219519"/>
            <a:chExt cx="8518865" cy="4788281"/>
          </a:xfrm>
        </p:grpSpPr>
        <p:sp>
          <p:nvSpPr>
            <p:cNvPr id="499" name="Google Shape;499;p7"/>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500" name="Google Shape;500;p7"/>
            <p:cNvGrpSpPr/>
            <p:nvPr/>
          </p:nvGrpSpPr>
          <p:grpSpPr>
            <a:xfrm>
              <a:off x="8341543" y="2282008"/>
              <a:ext cx="569676" cy="380612"/>
              <a:chOff x="8341543" y="2282008"/>
              <a:chExt cx="569676" cy="380612"/>
            </a:xfrm>
          </p:grpSpPr>
          <p:sp>
            <p:nvSpPr>
              <p:cNvPr id="501" name="Google Shape;501;p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2" name="Google Shape;502;p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503" name="Google Shape;503;p7"/>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504" name="Google Shape;504;p7"/>
            <p:cNvGrpSpPr/>
            <p:nvPr/>
          </p:nvGrpSpPr>
          <p:grpSpPr>
            <a:xfrm>
              <a:off x="8341543" y="1721094"/>
              <a:ext cx="569676" cy="380612"/>
              <a:chOff x="8341543" y="1721094"/>
              <a:chExt cx="569676" cy="380612"/>
            </a:xfrm>
          </p:grpSpPr>
          <p:sp>
            <p:nvSpPr>
              <p:cNvPr id="505" name="Google Shape;505;p7"/>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6" name="Google Shape;506;p7"/>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07" name="Google Shape;507;p7"/>
            <p:cNvGrpSpPr/>
            <p:nvPr/>
          </p:nvGrpSpPr>
          <p:grpSpPr>
            <a:xfrm>
              <a:off x="8346273" y="1183592"/>
              <a:ext cx="568486" cy="388014"/>
              <a:chOff x="8346273" y="1183592"/>
              <a:chExt cx="568486" cy="388014"/>
            </a:xfrm>
          </p:grpSpPr>
          <p:sp>
            <p:nvSpPr>
              <p:cNvPr id="508" name="Google Shape;508;p7"/>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9" name="Google Shape;509;p7"/>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10" name="Google Shape;510;p7"/>
            <p:cNvGrpSpPr/>
            <p:nvPr/>
          </p:nvGrpSpPr>
          <p:grpSpPr>
            <a:xfrm>
              <a:off x="8341543" y="606635"/>
              <a:ext cx="569676" cy="388014"/>
              <a:chOff x="8341543" y="606635"/>
              <a:chExt cx="569676" cy="388014"/>
            </a:xfrm>
          </p:grpSpPr>
          <p:sp>
            <p:nvSpPr>
              <p:cNvPr id="511" name="Google Shape;511;p7"/>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2" name="Google Shape;512;p7"/>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13" name="Google Shape;513;p7"/>
            <p:cNvGrpSpPr/>
            <p:nvPr/>
          </p:nvGrpSpPr>
          <p:grpSpPr>
            <a:xfrm>
              <a:off x="8341543" y="2842933"/>
              <a:ext cx="569676" cy="380612"/>
              <a:chOff x="8341543" y="2282008"/>
              <a:chExt cx="569676" cy="380612"/>
            </a:xfrm>
          </p:grpSpPr>
          <p:sp>
            <p:nvSpPr>
              <p:cNvPr id="514" name="Google Shape;514;p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5" name="Google Shape;515;p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16" name="Google Shape;516;p7"/>
            <p:cNvGrpSpPr/>
            <p:nvPr/>
          </p:nvGrpSpPr>
          <p:grpSpPr>
            <a:xfrm>
              <a:off x="8341543" y="3403858"/>
              <a:ext cx="569676" cy="380612"/>
              <a:chOff x="8341543" y="2282008"/>
              <a:chExt cx="569676" cy="380612"/>
            </a:xfrm>
          </p:grpSpPr>
          <p:sp>
            <p:nvSpPr>
              <p:cNvPr id="517" name="Google Shape;517;p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8" name="Google Shape;518;p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519" name="Google Shape;519;p7"/>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0" name="Google Shape;520;p7"/>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521" name="Google Shape;521;p7"/>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522" name="Google Shape;522;p7"/>
          <p:cNvSpPr txBox="1">
            <a:spLocks noGrp="1"/>
          </p:cNvSpPr>
          <p:nvPr>
            <p:ph type="subTitle" idx="1"/>
          </p:nvPr>
        </p:nvSpPr>
        <p:spPr>
          <a:xfrm>
            <a:off x="7411580" y="2812467"/>
            <a:ext cx="3223200" cy="529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667" b="1">
                <a:solidFill>
                  <a:schemeClr val="accent1"/>
                </a:solidFill>
              </a:defRPr>
            </a:lvl1pPr>
            <a:lvl2pPr lvl="1" rtl="0">
              <a:spcBef>
                <a:spcPts val="0"/>
              </a:spcBef>
              <a:spcAft>
                <a:spcPts val="0"/>
              </a:spcAft>
              <a:buNone/>
              <a:defRPr sz="2667" b="1">
                <a:solidFill>
                  <a:schemeClr val="accent1"/>
                </a:solidFill>
              </a:defRPr>
            </a:lvl2pPr>
            <a:lvl3pPr lvl="2" rtl="0">
              <a:spcBef>
                <a:spcPts val="0"/>
              </a:spcBef>
              <a:spcAft>
                <a:spcPts val="0"/>
              </a:spcAft>
              <a:buNone/>
              <a:defRPr sz="2667" b="1">
                <a:solidFill>
                  <a:schemeClr val="accent1"/>
                </a:solidFill>
              </a:defRPr>
            </a:lvl3pPr>
            <a:lvl4pPr lvl="3" rtl="0">
              <a:spcBef>
                <a:spcPts val="0"/>
              </a:spcBef>
              <a:spcAft>
                <a:spcPts val="0"/>
              </a:spcAft>
              <a:buNone/>
              <a:defRPr sz="2667" b="1">
                <a:solidFill>
                  <a:schemeClr val="accent1"/>
                </a:solidFill>
              </a:defRPr>
            </a:lvl4pPr>
            <a:lvl5pPr lvl="4" rtl="0">
              <a:spcBef>
                <a:spcPts val="0"/>
              </a:spcBef>
              <a:spcAft>
                <a:spcPts val="0"/>
              </a:spcAft>
              <a:buNone/>
              <a:defRPr sz="2667" b="1">
                <a:solidFill>
                  <a:schemeClr val="accent1"/>
                </a:solidFill>
              </a:defRPr>
            </a:lvl5pPr>
            <a:lvl6pPr lvl="5" rtl="0">
              <a:spcBef>
                <a:spcPts val="0"/>
              </a:spcBef>
              <a:spcAft>
                <a:spcPts val="0"/>
              </a:spcAft>
              <a:buNone/>
              <a:defRPr sz="2667" b="1">
                <a:solidFill>
                  <a:schemeClr val="accent1"/>
                </a:solidFill>
              </a:defRPr>
            </a:lvl6pPr>
            <a:lvl7pPr lvl="6" rtl="0">
              <a:spcBef>
                <a:spcPts val="0"/>
              </a:spcBef>
              <a:spcAft>
                <a:spcPts val="0"/>
              </a:spcAft>
              <a:buNone/>
              <a:defRPr sz="2667" b="1">
                <a:solidFill>
                  <a:schemeClr val="accent1"/>
                </a:solidFill>
              </a:defRPr>
            </a:lvl7pPr>
            <a:lvl8pPr lvl="7" rtl="0">
              <a:spcBef>
                <a:spcPts val="0"/>
              </a:spcBef>
              <a:spcAft>
                <a:spcPts val="0"/>
              </a:spcAft>
              <a:buNone/>
              <a:defRPr sz="2667" b="1">
                <a:solidFill>
                  <a:schemeClr val="accent1"/>
                </a:solidFill>
              </a:defRPr>
            </a:lvl8pPr>
            <a:lvl9pPr lvl="8" rtl="0">
              <a:spcBef>
                <a:spcPts val="0"/>
              </a:spcBef>
              <a:spcAft>
                <a:spcPts val="0"/>
              </a:spcAft>
              <a:buNone/>
              <a:defRPr sz="2667" b="1">
                <a:solidFill>
                  <a:schemeClr val="accent1"/>
                </a:solidFill>
              </a:defRPr>
            </a:lvl9pPr>
          </a:lstStyle>
          <a:p>
            <a:endParaRPr/>
          </a:p>
        </p:txBody>
      </p:sp>
      <p:sp>
        <p:nvSpPr>
          <p:cNvPr id="523" name="Google Shape;523;p7"/>
          <p:cNvSpPr txBox="1">
            <a:spLocks noGrp="1"/>
          </p:cNvSpPr>
          <p:nvPr>
            <p:ph type="subTitle" idx="2"/>
          </p:nvPr>
        </p:nvSpPr>
        <p:spPr>
          <a:xfrm>
            <a:off x="7408351" y="3284396"/>
            <a:ext cx="3223200" cy="1768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a:lvl1pPr>
            <a:lvl2pPr lvl="1" rtl="0">
              <a:spcBef>
                <a:spcPts val="0"/>
              </a:spcBef>
              <a:spcAft>
                <a:spcPts val="0"/>
              </a:spcAft>
              <a:buNone/>
              <a:defRPr sz="2400"/>
            </a:lvl2pPr>
            <a:lvl3pPr lvl="2" rtl="0">
              <a:spcBef>
                <a:spcPts val="0"/>
              </a:spcBef>
              <a:spcAft>
                <a:spcPts val="0"/>
              </a:spcAft>
              <a:buNone/>
              <a:defRPr sz="2400"/>
            </a:lvl3pPr>
            <a:lvl4pPr lvl="3" rtl="0">
              <a:spcBef>
                <a:spcPts val="0"/>
              </a:spcBef>
              <a:spcAft>
                <a:spcPts val="0"/>
              </a:spcAft>
              <a:buNone/>
              <a:defRPr sz="2400"/>
            </a:lvl4pPr>
            <a:lvl5pPr lvl="4" rtl="0">
              <a:spcBef>
                <a:spcPts val="0"/>
              </a:spcBef>
              <a:spcAft>
                <a:spcPts val="0"/>
              </a:spcAft>
              <a:buNone/>
              <a:defRPr sz="2400"/>
            </a:lvl5pPr>
            <a:lvl6pPr lvl="5" rtl="0">
              <a:spcBef>
                <a:spcPts val="0"/>
              </a:spcBef>
              <a:spcAft>
                <a:spcPts val="0"/>
              </a:spcAft>
              <a:buNone/>
              <a:defRPr sz="2400"/>
            </a:lvl6pPr>
            <a:lvl7pPr lvl="6" rtl="0">
              <a:spcBef>
                <a:spcPts val="0"/>
              </a:spcBef>
              <a:spcAft>
                <a:spcPts val="0"/>
              </a:spcAft>
              <a:buNone/>
              <a:defRPr sz="2400"/>
            </a:lvl7pPr>
            <a:lvl8pPr lvl="7" rtl="0">
              <a:spcBef>
                <a:spcPts val="0"/>
              </a:spcBef>
              <a:spcAft>
                <a:spcPts val="0"/>
              </a:spcAft>
              <a:buNone/>
              <a:defRPr sz="2400"/>
            </a:lvl8pPr>
            <a:lvl9pPr lvl="8" rtl="0">
              <a:spcBef>
                <a:spcPts val="0"/>
              </a:spcBef>
              <a:spcAft>
                <a:spcPts val="0"/>
              </a:spcAft>
              <a:buNone/>
              <a:defRPr sz="2400"/>
            </a:lvl9pPr>
          </a:lstStyle>
          <a:p>
            <a:endParaRPr/>
          </a:p>
        </p:txBody>
      </p:sp>
      <p:sp>
        <p:nvSpPr>
          <p:cNvPr id="524" name="Google Shape;524;p7"/>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5" name="Google Shape;525;p7"/>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6" name="Google Shape;526;p7"/>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7" name="Google Shape;527;p7"/>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8" name="Google Shape;528;p7"/>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9" name="Google Shape;529;p7"/>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0" name="Google Shape;530;p7"/>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1" name="Google Shape;531;p7"/>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2" name="Google Shape;532;p7"/>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3" name="Google Shape;533;p7"/>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4" name="Google Shape;534;p7"/>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5" name="Google Shape;535;p7"/>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6" name="Google Shape;536;p7"/>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7" name="Google Shape;537;p7"/>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8" name="Google Shape;538;p7"/>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9" name="Google Shape;539;p7"/>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0" name="Google Shape;540;p7"/>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1" name="Google Shape;541;p7"/>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2" name="Google Shape;542;p7"/>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3" name="Google Shape;543;p7"/>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4" name="Google Shape;544;p7"/>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5" name="Google Shape;545;p7"/>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6" name="Google Shape;546;p7"/>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7" name="Google Shape;547;p7"/>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8" name="Google Shape;548;p7"/>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9" name="Google Shape;549;p7"/>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0" name="Google Shape;550;p7"/>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1" name="Google Shape;551;p7"/>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2" name="Google Shape;552;p7"/>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3" name="Google Shape;553;p7"/>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4" name="Google Shape;554;p7"/>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5" name="Google Shape;555;p7"/>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6" name="Google Shape;556;p7"/>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7" name="Google Shape;557;p7"/>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8" name="Google Shape;558;p7"/>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9" name="Google Shape;559;p7"/>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0" name="Google Shape;560;p7"/>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1" name="Google Shape;561;p7"/>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2" name="Google Shape;562;p7"/>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3" name="Google Shape;563;p7"/>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4" name="Google Shape;564;p7"/>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5" name="Google Shape;565;p7"/>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6" name="Google Shape;566;p7"/>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7" name="Google Shape;567;p7"/>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8" name="Google Shape;568;p7"/>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9" name="Google Shape;569;p7"/>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0" name="Google Shape;570;p7"/>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1" name="Google Shape;571;p7"/>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2" name="Google Shape;572;p7"/>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3" name="Google Shape;573;p7"/>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68604765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74"/>
        <p:cNvGrpSpPr/>
        <p:nvPr/>
      </p:nvGrpSpPr>
      <p:grpSpPr>
        <a:xfrm>
          <a:off x="0" y="0"/>
          <a:ext cx="0" cy="0"/>
          <a:chOff x="0" y="0"/>
          <a:chExt cx="0" cy="0"/>
        </a:xfrm>
      </p:grpSpPr>
      <p:grpSp>
        <p:nvGrpSpPr>
          <p:cNvPr id="575" name="Google Shape;575;p8"/>
          <p:cNvGrpSpPr/>
          <p:nvPr/>
        </p:nvGrpSpPr>
        <p:grpSpPr>
          <a:xfrm>
            <a:off x="527859" y="292693"/>
            <a:ext cx="11358487" cy="6384375"/>
            <a:chOff x="395894" y="219519"/>
            <a:chExt cx="8518865" cy="4788281"/>
          </a:xfrm>
        </p:grpSpPr>
        <p:sp>
          <p:nvSpPr>
            <p:cNvPr id="576" name="Google Shape;576;p8"/>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577" name="Google Shape;577;p8"/>
            <p:cNvGrpSpPr/>
            <p:nvPr/>
          </p:nvGrpSpPr>
          <p:grpSpPr>
            <a:xfrm>
              <a:off x="8341543" y="2282008"/>
              <a:ext cx="569676" cy="380612"/>
              <a:chOff x="8341543" y="2282008"/>
              <a:chExt cx="569676" cy="380612"/>
            </a:xfrm>
          </p:grpSpPr>
          <p:sp>
            <p:nvSpPr>
              <p:cNvPr id="578" name="Google Shape;578;p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9" name="Google Shape;579;p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580" name="Google Shape;580;p8"/>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581" name="Google Shape;581;p8"/>
            <p:cNvGrpSpPr/>
            <p:nvPr/>
          </p:nvGrpSpPr>
          <p:grpSpPr>
            <a:xfrm>
              <a:off x="8341543" y="1721094"/>
              <a:ext cx="569676" cy="380612"/>
              <a:chOff x="8341543" y="1721094"/>
              <a:chExt cx="569676" cy="380612"/>
            </a:xfrm>
          </p:grpSpPr>
          <p:sp>
            <p:nvSpPr>
              <p:cNvPr id="582" name="Google Shape;582;p8"/>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3" name="Google Shape;583;p8"/>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84" name="Google Shape;584;p8"/>
            <p:cNvGrpSpPr/>
            <p:nvPr/>
          </p:nvGrpSpPr>
          <p:grpSpPr>
            <a:xfrm>
              <a:off x="8346273" y="1183592"/>
              <a:ext cx="568486" cy="388014"/>
              <a:chOff x="8346273" y="1183592"/>
              <a:chExt cx="568486" cy="388014"/>
            </a:xfrm>
          </p:grpSpPr>
          <p:sp>
            <p:nvSpPr>
              <p:cNvPr id="585" name="Google Shape;585;p8"/>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6" name="Google Shape;586;p8"/>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87" name="Google Shape;587;p8"/>
            <p:cNvGrpSpPr/>
            <p:nvPr/>
          </p:nvGrpSpPr>
          <p:grpSpPr>
            <a:xfrm>
              <a:off x="8341543" y="606635"/>
              <a:ext cx="569676" cy="388014"/>
              <a:chOff x="8341543" y="606635"/>
              <a:chExt cx="569676" cy="388014"/>
            </a:xfrm>
          </p:grpSpPr>
          <p:sp>
            <p:nvSpPr>
              <p:cNvPr id="588" name="Google Shape;588;p8"/>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9" name="Google Shape;589;p8"/>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90" name="Google Shape;590;p8"/>
            <p:cNvGrpSpPr/>
            <p:nvPr/>
          </p:nvGrpSpPr>
          <p:grpSpPr>
            <a:xfrm>
              <a:off x="8341543" y="2842933"/>
              <a:ext cx="569676" cy="380612"/>
              <a:chOff x="8341543" y="2282008"/>
              <a:chExt cx="569676" cy="380612"/>
            </a:xfrm>
          </p:grpSpPr>
          <p:sp>
            <p:nvSpPr>
              <p:cNvPr id="591" name="Google Shape;591;p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2" name="Google Shape;592;p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93" name="Google Shape;593;p8"/>
            <p:cNvGrpSpPr/>
            <p:nvPr/>
          </p:nvGrpSpPr>
          <p:grpSpPr>
            <a:xfrm>
              <a:off x="8341543" y="3403858"/>
              <a:ext cx="569676" cy="380612"/>
              <a:chOff x="8341543" y="2282008"/>
              <a:chExt cx="569676" cy="380612"/>
            </a:xfrm>
          </p:grpSpPr>
          <p:sp>
            <p:nvSpPr>
              <p:cNvPr id="594" name="Google Shape;594;p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5" name="Google Shape;595;p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596" name="Google Shape;596;p8"/>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7" name="Google Shape;597;p8"/>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598" name="Google Shape;598;p8"/>
          <p:cNvSpPr txBox="1">
            <a:spLocks noGrp="1"/>
          </p:cNvSpPr>
          <p:nvPr>
            <p:ph type="title"/>
          </p:nvPr>
        </p:nvSpPr>
        <p:spPr>
          <a:xfrm>
            <a:off x="2039400" y="2243400"/>
            <a:ext cx="8113200" cy="963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7200"/>
              <a:buNone/>
              <a:defRPr sz="9600">
                <a:solidFill>
                  <a:schemeClr val="accent1"/>
                </a:solidFill>
              </a:defRPr>
            </a:lvl1pPr>
            <a:lvl2pPr lvl="1" algn="ctr">
              <a:spcBef>
                <a:spcPts val="0"/>
              </a:spcBef>
              <a:spcAft>
                <a:spcPts val="0"/>
              </a:spcAft>
              <a:buClr>
                <a:schemeClr val="accent1"/>
              </a:buClr>
              <a:buSzPts val="7200"/>
              <a:buNone/>
              <a:defRPr sz="9600">
                <a:solidFill>
                  <a:schemeClr val="accent1"/>
                </a:solidFill>
              </a:defRPr>
            </a:lvl2pPr>
            <a:lvl3pPr lvl="2" algn="ctr">
              <a:spcBef>
                <a:spcPts val="0"/>
              </a:spcBef>
              <a:spcAft>
                <a:spcPts val="0"/>
              </a:spcAft>
              <a:buClr>
                <a:schemeClr val="accent1"/>
              </a:buClr>
              <a:buSzPts val="7200"/>
              <a:buNone/>
              <a:defRPr sz="9600">
                <a:solidFill>
                  <a:schemeClr val="accent1"/>
                </a:solidFill>
              </a:defRPr>
            </a:lvl3pPr>
            <a:lvl4pPr lvl="3" algn="ctr">
              <a:spcBef>
                <a:spcPts val="0"/>
              </a:spcBef>
              <a:spcAft>
                <a:spcPts val="0"/>
              </a:spcAft>
              <a:buClr>
                <a:schemeClr val="accent1"/>
              </a:buClr>
              <a:buSzPts val="7200"/>
              <a:buNone/>
              <a:defRPr sz="9600">
                <a:solidFill>
                  <a:schemeClr val="accent1"/>
                </a:solidFill>
              </a:defRPr>
            </a:lvl4pPr>
            <a:lvl5pPr lvl="4" algn="ctr">
              <a:spcBef>
                <a:spcPts val="0"/>
              </a:spcBef>
              <a:spcAft>
                <a:spcPts val="0"/>
              </a:spcAft>
              <a:buClr>
                <a:schemeClr val="accent1"/>
              </a:buClr>
              <a:buSzPts val="7200"/>
              <a:buNone/>
              <a:defRPr sz="9600">
                <a:solidFill>
                  <a:schemeClr val="accent1"/>
                </a:solidFill>
              </a:defRPr>
            </a:lvl5pPr>
            <a:lvl6pPr lvl="5" algn="ctr">
              <a:spcBef>
                <a:spcPts val="0"/>
              </a:spcBef>
              <a:spcAft>
                <a:spcPts val="0"/>
              </a:spcAft>
              <a:buClr>
                <a:schemeClr val="accent1"/>
              </a:buClr>
              <a:buSzPts val="7200"/>
              <a:buNone/>
              <a:defRPr sz="9600">
                <a:solidFill>
                  <a:schemeClr val="accent1"/>
                </a:solidFill>
              </a:defRPr>
            </a:lvl6pPr>
            <a:lvl7pPr lvl="6" algn="ctr">
              <a:spcBef>
                <a:spcPts val="0"/>
              </a:spcBef>
              <a:spcAft>
                <a:spcPts val="0"/>
              </a:spcAft>
              <a:buClr>
                <a:schemeClr val="accent1"/>
              </a:buClr>
              <a:buSzPts val="7200"/>
              <a:buNone/>
              <a:defRPr sz="9600">
                <a:solidFill>
                  <a:schemeClr val="accent1"/>
                </a:solidFill>
              </a:defRPr>
            </a:lvl7pPr>
            <a:lvl8pPr lvl="7" algn="ctr">
              <a:spcBef>
                <a:spcPts val="0"/>
              </a:spcBef>
              <a:spcAft>
                <a:spcPts val="0"/>
              </a:spcAft>
              <a:buClr>
                <a:schemeClr val="accent1"/>
              </a:buClr>
              <a:buSzPts val="7200"/>
              <a:buNone/>
              <a:defRPr sz="9600">
                <a:solidFill>
                  <a:schemeClr val="accent1"/>
                </a:solidFill>
              </a:defRPr>
            </a:lvl8pPr>
            <a:lvl9pPr lvl="8" algn="ctr">
              <a:spcBef>
                <a:spcPts val="0"/>
              </a:spcBef>
              <a:spcAft>
                <a:spcPts val="0"/>
              </a:spcAft>
              <a:buClr>
                <a:schemeClr val="accent1"/>
              </a:buClr>
              <a:buSzPts val="7200"/>
              <a:buNone/>
              <a:defRPr sz="9600">
                <a:solidFill>
                  <a:schemeClr val="accent1"/>
                </a:solidFill>
              </a:defRPr>
            </a:lvl9pPr>
          </a:lstStyle>
          <a:p>
            <a:endParaRPr/>
          </a:p>
        </p:txBody>
      </p:sp>
      <p:sp>
        <p:nvSpPr>
          <p:cNvPr id="599" name="Google Shape;599;p8"/>
          <p:cNvSpPr txBox="1">
            <a:spLocks noGrp="1"/>
          </p:cNvSpPr>
          <p:nvPr>
            <p:ph type="subTitle" idx="1"/>
          </p:nvPr>
        </p:nvSpPr>
        <p:spPr>
          <a:xfrm>
            <a:off x="2046433" y="3207000"/>
            <a:ext cx="8113200" cy="1407600"/>
          </a:xfrm>
          <a:prstGeom prst="rect">
            <a:avLst/>
          </a:prstGeom>
        </p:spPr>
        <p:txBody>
          <a:bodyPr spcFirstLastPara="1" wrap="square" lIns="91425" tIns="91425" rIns="91425" bIns="91425" anchor="ctr" anchorCtr="0">
            <a:noAutofit/>
          </a:bodyPr>
          <a:lstStyle>
            <a:lvl1pPr lvl="0" algn="ctr">
              <a:spcBef>
                <a:spcPts val="0"/>
              </a:spcBef>
              <a:spcAft>
                <a:spcPts val="0"/>
              </a:spcAft>
              <a:buNone/>
              <a:defRPr sz="2133"/>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600" name="Google Shape;600;p8"/>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1" name="Google Shape;601;p8"/>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2" name="Google Shape;602;p8"/>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3" name="Google Shape;603;p8"/>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4" name="Google Shape;604;p8"/>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5" name="Google Shape;605;p8"/>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6" name="Google Shape;606;p8"/>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7" name="Google Shape;607;p8"/>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8" name="Google Shape;608;p8"/>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9" name="Google Shape;609;p8"/>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0" name="Google Shape;610;p8"/>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1" name="Google Shape;611;p8"/>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2" name="Google Shape;612;p8"/>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3" name="Google Shape;613;p8"/>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4" name="Google Shape;614;p8"/>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5" name="Google Shape;615;p8"/>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6" name="Google Shape;616;p8"/>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7" name="Google Shape;617;p8"/>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8" name="Google Shape;618;p8"/>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9" name="Google Shape;619;p8"/>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0" name="Google Shape;620;p8"/>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1" name="Google Shape;621;p8"/>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2" name="Google Shape;622;p8"/>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3" name="Google Shape;623;p8"/>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4" name="Google Shape;624;p8"/>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5" name="Google Shape;625;p8"/>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6" name="Google Shape;626;p8"/>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7" name="Google Shape;627;p8"/>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8" name="Google Shape;628;p8"/>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9" name="Google Shape;629;p8"/>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0" name="Google Shape;630;p8"/>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1" name="Google Shape;631;p8"/>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2" name="Google Shape;632;p8"/>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3" name="Google Shape;633;p8"/>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4" name="Google Shape;634;p8"/>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5" name="Google Shape;635;p8"/>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6" name="Google Shape;636;p8"/>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7" name="Google Shape;637;p8"/>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8" name="Google Shape;638;p8"/>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9" name="Google Shape;639;p8"/>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0" name="Google Shape;640;p8"/>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1" name="Google Shape;641;p8"/>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2" name="Google Shape;642;p8"/>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3" name="Google Shape;643;p8"/>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4" name="Google Shape;644;p8"/>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5" name="Google Shape;645;p8"/>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6" name="Google Shape;646;p8"/>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7" name="Google Shape;647;p8"/>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8" name="Google Shape;648;p8"/>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9" name="Google Shape;649;p8"/>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66602292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50"/>
        <p:cNvGrpSpPr/>
        <p:nvPr/>
      </p:nvGrpSpPr>
      <p:grpSpPr>
        <a:xfrm>
          <a:off x="0" y="0"/>
          <a:ext cx="0" cy="0"/>
          <a:chOff x="0" y="0"/>
          <a:chExt cx="0" cy="0"/>
        </a:xfrm>
      </p:grpSpPr>
      <p:grpSp>
        <p:nvGrpSpPr>
          <p:cNvPr id="651" name="Google Shape;651;p9"/>
          <p:cNvGrpSpPr/>
          <p:nvPr/>
        </p:nvGrpSpPr>
        <p:grpSpPr>
          <a:xfrm>
            <a:off x="527859" y="292693"/>
            <a:ext cx="11358487" cy="6384375"/>
            <a:chOff x="395894" y="219519"/>
            <a:chExt cx="8518865" cy="4788281"/>
          </a:xfrm>
        </p:grpSpPr>
        <p:sp>
          <p:nvSpPr>
            <p:cNvPr id="652" name="Google Shape;652;p9"/>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53" name="Google Shape;653;p9"/>
            <p:cNvGrpSpPr/>
            <p:nvPr/>
          </p:nvGrpSpPr>
          <p:grpSpPr>
            <a:xfrm>
              <a:off x="8341543" y="2282008"/>
              <a:ext cx="569676" cy="380612"/>
              <a:chOff x="8341543" y="2282008"/>
              <a:chExt cx="569676" cy="380612"/>
            </a:xfrm>
          </p:grpSpPr>
          <p:sp>
            <p:nvSpPr>
              <p:cNvPr id="654" name="Google Shape;654;p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5" name="Google Shape;655;p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56" name="Google Shape;656;p9"/>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57" name="Google Shape;657;p9"/>
            <p:cNvGrpSpPr/>
            <p:nvPr/>
          </p:nvGrpSpPr>
          <p:grpSpPr>
            <a:xfrm>
              <a:off x="8341543" y="1721094"/>
              <a:ext cx="569676" cy="380612"/>
              <a:chOff x="8341543" y="1721094"/>
              <a:chExt cx="569676" cy="380612"/>
            </a:xfrm>
          </p:grpSpPr>
          <p:sp>
            <p:nvSpPr>
              <p:cNvPr id="658" name="Google Shape;658;p9"/>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9" name="Google Shape;659;p9"/>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60" name="Google Shape;660;p9"/>
            <p:cNvGrpSpPr/>
            <p:nvPr/>
          </p:nvGrpSpPr>
          <p:grpSpPr>
            <a:xfrm>
              <a:off x="8346273" y="1183592"/>
              <a:ext cx="568486" cy="388014"/>
              <a:chOff x="8346273" y="1183592"/>
              <a:chExt cx="568486" cy="388014"/>
            </a:xfrm>
          </p:grpSpPr>
          <p:sp>
            <p:nvSpPr>
              <p:cNvPr id="661" name="Google Shape;661;p9"/>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2" name="Google Shape;662;p9"/>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63" name="Google Shape;663;p9"/>
            <p:cNvGrpSpPr/>
            <p:nvPr/>
          </p:nvGrpSpPr>
          <p:grpSpPr>
            <a:xfrm>
              <a:off x="8341543" y="606635"/>
              <a:ext cx="569676" cy="388014"/>
              <a:chOff x="8341543" y="606635"/>
              <a:chExt cx="569676" cy="388014"/>
            </a:xfrm>
          </p:grpSpPr>
          <p:sp>
            <p:nvSpPr>
              <p:cNvPr id="664" name="Google Shape;664;p9"/>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5" name="Google Shape;665;p9"/>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66" name="Google Shape;666;p9"/>
            <p:cNvGrpSpPr/>
            <p:nvPr/>
          </p:nvGrpSpPr>
          <p:grpSpPr>
            <a:xfrm>
              <a:off x="8341543" y="2842933"/>
              <a:ext cx="569676" cy="380612"/>
              <a:chOff x="8341543" y="2282008"/>
              <a:chExt cx="569676" cy="380612"/>
            </a:xfrm>
          </p:grpSpPr>
          <p:sp>
            <p:nvSpPr>
              <p:cNvPr id="667" name="Google Shape;667;p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8" name="Google Shape;668;p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69" name="Google Shape;669;p9"/>
            <p:cNvGrpSpPr/>
            <p:nvPr/>
          </p:nvGrpSpPr>
          <p:grpSpPr>
            <a:xfrm>
              <a:off x="8341543" y="3403858"/>
              <a:ext cx="569676" cy="380612"/>
              <a:chOff x="8341543" y="2282008"/>
              <a:chExt cx="569676" cy="380612"/>
            </a:xfrm>
          </p:grpSpPr>
          <p:sp>
            <p:nvSpPr>
              <p:cNvPr id="670" name="Google Shape;670;p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1" name="Google Shape;671;p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72" name="Google Shape;672;p9"/>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3" name="Google Shape;673;p9"/>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74" name="Google Shape;674;p9"/>
          <p:cNvSpPr txBox="1">
            <a:spLocks noGrp="1"/>
          </p:cNvSpPr>
          <p:nvPr>
            <p:ph type="title"/>
          </p:nvPr>
        </p:nvSpPr>
        <p:spPr>
          <a:xfrm>
            <a:off x="2686400" y="1976933"/>
            <a:ext cx="6819200" cy="185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4266"/>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675" name="Google Shape;675;p9"/>
          <p:cNvSpPr txBox="1">
            <a:spLocks noGrp="1"/>
          </p:cNvSpPr>
          <p:nvPr>
            <p:ph type="subTitle" idx="1"/>
          </p:nvPr>
        </p:nvSpPr>
        <p:spPr>
          <a:xfrm>
            <a:off x="3459000" y="3667733"/>
            <a:ext cx="5274000" cy="132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400"/>
            </a:lvl1pPr>
            <a:lvl2pPr lvl="1" algn="ctr" rtl="0">
              <a:spcBef>
                <a:spcPts val="0"/>
              </a:spcBef>
              <a:spcAft>
                <a:spcPts val="0"/>
              </a:spcAft>
              <a:buNone/>
              <a:defRPr sz="2400"/>
            </a:lvl2pPr>
            <a:lvl3pPr lvl="2" algn="ctr" rtl="0">
              <a:spcBef>
                <a:spcPts val="0"/>
              </a:spcBef>
              <a:spcAft>
                <a:spcPts val="0"/>
              </a:spcAft>
              <a:buNone/>
              <a:defRPr sz="2400"/>
            </a:lvl3pPr>
            <a:lvl4pPr lvl="3" algn="ctr" rtl="0">
              <a:spcBef>
                <a:spcPts val="0"/>
              </a:spcBef>
              <a:spcAft>
                <a:spcPts val="0"/>
              </a:spcAft>
              <a:buNone/>
              <a:defRPr sz="2400"/>
            </a:lvl4pPr>
            <a:lvl5pPr lvl="4" algn="ctr" rtl="0">
              <a:spcBef>
                <a:spcPts val="0"/>
              </a:spcBef>
              <a:spcAft>
                <a:spcPts val="0"/>
              </a:spcAft>
              <a:buNone/>
              <a:defRPr sz="2400"/>
            </a:lvl5pPr>
            <a:lvl6pPr lvl="5" algn="ctr" rtl="0">
              <a:spcBef>
                <a:spcPts val="0"/>
              </a:spcBef>
              <a:spcAft>
                <a:spcPts val="0"/>
              </a:spcAft>
              <a:buNone/>
              <a:defRPr sz="2400"/>
            </a:lvl6pPr>
            <a:lvl7pPr lvl="6" algn="ctr" rtl="0">
              <a:spcBef>
                <a:spcPts val="0"/>
              </a:spcBef>
              <a:spcAft>
                <a:spcPts val="0"/>
              </a:spcAft>
              <a:buNone/>
              <a:defRPr sz="2400"/>
            </a:lvl7pPr>
            <a:lvl8pPr lvl="7" algn="ctr" rtl="0">
              <a:spcBef>
                <a:spcPts val="0"/>
              </a:spcBef>
              <a:spcAft>
                <a:spcPts val="0"/>
              </a:spcAft>
              <a:buNone/>
              <a:defRPr sz="2400"/>
            </a:lvl8pPr>
            <a:lvl9pPr lvl="8" algn="ctr" rtl="0">
              <a:spcBef>
                <a:spcPts val="0"/>
              </a:spcBef>
              <a:spcAft>
                <a:spcPts val="0"/>
              </a:spcAft>
              <a:buNone/>
              <a:defRPr sz="2400"/>
            </a:lvl9pPr>
          </a:lstStyle>
          <a:p>
            <a:endParaRPr/>
          </a:p>
        </p:txBody>
      </p:sp>
      <p:sp>
        <p:nvSpPr>
          <p:cNvPr id="676" name="Google Shape;676;p9"/>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7" name="Google Shape;677;p9"/>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8" name="Google Shape;678;p9"/>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9" name="Google Shape;679;p9"/>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0" name="Google Shape;680;p9"/>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1" name="Google Shape;681;p9"/>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2" name="Google Shape;682;p9"/>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3" name="Google Shape;683;p9"/>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4" name="Google Shape;684;p9"/>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5" name="Google Shape;685;p9"/>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6" name="Google Shape;686;p9"/>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7" name="Google Shape;687;p9"/>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8" name="Google Shape;688;p9"/>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9" name="Google Shape;689;p9"/>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0" name="Google Shape;690;p9"/>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1" name="Google Shape;691;p9"/>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2" name="Google Shape;692;p9"/>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3" name="Google Shape;693;p9"/>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4" name="Google Shape;694;p9"/>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5" name="Google Shape;695;p9"/>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6" name="Google Shape;696;p9"/>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7" name="Google Shape;697;p9"/>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8" name="Google Shape;698;p9"/>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9" name="Google Shape;699;p9"/>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0" name="Google Shape;700;p9"/>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1" name="Google Shape;701;p9"/>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2" name="Google Shape;702;p9"/>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3" name="Google Shape;703;p9"/>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4" name="Google Shape;704;p9"/>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5" name="Google Shape;705;p9"/>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6" name="Google Shape;706;p9"/>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7" name="Google Shape;707;p9"/>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8" name="Google Shape;708;p9"/>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9" name="Google Shape;709;p9"/>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0" name="Google Shape;710;p9"/>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1" name="Google Shape;711;p9"/>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2" name="Google Shape;712;p9"/>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3" name="Google Shape;713;p9"/>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4" name="Google Shape;714;p9"/>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5" name="Google Shape;715;p9"/>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6" name="Google Shape;716;p9"/>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7" name="Google Shape;717;p9"/>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8" name="Google Shape;718;p9"/>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9" name="Google Shape;719;p9"/>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0" name="Google Shape;720;p9"/>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1" name="Google Shape;721;p9"/>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2" name="Google Shape;722;p9"/>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3" name="Google Shape;723;p9"/>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4" name="Google Shape;724;p9"/>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5" name="Google Shape;725;p9"/>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52938118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26"/>
        <p:cNvGrpSpPr/>
        <p:nvPr/>
      </p:nvGrpSpPr>
      <p:grpSpPr>
        <a:xfrm>
          <a:off x="0" y="0"/>
          <a:ext cx="0" cy="0"/>
          <a:chOff x="0" y="0"/>
          <a:chExt cx="0" cy="0"/>
        </a:xfrm>
      </p:grpSpPr>
      <p:grpSp>
        <p:nvGrpSpPr>
          <p:cNvPr id="727" name="Google Shape;727;p10"/>
          <p:cNvGrpSpPr/>
          <p:nvPr/>
        </p:nvGrpSpPr>
        <p:grpSpPr>
          <a:xfrm>
            <a:off x="527859" y="292693"/>
            <a:ext cx="11358487" cy="6384375"/>
            <a:chOff x="395894" y="219519"/>
            <a:chExt cx="8518865" cy="4788281"/>
          </a:xfrm>
        </p:grpSpPr>
        <p:sp>
          <p:nvSpPr>
            <p:cNvPr id="728" name="Google Shape;728;p10"/>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729" name="Google Shape;729;p10"/>
            <p:cNvGrpSpPr/>
            <p:nvPr/>
          </p:nvGrpSpPr>
          <p:grpSpPr>
            <a:xfrm>
              <a:off x="8341543" y="2282008"/>
              <a:ext cx="569676" cy="380612"/>
              <a:chOff x="8341543" y="2282008"/>
              <a:chExt cx="569676" cy="380612"/>
            </a:xfrm>
          </p:grpSpPr>
          <p:sp>
            <p:nvSpPr>
              <p:cNvPr id="730" name="Google Shape;730;p1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1" name="Google Shape;731;p1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32" name="Google Shape;732;p10"/>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733" name="Google Shape;733;p10"/>
            <p:cNvGrpSpPr/>
            <p:nvPr/>
          </p:nvGrpSpPr>
          <p:grpSpPr>
            <a:xfrm>
              <a:off x="8341543" y="1721094"/>
              <a:ext cx="569676" cy="380612"/>
              <a:chOff x="8341543" y="1721094"/>
              <a:chExt cx="569676" cy="380612"/>
            </a:xfrm>
          </p:grpSpPr>
          <p:sp>
            <p:nvSpPr>
              <p:cNvPr id="734" name="Google Shape;734;p10"/>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5" name="Google Shape;735;p10"/>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736" name="Google Shape;736;p10"/>
            <p:cNvGrpSpPr/>
            <p:nvPr/>
          </p:nvGrpSpPr>
          <p:grpSpPr>
            <a:xfrm>
              <a:off x="8346273" y="1183592"/>
              <a:ext cx="568486" cy="388014"/>
              <a:chOff x="8346273" y="1183592"/>
              <a:chExt cx="568486" cy="388014"/>
            </a:xfrm>
          </p:grpSpPr>
          <p:sp>
            <p:nvSpPr>
              <p:cNvPr id="737" name="Google Shape;737;p10"/>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8" name="Google Shape;738;p10"/>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739" name="Google Shape;739;p10"/>
            <p:cNvGrpSpPr/>
            <p:nvPr/>
          </p:nvGrpSpPr>
          <p:grpSpPr>
            <a:xfrm>
              <a:off x="8341543" y="606635"/>
              <a:ext cx="569676" cy="388014"/>
              <a:chOff x="8341543" y="606635"/>
              <a:chExt cx="569676" cy="388014"/>
            </a:xfrm>
          </p:grpSpPr>
          <p:sp>
            <p:nvSpPr>
              <p:cNvPr id="740" name="Google Shape;740;p10"/>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1" name="Google Shape;741;p10"/>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742" name="Google Shape;742;p10"/>
            <p:cNvGrpSpPr/>
            <p:nvPr/>
          </p:nvGrpSpPr>
          <p:grpSpPr>
            <a:xfrm>
              <a:off x="8341543" y="2842933"/>
              <a:ext cx="569676" cy="380612"/>
              <a:chOff x="8341543" y="2282008"/>
              <a:chExt cx="569676" cy="380612"/>
            </a:xfrm>
          </p:grpSpPr>
          <p:sp>
            <p:nvSpPr>
              <p:cNvPr id="743" name="Google Shape;743;p1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4" name="Google Shape;744;p1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745" name="Google Shape;745;p10"/>
            <p:cNvGrpSpPr/>
            <p:nvPr/>
          </p:nvGrpSpPr>
          <p:grpSpPr>
            <a:xfrm>
              <a:off x="8341543" y="3403858"/>
              <a:ext cx="569676" cy="380612"/>
              <a:chOff x="8341543" y="2282008"/>
              <a:chExt cx="569676" cy="380612"/>
            </a:xfrm>
          </p:grpSpPr>
          <p:sp>
            <p:nvSpPr>
              <p:cNvPr id="746" name="Google Shape;746;p1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7" name="Google Shape;747;p1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8" name="Google Shape;748;p10"/>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9" name="Google Shape;749;p10"/>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50" name="Google Shape;750;p10"/>
          <p:cNvSpPr txBox="1">
            <a:spLocks noGrp="1"/>
          </p:cNvSpPr>
          <p:nvPr>
            <p:ph type="title"/>
          </p:nvPr>
        </p:nvSpPr>
        <p:spPr>
          <a:xfrm>
            <a:off x="4584733" y="2679400"/>
            <a:ext cx="6639200" cy="1499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800"/>
              <a:buNone/>
              <a:defRPr sz="5333"/>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751" name="Google Shape;751;p10"/>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2" name="Google Shape;752;p10"/>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3" name="Google Shape;753;p10"/>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4" name="Google Shape;754;p10"/>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5" name="Google Shape;755;p10"/>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6" name="Google Shape;756;p10"/>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7" name="Google Shape;757;p10"/>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8" name="Google Shape;758;p10"/>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9" name="Google Shape;759;p10"/>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0" name="Google Shape;760;p10"/>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1" name="Google Shape;761;p10"/>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2" name="Google Shape;762;p10"/>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3" name="Google Shape;763;p10"/>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4" name="Google Shape;764;p10"/>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5" name="Google Shape;765;p10"/>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6" name="Google Shape;766;p10"/>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7" name="Google Shape;767;p10"/>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8" name="Google Shape;768;p10"/>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9" name="Google Shape;769;p10"/>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0" name="Google Shape;770;p10"/>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1" name="Google Shape;771;p10"/>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2" name="Google Shape;772;p10"/>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3" name="Google Shape;773;p10"/>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4" name="Google Shape;774;p10"/>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5" name="Google Shape;775;p10"/>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6" name="Google Shape;776;p10"/>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7" name="Google Shape;777;p10"/>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8" name="Google Shape;778;p10"/>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9" name="Google Shape;779;p10"/>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0" name="Google Shape;780;p10"/>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1" name="Google Shape;781;p10"/>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2" name="Google Shape;782;p10"/>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3" name="Google Shape;783;p10"/>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4" name="Google Shape;784;p10"/>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5" name="Google Shape;785;p10"/>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6" name="Google Shape;786;p10"/>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7" name="Google Shape;787;p10"/>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8" name="Google Shape;788;p10"/>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9" name="Google Shape;789;p10"/>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0" name="Google Shape;790;p10"/>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1" name="Google Shape;791;p10"/>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2" name="Google Shape;792;p10"/>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3" name="Google Shape;793;p10"/>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4" name="Google Shape;794;p10"/>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5" name="Google Shape;795;p10"/>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6" name="Google Shape;796;p10"/>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7" name="Google Shape;797;p10"/>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8" name="Google Shape;798;p10"/>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9" name="Google Shape;799;p10"/>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0" name="Google Shape;800;p10"/>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58216283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801"/>
        <p:cNvGrpSpPr/>
        <p:nvPr/>
      </p:nvGrpSpPr>
      <p:grpSpPr>
        <a:xfrm>
          <a:off x="0" y="0"/>
          <a:ext cx="0" cy="0"/>
          <a:chOff x="0" y="0"/>
          <a:chExt cx="0" cy="0"/>
        </a:xfrm>
      </p:grpSpPr>
      <p:grpSp>
        <p:nvGrpSpPr>
          <p:cNvPr id="802" name="Google Shape;802;p11"/>
          <p:cNvGrpSpPr/>
          <p:nvPr/>
        </p:nvGrpSpPr>
        <p:grpSpPr>
          <a:xfrm>
            <a:off x="527859" y="292693"/>
            <a:ext cx="11358487" cy="6384375"/>
            <a:chOff x="395894" y="219519"/>
            <a:chExt cx="8518865" cy="4788281"/>
          </a:xfrm>
        </p:grpSpPr>
        <p:sp>
          <p:nvSpPr>
            <p:cNvPr id="803" name="Google Shape;803;p11"/>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804" name="Google Shape;804;p11"/>
            <p:cNvGrpSpPr/>
            <p:nvPr/>
          </p:nvGrpSpPr>
          <p:grpSpPr>
            <a:xfrm>
              <a:off x="8341543" y="2282008"/>
              <a:ext cx="569676" cy="380612"/>
              <a:chOff x="8341543" y="2282008"/>
              <a:chExt cx="569676" cy="380612"/>
            </a:xfrm>
          </p:grpSpPr>
          <p:sp>
            <p:nvSpPr>
              <p:cNvPr id="805" name="Google Shape;805;p1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6" name="Google Shape;806;p1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807" name="Google Shape;807;p11"/>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808" name="Google Shape;808;p11"/>
            <p:cNvGrpSpPr/>
            <p:nvPr/>
          </p:nvGrpSpPr>
          <p:grpSpPr>
            <a:xfrm>
              <a:off x="8341543" y="1721094"/>
              <a:ext cx="569676" cy="380612"/>
              <a:chOff x="8341543" y="1721094"/>
              <a:chExt cx="569676" cy="380612"/>
            </a:xfrm>
          </p:grpSpPr>
          <p:sp>
            <p:nvSpPr>
              <p:cNvPr id="809" name="Google Shape;809;p11"/>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0" name="Google Shape;810;p11"/>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11" name="Google Shape;811;p11"/>
            <p:cNvGrpSpPr/>
            <p:nvPr/>
          </p:nvGrpSpPr>
          <p:grpSpPr>
            <a:xfrm>
              <a:off x="8346273" y="1183592"/>
              <a:ext cx="568486" cy="388014"/>
              <a:chOff x="8346273" y="1183592"/>
              <a:chExt cx="568486" cy="388014"/>
            </a:xfrm>
          </p:grpSpPr>
          <p:sp>
            <p:nvSpPr>
              <p:cNvPr id="812" name="Google Shape;812;p11"/>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3" name="Google Shape;813;p11"/>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14" name="Google Shape;814;p11"/>
            <p:cNvGrpSpPr/>
            <p:nvPr/>
          </p:nvGrpSpPr>
          <p:grpSpPr>
            <a:xfrm>
              <a:off x="8341543" y="606635"/>
              <a:ext cx="569676" cy="388014"/>
              <a:chOff x="8341543" y="606635"/>
              <a:chExt cx="569676" cy="388014"/>
            </a:xfrm>
          </p:grpSpPr>
          <p:sp>
            <p:nvSpPr>
              <p:cNvPr id="815" name="Google Shape;815;p11"/>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6" name="Google Shape;816;p11"/>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17" name="Google Shape;817;p11"/>
            <p:cNvGrpSpPr/>
            <p:nvPr/>
          </p:nvGrpSpPr>
          <p:grpSpPr>
            <a:xfrm>
              <a:off x="8341543" y="2842933"/>
              <a:ext cx="569676" cy="380612"/>
              <a:chOff x="8341543" y="2282008"/>
              <a:chExt cx="569676" cy="380612"/>
            </a:xfrm>
          </p:grpSpPr>
          <p:sp>
            <p:nvSpPr>
              <p:cNvPr id="818" name="Google Shape;818;p1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9" name="Google Shape;819;p1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20" name="Google Shape;820;p11"/>
            <p:cNvGrpSpPr/>
            <p:nvPr/>
          </p:nvGrpSpPr>
          <p:grpSpPr>
            <a:xfrm>
              <a:off x="8341543" y="3403858"/>
              <a:ext cx="569676" cy="380612"/>
              <a:chOff x="8341543" y="2282008"/>
              <a:chExt cx="569676" cy="380612"/>
            </a:xfrm>
          </p:grpSpPr>
          <p:sp>
            <p:nvSpPr>
              <p:cNvPr id="821" name="Google Shape;821;p1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2" name="Google Shape;822;p1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823" name="Google Shape;823;p11"/>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4" name="Google Shape;824;p11"/>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825" name="Google Shape;825;p11"/>
          <p:cNvSpPr txBox="1">
            <a:spLocks noGrp="1"/>
          </p:cNvSpPr>
          <p:nvPr>
            <p:ph type="title" hasCustomPrompt="1"/>
          </p:nvPr>
        </p:nvSpPr>
        <p:spPr>
          <a:xfrm>
            <a:off x="2422484" y="2276784"/>
            <a:ext cx="7348800" cy="18684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1"/>
              </a:buClr>
              <a:buSzPts val="7200"/>
              <a:buNone/>
              <a:defRPr sz="12000">
                <a:solidFill>
                  <a:schemeClr val="accent1"/>
                </a:solidFill>
              </a:defRPr>
            </a:lvl1pPr>
            <a:lvl2pPr lvl="1" algn="ctr">
              <a:spcBef>
                <a:spcPts val="0"/>
              </a:spcBef>
              <a:spcAft>
                <a:spcPts val="0"/>
              </a:spcAft>
              <a:buClr>
                <a:schemeClr val="accent1"/>
              </a:buClr>
              <a:buSzPts val="7200"/>
              <a:buNone/>
              <a:defRPr sz="9600">
                <a:solidFill>
                  <a:schemeClr val="accent1"/>
                </a:solidFill>
              </a:defRPr>
            </a:lvl2pPr>
            <a:lvl3pPr lvl="2" algn="ctr">
              <a:spcBef>
                <a:spcPts val="0"/>
              </a:spcBef>
              <a:spcAft>
                <a:spcPts val="0"/>
              </a:spcAft>
              <a:buClr>
                <a:schemeClr val="accent1"/>
              </a:buClr>
              <a:buSzPts val="7200"/>
              <a:buNone/>
              <a:defRPr sz="9600">
                <a:solidFill>
                  <a:schemeClr val="accent1"/>
                </a:solidFill>
              </a:defRPr>
            </a:lvl3pPr>
            <a:lvl4pPr lvl="3" algn="ctr">
              <a:spcBef>
                <a:spcPts val="0"/>
              </a:spcBef>
              <a:spcAft>
                <a:spcPts val="0"/>
              </a:spcAft>
              <a:buClr>
                <a:schemeClr val="accent1"/>
              </a:buClr>
              <a:buSzPts val="7200"/>
              <a:buNone/>
              <a:defRPr sz="9600">
                <a:solidFill>
                  <a:schemeClr val="accent1"/>
                </a:solidFill>
              </a:defRPr>
            </a:lvl4pPr>
            <a:lvl5pPr lvl="4" algn="ctr">
              <a:spcBef>
                <a:spcPts val="0"/>
              </a:spcBef>
              <a:spcAft>
                <a:spcPts val="0"/>
              </a:spcAft>
              <a:buClr>
                <a:schemeClr val="accent1"/>
              </a:buClr>
              <a:buSzPts val="7200"/>
              <a:buNone/>
              <a:defRPr sz="9600">
                <a:solidFill>
                  <a:schemeClr val="accent1"/>
                </a:solidFill>
              </a:defRPr>
            </a:lvl5pPr>
            <a:lvl6pPr lvl="5" algn="ctr">
              <a:spcBef>
                <a:spcPts val="0"/>
              </a:spcBef>
              <a:spcAft>
                <a:spcPts val="0"/>
              </a:spcAft>
              <a:buClr>
                <a:schemeClr val="accent1"/>
              </a:buClr>
              <a:buSzPts val="7200"/>
              <a:buNone/>
              <a:defRPr sz="9600">
                <a:solidFill>
                  <a:schemeClr val="accent1"/>
                </a:solidFill>
              </a:defRPr>
            </a:lvl6pPr>
            <a:lvl7pPr lvl="6" algn="ctr">
              <a:spcBef>
                <a:spcPts val="0"/>
              </a:spcBef>
              <a:spcAft>
                <a:spcPts val="0"/>
              </a:spcAft>
              <a:buClr>
                <a:schemeClr val="accent1"/>
              </a:buClr>
              <a:buSzPts val="7200"/>
              <a:buNone/>
              <a:defRPr sz="9600">
                <a:solidFill>
                  <a:schemeClr val="accent1"/>
                </a:solidFill>
              </a:defRPr>
            </a:lvl7pPr>
            <a:lvl8pPr lvl="7" algn="ctr">
              <a:spcBef>
                <a:spcPts val="0"/>
              </a:spcBef>
              <a:spcAft>
                <a:spcPts val="0"/>
              </a:spcAft>
              <a:buClr>
                <a:schemeClr val="accent1"/>
              </a:buClr>
              <a:buSzPts val="7200"/>
              <a:buNone/>
              <a:defRPr sz="9600">
                <a:solidFill>
                  <a:schemeClr val="accent1"/>
                </a:solidFill>
              </a:defRPr>
            </a:lvl8pPr>
            <a:lvl9pPr lvl="8" algn="ctr">
              <a:spcBef>
                <a:spcPts val="0"/>
              </a:spcBef>
              <a:spcAft>
                <a:spcPts val="0"/>
              </a:spcAft>
              <a:buClr>
                <a:schemeClr val="accent1"/>
              </a:buClr>
              <a:buSzPts val="7200"/>
              <a:buNone/>
              <a:defRPr sz="9600">
                <a:solidFill>
                  <a:schemeClr val="accent1"/>
                </a:solidFill>
              </a:defRPr>
            </a:lvl9pPr>
          </a:lstStyle>
          <a:p>
            <a:r>
              <a:t>xx%</a:t>
            </a:r>
          </a:p>
        </p:txBody>
      </p:sp>
      <p:sp>
        <p:nvSpPr>
          <p:cNvPr id="826" name="Google Shape;826;p11"/>
          <p:cNvSpPr txBox="1">
            <a:spLocks noGrp="1"/>
          </p:cNvSpPr>
          <p:nvPr>
            <p:ph type="subTitle" idx="1"/>
          </p:nvPr>
        </p:nvSpPr>
        <p:spPr>
          <a:xfrm>
            <a:off x="2420717" y="3962417"/>
            <a:ext cx="7348800" cy="618800"/>
          </a:xfrm>
          <a:prstGeom prst="rect">
            <a:avLst/>
          </a:prstGeom>
        </p:spPr>
        <p:txBody>
          <a:bodyPr spcFirstLastPara="1" wrap="square" lIns="91425" tIns="91425" rIns="91425" bIns="91425" anchor="t" anchorCtr="0">
            <a:noAutofit/>
          </a:bodyPr>
          <a:lstStyle>
            <a:lvl1pPr lvl="0" algn="ctr">
              <a:spcBef>
                <a:spcPts val="0"/>
              </a:spcBef>
              <a:spcAft>
                <a:spcPts val="0"/>
              </a:spcAft>
              <a:buNone/>
              <a:defRPr sz="2667"/>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827" name="Google Shape;827;p11"/>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8" name="Google Shape;828;p11"/>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9" name="Google Shape;829;p11"/>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0" name="Google Shape;830;p11"/>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1" name="Google Shape;831;p11"/>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2" name="Google Shape;832;p11"/>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3" name="Google Shape;833;p11"/>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4" name="Google Shape;834;p11"/>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5" name="Google Shape;835;p11"/>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6" name="Google Shape;836;p11"/>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7" name="Google Shape;837;p11"/>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8" name="Google Shape;838;p11"/>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9" name="Google Shape;839;p11"/>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0" name="Google Shape;840;p11"/>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1" name="Google Shape;841;p11"/>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2" name="Google Shape;842;p11"/>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3" name="Google Shape;843;p11"/>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4" name="Google Shape;844;p11"/>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5" name="Google Shape;845;p11"/>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6" name="Google Shape;846;p11"/>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7" name="Google Shape;847;p11"/>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8" name="Google Shape;848;p11"/>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9" name="Google Shape;849;p11"/>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0" name="Google Shape;850;p11"/>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1" name="Google Shape;851;p11"/>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2" name="Google Shape;852;p11"/>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3" name="Google Shape;853;p11"/>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4" name="Google Shape;854;p11"/>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5" name="Google Shape;855;p11"/>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6" name="Google Shape;856;p11"/>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7" name="Google Shape;857;p11"/>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8" name="Google Shape;858;p11"/>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9" name="Google Shape;859;p11"/>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0" name="Google Shape;860;p11"/>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1" name="Google Shape;861;p11"/>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2" name="Google Shape;862;p11"/>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3" name="Google Shape;863;p11"/>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4" name="Google Shape;864;p11"/>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5" name="Google Shape;865;p11"/>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6" name="Google Shape;866;p11"/>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7" name="Google Shape;867;p11"/>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8" name="Google Shape;868;p11"/>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9" name="Google Shape;869;p11"/>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0" name="Google Shape;870;p11"/>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1" name="Google Shape;871;p11"/>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2" name="Google Shape;872;p11"/>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3" name="Google Shape;873;p11"/>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4" name="Google Shape;874;p11"/>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5" name="Google Shape;875;p11"/>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6" name="Google Shape;876;p11"/>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50574494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77"/>
        <p:cNvGrpSpPr/>
        <p:nvPr/>
      </p:nvGrpSpPr>
      <p:grpSpPr>
        <a:xfrm>
          <a:off x="0" y="0"/>
          <a:ext cx="0" cy="0"/>
          <a:chOff x="0" y="0"/>
          <a:chExt cx="0" cy="0"/>
        </a:xfrm>
      </p:grpSpPr>
    </p:spTree>
    <p:extLst>
      <p:ext uri="{BB962C8B-B14F-4D97-AF65-F5344CB8AC3E}">
        <p14:creationId xmlns:p14="http://schemas.microsoft.com/office/powerpoint/2010/main" val="256418487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able of contents 1">
  <p:cSld name="Table of contents 1">
    <p:spTree>
      <p:nvGrpSpPr>
        <p:cNvPr id="1" name="Shape 878"/>
        <p:cNvGrpSpPr/>
        <p:nvPr/>
      </p:nvGrpSpPr>
      <p:grpSpPr>
        <a:xfrm>
          <a:off x="0" y="0"/>
          <a:ext cx="0" cy="0"/>
          <a:chOff x="0" y="0"/>
          <a:chExt cx="0" cy="0"/>
        </a:xfrm>
      </p:grpSpPr>
      <p:sp>
        <p:nvSpPr>
          <p:cNvPr id="879" name="Google Shape;879;p13"/>
          <p:cNvSpPr/>
          <p:nvPr/>
        </p:nvSpPr>
        <p:spPr>
          <a:xfrm>
            <a:off x="527900" y="388432"/>
            <a:ext cx="11114749"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0" name="Google Shape;880;p13"/>
          <p:cNvSpPr/>
          <p:nvPr/>
        </p:nvSpPr>
        <p:spPr>
          <a:xfrm>
            <a:off x="881581" y="292693"/>
            <a:ext cx="10758425"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1" name="Google Shape;881;p13"/>
          <p:cNvSpPr/>
          <p:nvPr/>
        </p:nvSpPr>
        <p:spPr>
          <a:xfrm>
            <a:off x="11122057" y="5930292"/>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882" name="Google Shape;882;p13"/>
          <p:cNvGrpSpPr/>
          <p:nvPr/>
        </p:nvGrpSpPr>
        <p:grpSpPr>
          <a:xfrm>
            <a:off x="11122057" y="3042677"/>
            <a:ext cx="759568" cy="507483"/>
            <a:chOff x="8341543" y="2282008"/>
            <a:chExt cx="569676" cy="380612"/>
          </a:xfrm>
        </p:grpSpPr>
        <p:sp>
          <p:nvSpPr>
            <p:cNvPr id="883" name="Google Shape;883;p1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4" name="Google Shape;884;p1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85" name="Google Shape;885;p13"/>
          <p:cNvGrpSpPr/>
          <p:nvPr/>
        </p:nvGrpSpPr>
        <p:grpSpPr>
          <a:xfrm>
            <a:off x="11122057" y="2294792"/>
            <a:ext cx="759568" cy="507483"/>
            <a:chOff x="8341543" y="1721094"/>
            <a:chExt cx="569676" cy="380612"/>
          </a:xfrm>
        </p:grpSpPr>
        <p:sp>
          <p:nvSpPr>
            <p:cNvPr id="886" name="Google Shape;886;p13"/>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7" name="Google Shape;887;p13"/>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88" name="Google Shape;888;p13"/>
          <p:cNvGrpSpPr/>
          <p:nvPr/>
        </p:nvGrpSpPr>
        <p:grpSpPr>
          <a:xfrm>
            <a:off x="11128364" y="1578123"/>
            <a:ext cx="757981" cy="517352"/>
            <a:chOff x="8346273" y="1183592"/>
            <a:chExt cx="568486" cy="388014"/>
          </a:xfrm>
        </p:grpSpPr>
        <p:sp>
          <p:nvSpPr>
            <p:cNvPr id="889" name="Google Shape;889;p13"/>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0" name="Google Shape;890;p13"/>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91" name="Google Shape;891;p13"/>
          <p:cNvGrpSpPr/>
          <p:nvPr/>
        </p:nvGrpSpPr>
        <p:grpSpPr>
          <a:xfrm>
            <a:off x="11122057" y="808847"/>
            <a:ext cx="759568" cy="517352"/>
            <a:chOff x="8341543" y="606635"/>
            <a:chExt cx="569676" cy="388014"/>
          </a:xfrm>
        </p:grpSpPr>
        <p:sp>
          <p:nvSpPr>
            <p:cNvPr id="892" name="Google Shape;892;p13"/>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3" name="Google Shape;893;p13"/>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94" name="Google Shape;894;p13"/>
          <p:cNvGrpSpPr/>
          <p:nvPr/>
        </p:nvGrpSpPr>
        <p:grpSpPr>
          <a:xfrm>
            <a:off x="11122057" y="3790577"/>
            <a:ext cx="759568" cy="507483"/>
            <a:chOff x="8341543" y="2282008"/>
            <a:chExt cx="569676" cy="380612"/>
          </a:xfrm>
        </p:grpSpPr>
        <p:sp>
          <p:nvSpPr>
            <p:cNvPr id="895" name="Google Shape;895;p1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6" name="Google Shape;896;p1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97" name="Google Shape;897;p13"/>
          <p:cNvGrpSpPr/>
          <p:nvPr/>
        </p:nvGrpSpPr>
        <p:grpSpPr>
          <a:xfrm>
            <a:off x="11122057" y="4538477"/>
            <a:ext cx="759568" cy="507483"/>
            <a:chOff x="8341543" y="2282008"/>
            <a:chExt cx="569676" cy="380612"/>
          </a:xfrm>
        </p:grpSpPr>
        <p:sp>
          <p:nvSpPr>
            <p:cNvPr id="898" name="Google Shape;898;p1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9" name="Google Shape;899;p1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900" name="Google Shape;900;p13"/>
          <p:cNvSpPr/>
          <p:nvPr/>
        </p:nvSpPr>
        <p:spPr>
          <a:xfrm>
            <a:off x="11122057" y="5823925"/>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1" name="Google Shape;901;p13"/>
          <p:cNvSpPr/>
          <p:nvPr/>
        </p:nvSpPr>
        <p:spPr>
          <a:xfrm>
            <a:off x="527859" y="292693"/>
            <a:ext cx="10737917" cy="6384375"/>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2" name="Google Shape;902;p13"/>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3" name="Google Shape;903;p13"/>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4" name="Google Shape;904;p13"/>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5" name="Google Shape;905;p13"/>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6" name="Google Shape;906;p13"/>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7" name="Google Shape;907;p13"/>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8" name="Google Shape;908;p13"/>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9" name="Google Shape;909;p13"/>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0" name="Google Shape;910;p13"/>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1" name="Google Shape;911;p13"/>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2" name="Google Shape;912;p13"/>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3" name="Google Shape;913;p13"/>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4" name="Google Shape;914;p13"/>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5" name="Google Shape;915;p13"/>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6" name="Google Shape;916;p13"/>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7" name="Google Shape;917;p13"/>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8" name="Google Shape;918;p13"/>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9" name="Google Shape;919;p13"/>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0" name="Google Shape;920;p13"/>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1" name="Google Shape;921;p13"/>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2" name="Google Shape;922;p13"/>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3" name="Google Shape;923;p13"/>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4" name="Google Shape;924;p13"/>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5" name="Google Shape;925;p13"/>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6" name="Google Shape;926;p13"/>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7" name="Google Shape;927;p13"/>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8" name="Google Shape;928;p13"/>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9" name="Google Shape;929;p13"/>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0" name="Google Shape;930;p13"/>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1" name="Google Shape;931;p13"/>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2" name="Google Shape;932;p13"/>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3" name="Google Shape;933;p13"/>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4" name="Google Shape;934;p13"/>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5" name="Google Shape;935;p13"/>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6" name="Google Shape;936;p13"/>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7" name="Google Shape;937;p13"/>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8" name="Google Shape;938;p13"/>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9" name="Google Shape;939;p13"/>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0" name="Google Shape;940;p13"/>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1" name="Google Shape;941;p13"/>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2" name="Google Shape;942;p13"/>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3" name="Google Shape;943;p13"/>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4" name="Google Shape;944;p13"/>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5" name="Google Shape;945;p13"/>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6" name="Google Shape;946;p13"/>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7" name="Google Shape;947;p13"/>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8" name="Google Shape;948;p13"/>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9" name="Google Shape;949;p13"/>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0" name="Google Shape;950;p13"/>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1" name="Google Shape;951;p13"/>
          <p:cNvSpPr/>
          <p:nvPr/>
        </p:nvSpPr>
        <p:spPr>
          <a:xfrm>
            <a:off x="305201" y="180913"/>
            <a:ext cx="1059620" cy="9156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2" name="Google Shape;952;p13"/>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3" name="Google Shape;953;p13"/>
          <p:cNvSpPr txBox="1">
            <a:spLocks noGrp="1"/>
          </p:cNvSpPr>
          <p:nvPr>
            <p:ph type="title"/>
          </p:nvPr>
        </p:nvSpPr>
        <p:spPr>
          <a:xfrm>
            <a:off x="958333" y="584416"/>
            <a:ext cx="10275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954" name="Google Shape;954;p13">
            <a:hlinkClick r:id="" action="ppaction://noaction"/>
          </p:cNvPr>
          <p:cNvSpPr txBox="1">
            <a:spLocks noGrp="1"/>
          </p:cNvSpPr>
          <p:nvPr>
            <p:ph type="subTitle" idx="1"/>
          </p:nvPr>
        </p:nvSpPr>
        <p:spPr>
          <a:xfrm>
            <a:off x="2395791" y="1639600"/>
            <a:ext cx="3638400" cy="529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chemeClr val="accent1"/>
                </a:solidFill>
              </a:defRPr>
            </a:lvl1pPr>
            <a:lvl2pPr lvl="1" rtl="0">
              <a:spcBef>
                <a:spcPts val="0"/>
              </a:spcBef>
              <a:spcAft>
                <a:spcPts val="0"/>
              </a:spcAft>
              <a:buNone/>
              <a:defRPr sz="2400" b="1">
                <a:solidFill>
                  <a:schemeClr val="accent1"/>
                </a:solidFill>
              </a:defRPr>
            </a:lvl2pPr>
            <a:lvl3pPr lvl="2" rtl="0">
              <a:spcBef>
                <a:spcPts val="0"/>
              </a:spcBef>
              <a:spcAft>
                <a:spcPts val="0"/>
              </a:spcAft>
              <a:buNone/>
              <a:defRPr sz="2400" b="1">
                <a:solidFill>
                  <a:schemeClr val="accent1"/>
                </a:solidFill>
              </a:defRPr>
            </a:lvl3pPr>
            <a:lvl4pPr lvl="3" rtl="0">
              <a:spcBef>
                <a:spcPts val="0"/>
              </a:spcBef>
              <a:spcAft>
                <a:spcPts val="0"/>
              </a:spcAft>
              <a:buNone/>
              <a:defRPr sz="2400" b="1">
                <a:solidFill>
                  <a:schemeClr val="accent1"/>
                </a:solidFill>
              </a:defRPr>
            </a:lvl4pPr>
            <a:lvl5pPr lvl="4" rtl="0">
              <a:spcBef>
                <a:spcPts val="0"/>
              </a:spcBef>
              <a:spcAft>
                <a:spcPts val="0"/>
              </a:spcAft>
              <a:buNone/>
              <a:defRPr sz="2400" b="1">
                <a:solidFill>
                  <a:schemeClr val="accent1"/>
                </a:solidFill>
              </a:defRPr>
            </a:lvl5pPr>
            <a:lvl6pPr lvl="5" rtl="0">
              <a:spcBef>
                <a:spcPts val="0"/>
              </a:spcBef>
              <a:spcAft>
                <a:spcPts val="0"/>
              </a:spcAft>
              <a:buNone/>
              <a:defRPr sz="2400" b="1">
                <a:solidFill>
                  <a:schemeClr val="accent1"/>
                </a:solidFill>
              </a:defRPr>
            </a:lvl6pPr>
            <a:lvl7pPr lvl="6" rtl="0">
              <a:spcBef>
                <a:spcPts val="0"/>
              </a:spcBef>
              <a:spcAft>
                <a:spcPts val="0"/>
              </a:spcAft>
              <a:buNone/>
              <a:defRPr sz="2400" b="1">
                <a:solidFill>
                  <a:schemeClr val="accent1"/>
                </a:solidFill>
              </a:defRPr>
            </a:lvl7pPr>
            <a:lvl8pPr lvl="7" rtl="0">
              <a:spcBef>
                <a:spcPts val="0"/>
              </a:spcBef>
              <a:spcAft>
                <a:spcPts val="0"/>
              </a:spcAft>
              <a:buNone/>
              <a:defRPr sz="2400" b="1">
                <a:solidFill>
                  <a:schemeClr val="accent1"/>
                </a:solidFill>
              </a:defRPr>
            </a:lvl8pPr>
            <a:lvl9pPr lvl="8" rtl="0">
              <a:spcBef>
                <a:spcPts val="0"/>
              </a:spcBef>
              <a:spcAft>
                <a:spcPts val="0"/>
              </a:spcAft>
              <a:buNone/>
              <a:defRPr sz="2400" b="1">
                <a:solidFill>
                  <a:schemeClr val="accent1"/>
                </a:solidFill>
              </a:defRPr>
            </a:lvl9pPr>
          </a:lstStyle>
          <a:p>
            <a:endParaRPr/>
          </a:p>
        </p:txBody>
      </p:sp>
      <p:sp>
        <p:nvSpPr>
          <p:cNvPr id="955" name="Google Shape;955;p13"/>
          <p:cNvSpPr txBox="1">
            <a:spLocks noGrp="1"/>
          </p:cNvSpPr>
          <p:nvPr>
            <p:ph type="subTitle" idx="2"/>
          </p:nvPr>
        </p:nvSpPr>
        <p:spPr>
          <a:xfrm>
            <a:off x="2394712" y="2056420"/>
            <a:ext cx="3640000" cy="7592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56" name="Google Shape;956;p13">
            <a:hlinkClick r:id="" action="ppaction://noaction"/>
          </p:cNvPr>
          <p:cNvSpPr txBox="1">
            <a:spLocks noGrp="1"/>
          </p:cNvSpPr>
          <p:nvPr>
            <p:ph type="title" idx="3" hasCustomPrompt="1"/>
          </p:nvPr>
        </p:nvSpPr>
        <p:spPr>
          <a:xfrm>
            <a:off x="1577287" y="2059196"/>
            <a:ext cx="843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sp>
        <p:nvSpPr>
          <p:cNvPr id="957" name="Google Shape;957;p13"/>
          <p:cNvSpPr txBox="1">
            <a:spLocks noGrp="1"/>
          </p:cNvSpPr>
          <p:nvPr>
            <p:ph type="subTitle" idx="4"/>
          </p:nvPr>
        </p:nvSpPr>
        <p:spPr>
          <a:xfrm>
            <a:off x="2399601" y="3230229"/>
            <a:ext cx="3649200" cy="524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chemeClr val="accent1"/>
                </a:solidFill>
              </a:defRPr>
            </a:lvl1pPr>
            <a:lvl2pPr lvl="1" rtl="0">
              <a:spcBef>
                <a:spcPts val="0"/>
              </a:spcBef>
              <a:spcAft>
                <a:spcPts val="0"/>
              </a:spcAft>
              <a:buNone/>
              <a:defRPr sz="2400" b="1">
                <a:solidFill>
                  <a:schemeClr val="accent1"/>
                </a:solidFill>
              </a:defRPr>
            </a:lvl2pPr>
            <a:lvl3pPr lvl="2" rtl="0">
              <a:spcBef>
                <a:spcPts val="0"/>
              </a:spcBef>
              <a:spcAft>
                <a:spcPts val="0"/>
              </a:spcAft>
              <a:buNone/>
              <a:defRPr sz="2400" b="1">
                <a:solidFill>
                  <a:schemeClr val="accent1"/>
                </a:solidFill>
              </a:defRPr>
            </a:lvl3pPr>
            <a:lvl4pPr lvl="3" rtl="0">
              <a:spcBef>
                <a:spcPts val="0"/>
              </a:spcBef>
              <a:spcAft>
                <a:spcPts val="0"/>
              </a:spcAft>
              <a:buNone/>
              <a:defRPr sz="2400" b="1">
                <a:solidFill>
                  <a:schemeClr val="accent1"/>
                </a:solidFill>
              </a:defRPr>
            </a:lvl4pPr>
            <a:lvl5pPr lvl="4" rtl="0">
              <a:spcBef>
                <a:spcPts val="0"/>
              </a:spcBef>
              <a:spcAft>
                <a:spcPts val="0"/>
              </a:spcAft>
              <a:buNone/>
              <a:defRPr sz="2400" b="1">
                <a:solidFill>
                  <a:schemeClr val="accent1"/>
                </a:solidFill>
              </a:defRPr>
            </a:lvl5pPr>
            <a:lvl6pPr lvl="5" rtl="0">
              <a:spcBef>
                <a:spcPts val="0"/>
              </a:spcBef>
              <a:spcAft>
                <a:spcPts val="0"/>
              </a:spcAft>
              <a:buNone/>
              <a:defRPr sz="2400" b="1">
                <a:solidFill>
                  <a:schemeClr val="accent1"/>
                </a:solidFill>
              </a:defRPr>
            </a:lvl6pPr>
            <a:lvl7pPr lvl="6" rtl="0">
              <a:spcBef>
                <a:spcPts val="0"/>
              </a:spcBef>
              <a:spcAft>
                <a:spcPts val="0"/>
              </a:spcAft>
              <a:buNone/>
              <a:defRPr sz="2400" b="1">
                <a:solidFill>
                  <a:schemeClr val="accent1"/>
                </a:solidFill>
              </a:defRPr>
            </a:lvl7pPr>
            <a:lvl8pPr lvl="7" rtl="0">
              <a:spcBef>
                <a:spcPts val="0"/>
              </a:spcBef>
              <a:spcAft>
                <a:spcPts val="0"/>
              </a:spcAft>
              <a:buNone/>
              <a:defRPr sz="2400" b="1">
                <a:solidFill>
                  <a:schemeClr val="accent1"/>
                </a:solidFill>
              </a:defRPr>
            </a:lvl8pPr>
            <a:lvl9pPr lvl="8" rtl="0">
              <a:spcBef>
                <a:spcPts val="0"/>
              </a:spcBef>
              <a:spcAft>
                <a:spcPts val="0"/>
              </a:spcAft>
              <a:buNone/>
              <a:defRPr sz="2400" b="1">
                <a:solidFill>
                  <a:schemeClr val="accent1"/>
                </a:solidFill>
              </a:defRPr>
            </a:lvl9pPr>
          </a:lstStyle>
          <a:p>
            <a:endParaRPr/>
          </a:p>
        </p:txBody>
      </p:sp>
      <p:sp>
        <p:nvSpPr>
          <p:cNvPr id="958" name="Google Shape;958;p13"/>
          <p:cNvSpPr txBox="1">
            <a:spLocks noGrp="1"/>
          </p:cNvSpPr>
          <p:nvPr>
            <p:ph type="subTitle" idx="5"/>
          </p:nvPr>
        </p:nvSpPr>
        <p:spPr>
          <a:xfrm>
            <a:off x="2392816" y="3649817"/>
            <a:ext cx="36452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59" name="Google Shape;959;p13"/>
          <p:cNvSpPr txBox="1">
            <a:spLocks noGrp="1"/>
          </p:cNvSpPr>
          <p:nvPr>
            <p:ph type="title" idx="6" hasCustomPrompt="1"/>
          </p:nvPr>
        </p:nvSpPr>
        <p:spPr>
          <a:xfrm>
            <a:off x="1578504" y="3675477"/>
            <a:ext cx="841200" cy="560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sp>
        <p:nvSpPr>
          <p:cNvPr id="960" name="Google Shape;960;p13"/>
          <p:cNvSpPr txBox="1">
            <a:spLocks noGrp="1"/>
          </p:cNvSpPr>
          <p:nvPr>
            <p:ph type="subTitle" idx="7"/>
          </p:nvPr>
        </p:nvSpPr>
        <p:spPr>
          <a:xfrm>
            <a:off x="2401775" y="4822861"/>
            <a:ext cx="3640000" cy="524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chemeClr val="accent1"/>
                </a:solidFill>
              </a:defRPr>
            </a:lvl1pPr>
            <a:lvl2pPr lvl="1" rtl="0">
              <a:spcBef>
                <a:spcPts val="0"/>
              </a:spcBef>
              <a:spcAft>
                <a:spcPts val="0"/>
              </a:spcAft>
              <a:buNone/>
              <a:defRPr sz="2400" b="1">
                <a:solidFill>
                  <a:schemeClr val="accent1"/>
                </a:solidFill>
              </a:defRPr>
            </a:lvl2pPr>
            <a:lvl3pPr lvl="2" rtl="0">
              <a:spcBef>
                <a:spcPts val="0"/>
              </a:spcBef>
              <a:spcAft>
                <a:spcPts val="0"/>
              </a:spcAft>
              <a:buNone/>
              <a:defRPr sz="2400" b="1">
                <a:solidFill>
                  <a:schemeClr val="accent1"/>
                </a:solidFill>
              </a:defRPr>
            </a:lvl3pPr>
            <a:lvl4pPr lvl="3" rtl="0">
              <a:spcBef>
                <a:spcPts val="0"/>
              </a:spcBef>
              <a:spcAft>
                <a:spcPts val="0"/>
              </a:spcAft>
              <a:buNone/>
              <a:defRPr sz="2400" b="1">
                <a:solidFill>
                  <a:schemeClr val="accent1"/>
                </a:solidFill>
              </a:defRPr>
            </a:lvl4pPr>
            <a:lvl5pPr lvl="4" rtl="0">
              <a:spcBef>
                <a:spcPts val="0"/>
              </a:spcBef>
              <a:spcAft>
                <a:spcPts val="0"/>
              </a:spcAft>
              <a:buNone/>
              <a:defRPr sz="2400" b="1">
                <a:solidFill>
                  <a:schemeClr val="accent1"/>
                </a:solidFill>
              </a:defRPr>
            </a:lvl5pPr>
            <a:lvl6pPr lvl="5" rtl="0">
              <a:spcBef>
                <a:spcPts val="0"/>
              </a:spcBef>
              <a:spcAft>
                <a:spcPts val="0"/>
              </a:spcAft>
              <a:buNone/>
              <a:defRPr sz="2400" b="1">
                <a:solidFill>
                  <a:schemeClr val="accent1"/>
                </a:solidFill>
              </a:defRPr>
            </a:lvl6pPr>
            <a:lvl7pPr lvl="6" rtl="0">
              <a:spcBef>
                <a:spcPts val="0"/>
              </a:spcBef>
              <a:spcAft>
                <a:spcPts val="0"/>
              </a:spcAft>
              <a:buNone/>
              <a:defRPr sz="2400" b="1">
                <a:solidFill>
                  <a:schemeClr val="accent1"/>
                </a:solidFill>
              </a:defRPr>
            </a:lvl7pPr>
            <a:lvl8pPr lvl="7" rtl="0">
              <a:spcBef>
                <a:spcPts val="0"/>
              </a:spcBef>
              <a:spcAft>
                <a:spcPts val="0"/>
              </a:spcAft>
              <a:buNone/>
              <a:defRPr sz="2400" b="1">
                <a:solidFill>
                  <a:schemeClr val="accent1"/>
                </a:solidFill>
              </a:defRPr>
            </a:lvl8pPr>
            <a:lvl9pPr lvl="8" rtl="0">
              <a:spcBef>
                <a:spcPts val="0"/>
              </a:spcBef>
              <a:spcAft>
                <a:spcPts val="0"/>
              </a:spcAft>
              <a:buNone/>
              <a:defRPr sz="2400" b="1">
                <a:solidFill>
                  <a:schemeClr val="accent1"/>
                </a:solidFill>
              </a:defRPr>
            </a:lvl9pPr>
          </a:lstStyle>
          <a:p>
            <a:endParaRPr/>
          </a:p>
        </p:txBody>
      </p:sp>
      <p:sp>
        <p:nvSpPr>
          <p:cNvPr id="961" name="Google Shape;961;p13"/>
          <p:cNvSpPr txBox="1">
            <a:spLocks noGrp="1"/>
          </p:cNvSpPr>
          <p:nvPr>
            <p:ph type="subTitle" idx="8"/>
          </p:nvPr>
        </p:nvSpPr>
        <p:spPr>
          <a:xfrm>
            <a:off x="2392816" y="5243275"/>
            <a:ext cx="36452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62" name="Google Shape;962;p13"/>
          <p:cNvSpPr txBox="1">
            <a:spLocks noGrp="1"/>
          </p:cNvSpPr>
          <p:nvPr>
            <p:ph type="title" idx="9" hasCustomPrompt="1"/>
          </p:nvPr>
        </p:nvSpPr>
        <p:spPr>
          <a:xfrm>
            <a:off x="1578504" y="5234893"/>
            <a:ext cx="841200" cy="560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sp>
        <p:nvSpPr>
          <p:cNvPr id="963" name="Google Shape;963;p13"/>
          <p:cNvSpPr txBox="1">
            <a:spLocks noGrp="1"/>
          </p:cNvSpPr>
          <p:nvPr>
            <p:ph type="subTitle" idx="13"/>
          </p:nvPr>
        </p:nvSpPr>
        <p:spPr>
          <a:xfrm>
            <a:off x="6958577" y="1642000"/>
            <a:ext cx="3656000" cy="524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chemeClr val="accent1"/>
                </a:solidFill>
              </a:defRPr>
            </a:lvl1pPr>
            <a:lvl2pPr lvl="1" rtl="0">
              <a:spcBef>
                <a:spcPts val="0"/>
              </a:spcBef>
              <a:spcAft>
                <a:spcPts val="0"/>
              </a:spcAft>
              <a:buNone/>
              <a:defRPr sz="2400" b="1">
                <a:solidFill>
                  <a:schemeClr val="accent1"/>
                </a:solidFill>
              </a:defRPr>
            </a:lvl2pPr>
            <a:lvl3pPr lvl="2" rtl="0">
              <a:spcBef>
                <a:spcPts val="0"/>
              </a:spcBef>
              <a:spcAft>
                <a:spcPts val="0"/>
              </a:spcAft>
              <a:buNone/>
              <a:defRPr sz="2400" b="1">
                <a:solidFill>
                  <a:schemeClr val="accent1"/>
                </a:solidFill>
              </a:defRPr>
            </a:lvl3pPr>
            <a:lvl4pPr lvl="3" rtl="0">
              <a:spcBef>
                <a:spcPts val="0"/>
              </a:spcBef>
              <a:spcAft>
                <a:spcPts val="0"/>
              </a:spcAft>
              <a:buNone/>
              <a:defRPr sz="2400" b="1">
                <a:solidFill>
                  <a:schemeClr val="accent1"/>
                </a:solidFill>
              </a:defRPr>
            </a:lvl4pPr>
            <a:lvl5pPr lvl="4" rtl="0">
              <a:spcBef>
                <a:spcPts val="0"/>
              </a:spcBef>
              <a:spcAft>
                <a:spcPts val="0"/>
              </a:spcAft>
              <a:buNone/>
              <a:defRPr sz="2400" b="1">
                <a:solidFill>
                  <a:schemeClr val="accent1"/>
                </a:solidFill>
              </a:defRPr>
            </a:lvl5pPr>
            <a:lvl6pPr lvl="5" rtl="0">
              <a:spcBef>
                <a:spcPts val="0"/>
              </a:spcBef>
              <a:spcAft>
                <a:spcPts val="0"/>
              </a:spcAft>
              <a:buNone/>
              <a:defRPr sz="2400" b="1">
                <a:solidFill>
                  <a:schemeClr val="accent1"/>
                </a:solidFill>
              </a:defRPr>
            </a:lvl6pPr>
            <a:lvl7pPr lvl="6" rtl="0">
              <a:spcBef>
                <a:spcPts val="0"/>
              </a:spcBef>
              <a:spcAft>
                <a:spcPts val="0"/>
              </a:spcAft>
              <a:buNone/>
              <a:defRPr sz="2400" b="1">
                <a:solidFill>
                  <a:schemeClr val="accent1"/>
                </a:solidFill>
              </a:defRPr>
            </a:lvl7pPr>
            <a:lvl8pPr lvl="7" rtl="0">
              <a:spcBef>
                <a:spcPts val="0"/>
              </a:spcBef>
              <a:spcAft>
                <a:spcPts val="0"/>
              </a:spcAft>
              <a:buNone/>
              <a:defRPr sz="2400" b="1">
                <a:solidFill>
                  <a:schemeClr val="accent1"/>
                </a:solidFill>
              </a:defRPr>
            </a:lvl8pPr>
            <a:lvl9pPr lvl="8" rtl="0">
              <a:spcBef>
                <a:spcPts val="0"/>
              </a:spcBef>
              <a:spcAft>
                <a:spcPts val="0"/>
              </a:spcAft>
              <a:buNone/>
              <a:defRPr sz="2400" b="1">
                <a:solidFill>
                  <a:schemeClr val="accent1"/>
                </a:solidFill>
              </a:defRPr>
            </a:lvl9pPr>
          </a:lstStyle>
          <a:p>
            <a:endParaRPr/>
          </a:p>
        </p:txBody>
      </p:sp>
      <p:sp>
        <p:nvSpPr>
          <p:cNvPr id="964" name="Google Shape;964;p13"/>
          <p:cNvSpPr txBox="1">
            <a:spLocks noGrp="1"/>
          </p:cNvSpPr>
          <p:nvPr>
            <p:ph type="subTitle" idx="14"/>
          </p:nvPr>
        </p:nvSpPr>
        <p:spPr>
          <a:xfrm>
            <a:off x="6949579" y="2054220"/>
            <a:ext cx="36560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65" name="Google Shape;965;p13"/>
          <p:cNvSpPr txBox="1">
            <a:spLocks noGrp="1"/>
          </p:cNvSpPr>
          <p:nvPr>
            <p:ph type="title" idx="15" hasCustomPrompt="1"/>
          </p:nvPr>
        </p:nvSpPr>
        <p:spPr>
          <a:xfrm>
            <a:off x="6161423" y="2060396"/>
            <a:ext cx="841200" cy="560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sp>
        <p:nvSpPr>
          <p:cNvPr id="966" name="Google Shape;966;p13"/>
          <p:cNvSpPr txBox="1">
            <a:spLocks noGrp="1"/>
          </p:cNvSpPr>
          <p:nvPr>
            <p:ph type="subTitle" idx="16"/>
          </p:nvPr>
        </p:nvSpPr>
        <p:spPr>
          <a:xfrm>
            <a:off x="6958577" y="3230229"/>
            <a:ext cx="3656000" cy="524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chemeClr val="accent1"/>
                </a:solidFill>
              </a:defRPr>
            </a:lvl1pPr>
            <a:lvl2pPr lvl="1" rtl="0">
              <a:spcBef>
                <a:spcPts val="0"/>
              </a:spcBef>
              <a:spcAft>
                <a:spcPts val="0"/>
              </a:spcAft>
              <a:buNone/>
              <a:defRPr sz="2400" b="1">
                <a:solidFill>
                  <a:schemeClr val="accent1"/>
                </a:solidFill>
              </a:defRPr>
            </a:lvl2pPr>
            <a:lvl3pPr lvl="2" rtl="0">
              <a:spcBef>
                <a:spcPts val="0"/>
              </a:spcBef>
              <a:spcAft>
                <a:spcPts val="0"/>
              </a:spcAft>
              <a:buNone/>
              <a:defRPr sz="2400" b="1">
                <a:solidFill>
                  <a:schemeClr val="accent1"/>
                </a:solidFill>
              </a:defRPr>
            </a:lvl3pPr>
            <a:lvl4pPr lvl="3" rtl="0">
              <a:spcBef>
                <a:spcPts val="0"/>
              </a:spcBef>
              <a:spcAft>
                <a:spcPts val="0"/>
              </a:spcAft>
              <a:buNone/>
              <a:defRPr sz="2400" b="1">
                <a:solidFill>
                  <a:schemeClr val="accent1"/>
                </a:solidFill>
              </a:defRPr>
            </a:lvl4pPr>
            <a:lvl5pPr lvl="4" rtl="0">
              <a:spcBef>
                <a:spcPts val="0"/>
              </a:spcBef>
              <a:spcAft>
                <a:spcPts val="0"/>
              </a:spcAft>
              <a:buNone/>
              <a:defRPr sz="2400" b="1">
                <a:solidFill>
                  <a:schemeClr val="accent1"/>
                </a:solidFill>
              </a:defRPr>
            </a:lvl5pPr>
            <a:lvl6pPr lvl="5" rtl="0">
              <a:spcBef>
                <a:spcPts val="0"/>
              </a:spcBef>
              <a:spcAft>
                <a:spcPts val="0"/>
              </a:spcAft>
              <a:buNone/>
              <a:defRPr sz="2400" b="1">
                <a:solidFill>
                  <a:schemeClr val="accent1"/>
                </a:solidFill>
              </a:defRPr>
            </a:lvl6pPr>
            <a:lvl7pPr lvl="6" rtl="0">
              <a:spcBef>
                <a:spcPts val="0"/>
              </a:spcBef>
              <a:spcAft>
                <a:spcPts val="0"/>
              </a:spcAft>
              <a:buNone/>
              <a:defRPr sz="2400" b="1">
                <a:solidFill>
                  <a:schemeClr val="accent1"/>
                </a:solidFill>
              </a:defRPr>
            </a:lvl7pPr>
            <a:lvl8pPr lvl="7" rtl="0">
              <a:spcBef>
                <a:spcPts val="0"/>
              </a:spcBef>
              <a:spcAft>
                <a:spcPts val="0"/>
              </a:spcAft>
              <a:buNone/>
              <a:defRPr sz="2400" b="1">
                <a:solidFill>
                  <a:schemeClr val="accent1"/>
                </a:solidFill>
              </a:defRPr>
            </a:lvl8pPr>
            <a:lvl9pPr lvl="8" rtl="0">
              <a:spcBef>
                <a:spcPts val="0"/>
              </a:spcBef>
              <a:spcAft>
                <a:spcPts val="0"/>
              </a:spcAft>
              <a:buNone/>
              <a:defRPr sz="2400" b="1">
                <a:solidFill>
                  <a:schemeClr val="accent1"/>
                </a:solidFill>
              </a:defRPr>
            </a:lvl9pPr>
          </a:lstStyle>
          <a:p>
            <a:endParaRPr/>
          </a:p>
        </p:txBody>
      </p:sp>
      <p:sp>
        <p:nvSpPr>
          <p:cNvPr id="967" name="Google Shape;967;p13"/>
          <p:cNvSpPr txBox="1">
            <a:spLocks noGrp="1"/>
          </p:cNvSpPr>
          <p:nvPr>
            <p:ph type="subTitle" idx="17"/>
          </p:nvPr>
        </p:nvSpPr>
        <p:spPr>
          <a:xfrm>
            <a:off x="6949584" y="3649817"/>
            <a:ext cx="36560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68" name="Google Shape;968;p13"/>
          <p:cNvSpPr txBox="1">
            <a:spLocks noGrp="1"/>
          </p:cNvSpPr>
          <p:nvPr>
            <p:ph type="title" idx="18" hasCustomPrompt="1"/>
          </p:nvPr>
        </p:nvSpPr>
        <p:spPr>
          <a:xfrm>
            <a:off x="6161423" y="3675477"/>
            <a:ext cx="841200" cy="560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sp>
        <p:nvSpPr>
          <p:cNvPr id="969" name="Google Shape;969;p13"/>
          <p:cNvSpPr txBox="1">
            <a:spLocks noGrp="1"/>
          </p:cNvSpPr>
          <p:nvPr>
            <p:ph type="subTitle" idx="19"/>
          </p:nvPr>
        </p:nvSpPr>
        <p:spPr>
          <a:xfrm>
            <a:off x="6958577" y="4822861"/>
            <a:ext cx="3656000" cy="524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chemeClr val="accent1"/>
                </a:solidFill>
              </a:defRPr>
            </a:lvl1pPr>
            <a:lvl2pPr lvl="1" rtl="0">
              <a:spcBef>
                <a:spcPts val="0"/>
              </a:spcBef>
              <a:spcAft>
                <a:spcPts val="0"/>
              </a:spcAft>
              <a:buNone/>
              <a:defRPr sz="2400" b="1">
                <a:solidFill>
                  <a:schemeClr val="accent1"/>
                </a:solidFill>
              </a:defRPr>
            </a:lvl2pPr>
            <a:lvl3pPr lvl="2" rtl="0">
              <a:spcBef>
                <a:spcPts val="0"/>
              </a:spcBef>
              <a:spcAft>
                <a:spcPts val="0"/>
              </a:spcAft>
              <a:buNone/>
              <a:defRPr sz="2400" b="1">
                <a:solidFill>
                  <a:schemeClr val="accent1"/>
                </a:solidFill>
              </a:defRPr>
            </a:lvl3pPr>
            <a:lvl4pPr lvl="3" rtl="0">
              <a:spcBef>
                <a:spcPts val="0"/>
              </a:spcBef>
              <a:spcAft>
                <a:spcPts val="0"/>
              </a:spcAft>
              <a:buNone/>
              <a:defRPr sz="2400" b="1">
                <a:solidFill>
                  <a:schemeClr val="accent1"/>
                </a:solidFill>
              </a:defRPr>
            </a:lvl4pPr>
            <a:lvl5pPr lvl="4" rtl="0">
              <a:spcBef>
                <a:spcPts val="0"/>
              </a:spcBef>
              <a:spcAft>
                <a:spcPts val="0"/>
              </a:spcAft>
              <a:buNone/>
              <a:defRPr sz="2400" b="1">
                <a:solidFill>
                  <a:schemeClr val="accent1"/>
                </a:solidFill>
              </a:defRPr>
            </a:lvl5pPr>
            <a:lvl6pPr lvl="5" rtl="0">
              <a:spcBef>
                <a:spcPts val="0"/>
              </a:spcBef>
              <a:spcAft>
                <a:spcPts val="0"/>
              </a:spcAft>
              <a:buNone/>
              <a:defRPr sz="2400" b="1">
                <a:solidFill>
                  <a:schemeClr val="accent1"/>
                </a:solidFill>
              </a:defRPr>
            </a:lvl6pPr>
            <a:lvl7pPr lvl="6" rtl="0">
              <a:spcBef>
                <a:spcPts val="0"/>
              </a:spcBef>
              <a:spcAft>
                <a:spcPts val="0"/>
              </a:spcAft>
              <a:buNone/>
              <a:defRPr sz="2400" b="1">
                <a:solidFill>
                  <a:schemeClr val="accent1"/>
                </a:solidFill>
              </a:defRPr>
            </a:lvl7pPr>
            <a:lvl8pPr lvl="7" rtl="0">
              <a:spcBef>
                <a:spcPts val="0"/>
              </a:spcBef>
              <a:spcAft>
                <a:spcPts val="0"/>
              </a:spcAft>
              <a:buNone/>
              <a:defRPr sz="2400" b="1">
                <a:solidFill>
                  <a:schemeClr val="accent1"/>
                </a:solidFill>
              </a:defRPr>
            </a:lvl8pPr>
            <a:lvl9pPr lvl="8" rtl="0">
              <a:spcBef>
                <a:spcPts val="0"/>
              </a:spcBef>
              <a:spcAft>
                <a:spcPts val="0"/>
              </a:spcAft>
              <a:buNone/>
              <a:defRPr sz="2400" b="1">
                <a:solidFill>
                  <a:schemeClr val="accent1"/>
                </a:solidFill>
              </a:defRPr>
            </a:lvl9pPr>
          </a:lstStyle>
          <a:p>
            <a:endParaRPr/>
          </a:p>
        </p:txBody>
      </p:sp>
      <p:sp>
        <p:nvSpPr>
          <p:cNvPr id="970" name="Google Shape;970;p13"/>
          <p:cNvSpPr txBox="1">
            <a:spLocks noGrp="1"/>
          </p:cNvSpPr>
          <p:nvPr>
            <p:ph type="subTitle" idx="20"/>
          </p:nvPr>
        </p:nvSpPr>
        <p:spPr>
          <a:xfrm>
            <a:off x="6949584" y="5243275"/>
            <a:ext cx="36560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71" name="Google Shape;971;p13"/>
          <p:cNvSpPr txBox="1">
            <a:spLocks noGrp="1"/>
          </p:cNvSpPr>
          <p:nvPr>
            <p:ph type="title" idx="21" hasCustomPrompt="1"/>
          </p:nvPr>
        </p:nvSpPr>
        <p:spPr>
          <a:xfrm>
            <a:off x="6161423" y="5234893"/>
            <a:ext cx="841200" cy="560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grpSp>
        <p:nvGrpSpPr>
          <p:cNvPr id="972" name="Google Shape;972;p13"/>
          <p:cNvGrpSpPr/>
          <p:nvPr/>
        </p:nvGrpSpPr>
        <p:grpSpPr>
          <a:xfrm>
            <a:off x="1417667" y="1108234"/>
            <a:ext cx="592367" cy="531367"/>
            <a:chOff x="2495125" y="2142250"/>
            <a:chExt cx="444275" cy="398525"/>
          </a:xfrm>
        </p:grpSpPr>
        <p:sp>
          <p:nvSpPr>
            <p:cNvPr id="973" name="Google Shape;973;p1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4" name="Google Shape;974;p1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75" name="Google Shape;975;p13"/>
          <p:cNvGrpSpPr/>
          <p:nvPr/>
        </p:nvGrpSpPr>
        <p:grpSpPr>
          <a:xfrm>
            <a:off x="10419001" y="5951667"/>
            <a:ext cx="388500" cy="375167"/>
            <a:chOff x="3243875" y="2372825"/>
            <a:chExt cx="291375" cy="281375"/>
          </a:xfrm>
        </p:grpSpPr>
        <p:sp>
          <p:nvSpPr>
            <p:cNvPr id="976" name="Google Shape;976;p1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7" name="Google Shape;977;p1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8" name="Google Shape;978;p1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9" name="Google Shape;979;p1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0" name="Google Shape;980;p1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1" name="Google Shape;981;p1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2" name="Google Shape;982;p1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3" name="Google Shape;983;p1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4" name="Google Shape;984;p1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5" name="Google Shape;985;p1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86" name="Google Shape;986;p13"/>
          <p:cNvGrpSpPr/>
          <p:nvPr/>
        </p:nvGrpSpPr>
        <p:grpSpPr>
          <a:xfrm>
            <a:off x="10071401" y="934467"/>
            <a:ext cx="222233" cy="224767"/>
            <a:chOff x="4954425" y="2036375"/>
            <a:chExt cx="166675" cy="168575"/>
          </a:xfrm>
        </p:grpSpPr>
        <p:sp>
          <p:nvSpPr>
            <p:cNvPr id="987" name="Google Shape;987;p1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8" name="Google Shape;988;p1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989" name="Google Shape;989;p13"/>
          <p:cNvSpPr/>
          <p:nvPr/>
        </p:nvSpPr>
        <p:spPr>
          <a:xfrm>
            <a:off x="2503401" y="718733"/>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0" name="Google Shape;990;p13"/>
          <p:cNvSpPr/>
          <p:nvPr/>
        </p:nvSpPr>
        <p:spPr>
          <a:xfrm>
            <a:off x="10958000" y="5420001"/>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12432913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991"/>
        <p:cNvGrpSpPr/>
        <p:nvPr/>
      </p:nvGrpSpPr>
      <p:grpSpPr>
        <a:xfrm>
          <a:off x="0" y="0"/>
          <a:ext cx="0" cy="0"/>
          <a:chOff x="0" y="0"/>
          <a:chExt cx="0" cy="0"/>
        </a:xfrm>
      </p:grpSpPr>
      <p:grpSp>
        <p:nvGrpSpPr>
          <p:cNvPr id="992" name="Google Shape;992;p14"/>
          <p:cNvGrpSpPr/>
          <p:nvPr/>
        </p:nvGrpSpPr>
        <p:grpSpPr>
          <a:xfrm>
            <a:off x="527859" y="292693"/>
            <a:ext cx="11358487" cy="6384375"/>
            <a:chOff x="395894" y="219519"/>
            <a:chExt cx="8518865" cy="4788281"/>
          </a:xfrm>
        </p:grpSpPr>
        <p:sp>
          <p:nvSpPr>
            <p:cNvPr id="993"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994" name="Google Shape;994;p14"/>
            <p:cNvGrpSpPr/>
            <p:nvPr/>
          </p:nvGrpSpPr>
          <p:grpSpPr>
            <a:xfrm>
              <a:off x="8341543" y="2282008"/>
              <a:ext cx="569676" cy="380612"/>
              <a:chOff x="8341543" y="2282008"/>
              <a:chExt cx="569676" cy="380612"/>
            </a:xfrm>
          </p:grpSpPr>
          <p:sp>
            <p:nvSpPr>
              <p:cNvPr id="995"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6"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997"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998" name="Google Shape;998;p14"/>
            <p:cNvGrpSpPr/>
            <p:nvPr/>
          </p:nvGrpSpPr>
          <p:grpSpPr>
            <a:xfrm>
              <a:off x="8341543" y="1721094"/>
              <a:ext cx="569676" cy="380612"/>
              <a:chOff x="8341543" y="1721094"/>
              <a:chExt cx="569676" cy="380612"/>
            </a:xfrm>
          </p:grpSpPr>
          <p:sp>
            <p:nvSpPr>
              <p:cNvPr id="999"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0"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001" name="Google Shape;1001;p14"/>
            <p:cNvGrpSpPr/>
            <p:nvPr/>
          </p:nvGrpSpPr>
          <p:grpSpPr>
            <a:xfrm>
              <a:off x="8346273" y="1183592"/>
              <a:ext cx="568486" cy="388014"/>
              <a:chOff x="8346273" y="1183592"/>
              <a:chExt cx="568486" cy="388014"/>
            </a:xfrm>
          </p:grpSpPr>
          <p:sp>
            <p:nvSpPr>
              <p:cNvPr id="1002"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3"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004" name="Google Shape;1004;p14"/>
            <p:cNvGrpSpPr/>
            <p:nvPr/>
          </p:nvGrpSpPr>
          <p:grpSpPr>
            <a:xfrm>
              <a:off x="8341543" y="606635"/>
              <a:ext cx="569676" cy="388014"/>
              <a:chOff x="8341543" y="606635"/>
              <a:chExt cx="569676" cy="388014"/>
            </a:xfrm>
          </p:grpSpPr>
          <p:sp>
            <p:nvSpPr>
              <p:cNvPr id="1005"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6"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007" name="Google Shape;1007;p14"/>
            <p:cNvGrpSpPr/>
            <p:nvPr/>
          </p:nvGrpSpPr>
          <p:grpSpPr>
            <a:xfrm>
              <a:off x="8341543" y="2842933"/>
              <a:ext cx="569676" cy="380612"/>
              <a:chOff x="8341543" y="2282008"/>
              <a:chExt cx="569676" cy="380612"/>
            </a:xfrm>
          </p:grpSpPr>
          <p:sp>
            <p:nvSpPr>
              <p:cNvPr id="1008"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9"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010" name="Google Shape;1010;p14"/>
            <p:cNvGrpSpPr/>
            <p:nvPr/>
          </p:nvGrpSpPr>
          <p:grpSpPr>
            <a:xfrm>
              <a:off x="8341543" y="3403858"/>
              <a:ext cx="569676" cy="380612"/>
              <a:chOff x="8341543" y="2282008"/>
              <a:chExt cx="569676" cy="380612"/>
            </a:xfrm>
          </p:grpSpPr>
          <p:sp>
            <p:nvSpPr>
              <p:cNvPr id="1011"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2"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013"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4"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015" name="Google Shape;1015;p14"/>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016" name="Google Shape;1016;p14"/>
          <p:cNvGrpSpPr/>
          <p:nvPr/>
        </p:nvGrpSpPr>
        <p:grpSpPr>
          <a:xfrm>
            <a:off x="1033401" y="6048867"/>
            <a:ext cx="592367" cy="531367"/>
            <a:chOff x="2495125" y="2142250"/>
            <a:chExt cx="444275" cy="398525"/>
          </a:xfrm>
        </p:grpSpPr>
        <p:sp>
          <p:nvSpPr>
            <p:cNvPr id="1017" name="Google Shape;1017;p14"/>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8" name="Google Shape;1018;p14"/>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019" name="Google Shape;1019;p14"/>
          <p:cNvGrpSpPr/>
          <p:nvPr/>
        </p:nvGrpSpPr>
        <p:grpSpPr>
          <a:xfrm>
            <a:off x="9654334" y="531134"/>
            <a:ext cx="388500" cy="375167"/>
            <a:chOff x="3243875" y="2372825"/>
            <a:chExt cx="291375" cy="281375"/>
          </a:xfrm>
        </p:grpSpPr>
        <p:sp>
          <p:nvSpPr>
            <p:cNvPr id="1020" name="Google Shape;1020;p14"/>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1" name="Google Shape;1021;p14"/>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2" name="Google Shape;1022;p14"/>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3" name="Google Shape;1023;p14"/>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4" name="Google Shape;1024;p14"/>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5" name="Google Shape;1025;p14"/>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6" name="Google Shape;1026;p14"/>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7" name="Google Shape;1027;p14"/>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8" name="Google Shape;1028;p14"/>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9" name="Google Shape;1029;p14"/>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030" name="Google Shape;1030;p14"/>
          <p:cNvGrpSpPr/>
          <p:nvPr/>
        </p:nvGrpSpPr>
        <p:grpSpPr>
          <a:xfrm>
            <a:off x="10756001" y="1352051"/>
            <a:ext cx="222233" cy="224767"/>
            <a:chOff x="4954425" y="2036375"/>
            <a:chExt cx="166675" cy="168575"/>
          </a:xfrm>
        </p:grpSpPr>
        <p:sp>
          <p:nvSpPr>
            <p:cNvPr id="1031" name="Google Shape;1031;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2" name="Google Shape;1032;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033" name="Google Shape;1033;p14"/>
          <p:cNvSpPr/>
          <p:nvPr/>
        </p:nvSpPr>
        <p:spPr>
          <a:xfrm>
            <a:off x="2064234" y="6364967"/>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4" name="Google Shape;1034;p14"/>
          <p:cNvSpPr/>
          <p:nvPr/>
        </p:nvSpPr>
        <p:spPr>
          <a:xfrm>
            <a:off x="10613567" y="5869085"/>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035" name="Google Shape;1035;p14"/>
          <p:cNvGrpSpPr/>
          <p:nvPr/>
        </p:nvGrpSpPr>
        <p:grpSpPr>
          <a:xfrm>
            <a:off x="1033401" y="5644334"/>
            <a:ext cx="222233" cy="224767"/>
            <a:chOff x="4954425" y="2036375"/>
            <a:chExt cx="166675" cy="168575"/>
          </a:xfrm>
        </p:grpSpPr>
        <p:sp>
          <p:nvSpPr>
            <p:cNvPr id="1036" name="Google Shape;1036;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7" name="Google Shape;1037;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038" name="Google Shape;1038;p14"/>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9" name="Google Shape;1039;p14"/>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0" name="Google Shape;1040;p14"/>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1" name="Google Shape;1041;p14"/>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2" name="Google Shape;1042;p14"/>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3" name="Google Shape;1043;p14"/>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4" name="Google Shape;1044;p14"/>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5" name="Google Shape;1045;p14"/>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6" name="Google Shape;1046;p14"/>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7" name="Google Shape;1047;p14"/>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8" name="Google Shape;1048;p14"/>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9" name="Google Shape;1049;p14"/>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0" name="Google Shape;1050;p14"/>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1" name="Google Shape;1051;p14"/>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2" name="Google Shape;1052;p14"/>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3" name="Google Shape;1053;p14"/>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4" name="Google Shape;1054;p14"/>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5" name="Google Shape;1055;p14"/>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6" name="Google Shape;1056;p14"/>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7" name="Google Shape;1057;p14"/>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8" name="Google Shape;1058;p14"/>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9" name="Google Shape;1059;p14"/>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0" name="Google Shape;1060;p14"/>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1" name="Google Shape;1061;p14"/>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2" name="Google Shape;1062;p14"/>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3" name="Google Shape;1063;p14"/>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4" name="Google Shape;1064;p14"/>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5" name="Google Shape;1065;p14"/>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6" name="Google Shape;1066;p14"/>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7" name="Google Shape;1067;p14"/>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8" name="Google Shape;1068;p14"/>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9" name="Google Shape;1069;p14"/>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0" name="Google Shape;1070;p14"/>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1" name="Google Shape;1071;p14"/>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2" name="Google Shape;1072;p14"/>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3" name="Google Shape;1073;p14"/>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4" name="Google Shape;1074;p14"/>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5" name="Google Shape;1075;p14"/>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6" name="Google Shape;1076;p14"/>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7" name="Google Shape;1077;p14"/>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8" name="Google Shape;1078;p14"/>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9" name="Google Shape;1079;p14"/>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0" name="Google Shape;1080;p14"/>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1" name="Google Shape;1081;p14"/>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2" name="Google Shape;1082;p14"/>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3" name="Google Shape;1083;p14"/>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4" name="Google Shape;1084;p14"/>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5" name="Google Shape;1085;p14"/>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6" name="Google Shape;1086;p14"/>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7" name="Google Shape;1087;p14"/>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81938382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185"/>
        <p:cNvGrpSpPr/>
        <p:nvPr/>
      </p:nvGrpSpPr>
      <p:grpSpPr>
        <a:xfrm>
          <a:off x="0" y="0"/>
          <a:ext cx="0" cy="0"/>
          <a:chOff x="0" y="0"/>
          <a:chExt cx="0" cy="0"/>
        </a:xfrm>
      </p:grpSpPr>
      <p:grpSp>
        <p:nvGrpSpPr>
          <p:cNvPr id="1186" name="Google Shape;1186;p16"/>
          <p:cNvGrpSpPr/>
          <p:nvPr/>
        </p:nvGrpSpPr>
        <p:grpSpPr>
          <a:xfrm>
            <a:off x="527859" y="292693"/>
            <a:ext cx="11358487" cy="6384375"/>
            <a:chOff x="395894" y="219519"/>
            <a:chExt cx="8518865" cy="4788281"/>
          </a:xfrm>
        </p:grpSpPr>
        <p:sp>
          <p:nvSpPr>
            <p:cNvPr id="1187" name="Google Shape;1187;p1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188" name="Google Shape;1188;p16"/>
            <p:cNvGrpSpPr/>
            <p:nvPr/>
          </p:nvGrpSpPr>
          <p:grpSpPr>
            <a:xfrm>
              <a:off x="8341543" y="2282008"/>
              <a:ext cx="569676" cy="380612"/>
              <a:chOff x="8341543" y="2282008"/>
              <a:chExt cx="569676" cy="380612"/>
            </a:xfrm>
          </p:grpSpPr>
          <p:sp>
            <p:nvSpPr>
              <p:cNvPr id="1189" name="Google Shape;1189;p1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0" name="Google Shape;1190;p1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191" name="Google Shape;1191;p1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192" name="Google Shape;1192;p16"/>
            <p:cNvGrpSpPr/>
            <p:nvPr/>
          </p:nvGrpSpPr>
          <p:grpSpPr>
            <a:xfrm>
              <a:off x="8341543" y="1721094"/>
              <a:ext cx="569676" cy="380612"/>
              <a:chOff x="8341543" y="1721094"/>
              <a:chExt cx="569676" cy="380612"/>
            </a:xfrm>
          </p:grpSpPr>
          <p:sp>
            <p:nvSpPr>
              <p:cNvPr id="1193" name="Google Shape;1193;p1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4" name="Google Shape;1194;p1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195" name="Google Shape;1195;p16"/>
            <p:cNvGrpSpPr/>
            <p:nvPr/>
          </p:nvGrpSpPr>
          <p:grpSpPr>
            <a:xfrm>
              <a:off x="8346273" y="1183592"/>
              <a:ext cx="568486" cy="388014"/>
              <a:chOff x="8346273" y="1183592"/>
              <a:chExt cx="568486" cy="388014"/>
            </a:xfrm>
          </p:grpSpPr>
          <p:sp>
            <p:nvSpPr>
              <p:cNvPr id="1196" name="Google Shape;1196;p1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7" name="Google Shape;1197;p1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198" name="Google Shape;1198;p16"/>
            <p:cNvGrpSpPr/>
            <p:nvPr/>
          </p:nvGrpSpPr>
          <p:grpSpPr>
            <a:xfrm>
              <a:off x="8341543" y="606635"/>
              <a:ext cx="569676" cy="388014"/>
              <a:chOff x="8341543" y="606635"/>
              <a:chExt cx="569676" cy="388014"/>
            </a:xfrm>
          </p:grpSpPr>
          <p:sp>
            <p:nvSpPr>
              <p:cNvPr id="1199" name="Google Shape;1199;p1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0" name="Google Shape;1200;p1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201" name="Google Shape;1201;p16"/>
            <p:cNvGrpSpPr/>
            <p:nvPr/>
          </p:nvGrpSpPr>
          <p:grpSpPr>
            <a:xfrm>
              <a:off x="8341543" y="2842933"/>
              <a:ext cx="569676" cy="380612"/>
              <a:chOff x="8341543" y="2282008"/>
              <a:chExt cx="569676" cy="380612"/>
            </a:xfrm>
          </p:grpSpPr>
          <p:sp>
            <p:nvSpPr>
              <p:cNvPr id="1202" name="Google Shape;1202;p1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3" name="Google Shape;1203;p1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204" name="Google Shape;1204;p16"/>
            <p:cNvGrpSpPr/>
            <p:nvPr/>
          </p:nvGrpSpPr>
          <p:grpSpPr>
            <a:xfrm>
              <a:off x="8341543" y="3403858"/>
              <a:ext cx="569676" cy="380612"/>
              <a:chOff x="8341543" y="2282008"/>
              <a:chExt cx="569676" cy="380612"/>
            </a:xfrm>
          </p:grpSpPr>
          <p:sp>
            <p:nvSpPr>
              <p:cNvPr id="1205" name="Google Shape;1205;p1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6" name="Google Shape;1206;p1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07" name="Google Shape;1207;p1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8" name="Google Shape;1208;p1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09" name="Google Shape;1209;p16"/>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0" name="Google Shape;1210;p16"/>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1" name="Google Shape;1211;p16"/>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2" name="Google Shape;1212;p16"/>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3" name="Google Shape;1213;p16"/>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4" name="Google Shape;1214;p16"/>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5" name="Google Shape;1215;p16"/>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6" name="Google Shape;1216;p16"/>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7" name="Google Shape;1217;p16"/>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8" name="Google Shape;1218;p16"/>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9" name="Google Shape;1219;p16"/>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0" name="Google Shape;1220;p16"/>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1" name="Google Shape;1221;p16"/>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2" name="Google Shape;1222;p16"/>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3" name="Google Shape;1223;p16"/>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4" name="Google Shape;1224;p16"/>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5" name="Google Shape;1225;p16"/>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6" name="Google Shape;1226;p16"/>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7" name="Google Shape;1227;p16"/>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8" name="Google Shape;1228;p16"/>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9" name="Google Shape;1229;p16"/>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0" name="Google Shape;1230;p16"/>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1" name="Google Shape;1231;p16"/>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2" name="Google Shape;1232;p16"/>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3" name="Google Shape;1233;p16"/>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4" name="Google Shape;1234;p16"/>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5" name="Google Shape;1235;p16"/>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6" name="Google Shape;1236;p16"/>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7" name="Google Shape;1237;p16"/>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8" name="Google Shape;1238;p16"/>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9" name="Google Shape;1239;p16"/>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0" name="Google Shape;1240;p16"/>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1" name="Google Shape;1241;p16"/>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2" name="Google Shape;1242;p16"/>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3" name="Google Shape;1243;p16"/>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4" name="Google Shape;1244;p16"/>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5" name="Google Shape;1245;p16"/>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6" name="Google Shape;1246;p16"/>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7" name="Google Shape;1247;p16"/>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8" name="Google Shape;1248;p16"/>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9" name="Google Shape;1249;p16"/>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0" name="Google Shape;1250;p16"/>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1" name="Google Shape;1251;p16"/>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2" name="Google Shape;1252;p16"/>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3" name="Google Shape;1253;p16"/>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4" name="Google Shape;1254;p16"/>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5" name="Google Shape;1255;p16"/>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6" name="Google Shape;1256;p16"/>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7" name="Google Shape;1257;p16"/>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8" name="Google Shape;1258;p16"/>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259" name="Google Shape;1259;p16"/>
          <p:cNvGrpSpPr/>
          <p:nvPr/>
        </p:nvGrpSpPr>
        <p:grpSpPr>
          <a:xfrm>
            <a:off x="968285" y="6000567"/>
            <a:ext cx="388500" cy="375167"/>
            <a:chOff x="3243875" y="2372825"/>
            <a:chExt cx="291375" cy="281375"/>
          </a:xfrm>
        </p:grpSpPr>
        <p:sp>
          <p:nvSpPr>
            <p:cNvPr id="1260" name="Google Shape;1260;p1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1" name="Google Shape;1261;p1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2" name="Google Shape;1262;p1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3" name="Google Shape;1263;p1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4" name="Google Shape;1264;p1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5" name="Google Shape;1265;p1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6" name="Google Shape;1266;p1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7" name="Google Shape;1267;p1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8" name="Google Shape;1268;p1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9" name="Google Shape;1269;p1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70" name="Google Shape;1270;p16"/>
          <p:cNvSpPr/>
          <p:nvPr/>
        </p:nvSpPr>
        <p:spPr>
          <a:xfrm>
            <a:off x="9780800" y="677434"/>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271" name="Google Shape;1271;p16"/>
          <p:cNvGrpSpPr/>
          <p:nvPr/>
        </p:nvGrpSpPr>
        <p:grpSpPr>
          <a:xfrm>
            <a:off x="2019934" y="606334"/>
            <a:ext cx="222233" cy="224767"/>
            <a:chOff x="4954425" y="2036375"/>
            <a:chExt cx="166675" cy="168575"/>
          </a:xfrm>
        </p:grpSpPr>
        <p:sp>
          <p:nvSpPr>
            <p:cNvPr id="1272" name="Google Shape;1272;p1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73" name="Google Shape;1273;p1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74" name="Google Shape;1274;p16"/>
          <p:cNvSpPr/>
          <p:nvPr/>
        </p:nvSpPr>
        <p:spPr>
          <a:xfrm>
            <a:off x="1903933" y="6375718"/>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2741520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46CE6DA-F5B0-4751-8D00-F0511A5E8DB1}" type="datetimeFigureOut">
              <a:rPr lang="en-US" smtClean="0"/>
              <a:t>5/31/2023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0BBDDE-6367-467F-A540-CABB3A6CE48A}" type="slidenum">
              <a:rPr lang="en-US" smtClean="0"/>
              <a:t>‹#›</a:t>
            </a:fld>
            <a:endParaRPr lang="en-US"/>
          </a:p>
        </p:txBody>
      </p:sp>
    </p:spTree>
    <p:extLst>
      <p:ext uri="{BB962C8B-B14F-4D97-AF65-F5344CB8AC3E}">
        <p14:creationId xmlns:p14="http://schemas.microsoft.com/office/powerpoint/2010/main" val="264451421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275"/>
        <p:cNvGrpSpPr/>
        <p:nvPr/>
      </p:nvGrpSpPr>
      <p:grpSpPr>
        <a:xfrm>
          <a:off x="0" y="0"/>
          <a:ext cx="0" cy="0"/>
          <a:chOff x="0" y="0"/>
          <a:chExt cx="0" cy="0"/>
        </a:xfrm>
      </p:grpSpPr>
      <p:grpSp>
        <p:nvGrpSpPr>
          <p:cNvPr id="1276" name="Google Shape;1276;p17"/>
          <p:cNvGrpSpPr/>
          <p:nvPr/>
        </p:nvGrpSpPr>
        <p:grpSpPr>
          <a:xfrm>
            <a:off x="527859" y="292693"/>
            <a:ext cx="11358487" cy="6384375"/>
            <a:chOff x="395894" y="219519"/>
            <a:chExt cx="8518865" cy="4788281"/>
          </a:xfrm>
        </p:grpSpPr>
        <p:sp>
          <p:nvSpPr>
            <p:cNvPr id="1277" name="Google Shape;1277;p17"/>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278" name="Google Shape;1278;p17"/>
            <p:cNvGrpSpPr/>
            <p:nvPr/>
          </p:nvGrpSpPr>
          <p:grpSpPr>
            <a:xfrm>
              <a:off x="8341543" y="2282008"/>
              <a:ext cx="569676" cy="380612"/>
              <a:chOff x="8341543" y="2282008"/>
              <a:chExt cx="569676" cy="380612"/>
            </a:xfrm>
          </p:grpSpPr>
          <p:sp>
            <p:nvSpPr>
              <p:cNvPr id="1279" name="Google Shape;1279;p1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80" name="Google Shape;1280;p1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81" name="Google Shape;1281;p17"/>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282" name="Google Shape;1282;p17"/>
            <p:cNvGrpSpPr/>
            <p:nvPr/>
          </p:nvGrpSpPr>
          <p:grpSpPr>
            <a:xfrm>
              <a:off x="8341543" y="1721094"/>
              <a:ext cx="569676" cy="380612"/>
              <a:chOff x="8341543" y="1721094"/>
              <a:chExt cx="569676" cy="380612"/>
            </a:xfrm>
          </p:grpSpPr>
          <p:sp>
            <p:nvSpPr>
              <p:cNvPr id="1283" name="Google Shape;1283;p17"/>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84" name="Google Shape;1284;p17"/>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285" name="Google Shape;1285;p17"/>
            <p:cNvGrpSpPr/>
            <p:nvPr/>
          </p:nvGrpSpPr>
          <p:grpSpPr>
            <a:xfrm>
              <a:off x="8346273" y="1183592"/>
              <a:ext cx="568486" cy="388014"/>
              <a:chOff x="8346273" y="1183592"/>
              <a:chExt cx="568486" cy="388014"/>
            </a:xfrm>
          </p:grpSpPr>
          <p:sp>
            <p:nvSpPr>
              <p:cNvPr id="1286" name="Google Shape;1286;p17"/>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87" name="Google Shape;1287;p17"/>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288" name="Google Shape;1288;p17"/>
            <p:cNvGrpSpPr/>
            <p:nvPr/>
          </p:nvGrpSpPr>
          <p:grpSpPr>
            <a:xfrm>
              <a:off x="8341543" y="606635"/>
              <a:ext cx="569676" cy="388014"/>
              <a:chOff x="8341543" y="606635"/>
              <a:chExt cx="569676" cy="388014"/>
            </a:xfrm>
          </p:grpSpPr>
          <p:sp>
            <p:nvSpPr>
              <p:cNvPr id="1289" name="Google Shape;1289;p17"/>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90" name="Google Shape;1290;p17"/>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291" name="Google Shape;1291;p17"/>
            <p:cNvGrpSpPr/>
            <p:nvPr/>
          </p:nvGrpSpPr>
          <p:grpSpPr>
            <a:xfrm>
              <a:off x="8341543" y="2842933"/>
              <a:ext cx="569676" cy="380612"/>
              <a:chOff x="8341543" y="2282008"/>
              <a:chExt cx="569676" cy="380612"/>
            </a:xfrm>
          </p:grpSpPr>
          <p:sp>
            <p:nvSpPr>
              <p:cNvPr id="1292" name="Google Shape;1292;p1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93" name="Google Shape;1293;p1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294" name="Google Shape;1294;p17"/>
            <p:cNvGrpSpPr/>
            <p:nvPr/>
          </p:nvGrpSpPr>
          <p:grpSpPr>
            <a:xfrm>
              <a:off x="8341543" y="3403858"/>
              <a:ext cx="569676" cy="380612"/>
              <a:chOff x="8341543" y="2282008"/>
              <a:chExt cx="569676" cy="380612"/>
            </a:xfrm>
          </p:grpSpPr>
          <p:sp>
            <p:nvSpPr>
              <p:cNvPr id="1295" name="Google Shape;1295;p1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96" name="Google Shape;1296;p1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97" name="Google Shape;1297;p17"/>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98" name="Google Shape;1298;p17"/>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99" name="Google Shape;1299;p17"/>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0" name="Google Shape;1300;p17"/>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1" name="Google Shape;1301;p17"/>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2" name="Google Shape;1302;p17"/>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3" name="Google Shape;1303;p17"/>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4" name="Google Shape;1304;p17"/>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5" name="Google Shape;1305;p17"/>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6" name="Google Shape;1306;p17"/>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7" name="Google Shape;1307;p17"/>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8" name="Google Shape;1308;p17"/>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9" name="Google Shape;1309;p17"/>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0" name="Google Shape;1310;p17"/>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1" name="Google Shape;1311;p17"/>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2" name="Google Shape;1312;p17"/>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3" name="Google Shape;1313;p17"/>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4" name="Google Shape;1314;p17"/>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5" name="Google Shape;1315;p17"/>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6" name="Google Shape;1316;p17"/>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7" name="Google Shape;1317;p17"/>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8" name="Google Shape;1318;p17"/>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9" name="Google Shape;1319;p17"/>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0" name="Google Shape;1320;p17"/>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1" name="Google Shape;1321;p17"/>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2" name="Google Shape;1322;p17"/>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3" name="Google Shape;1323;p17"/>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4" name="Google Shape;1324;p17"/>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5" name="Google Shape;1325;p17"/>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6" name="Google Shape;1326;p17"/>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7" name="Google Shape;1327;p17"/>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8" name="Google Shape;1328;p17"/>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9" name="Google Shape;1329;p17"/>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0" name="Google Shape;1330;p17"/>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1" name="Google Shape;1331;p17"/>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2" name="Google Shape;1332;p17"/>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3" name="Google Shape;1333;p17"/>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4" name="Google Shape;1334;p17"/>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5" name="Google Shape;1335;p17"/>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6" name="Google Shape;1336;p17"/>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7" name="Google Shape;1337;p17"/>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8" name="Google Shape;1338;p17"/>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9" name="Google Shape;1339;p17"/>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0" name="Google Shape;1340;p17"/>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1" name="Google Shape;1341;p17"/>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2" name="Google Shape;1342;p17"/>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3" name="Google Shape;1343;p17"/>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4" name="Google Shape;1344;p17"/>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5" name="Google Shape;1345;p17"/>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6" name="Google Shape;1346;p17"/>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7" name="Google Shape;1347;p17"/>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8" name="Google Shape;1348;p17"/>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349" name="Google Shape;1349;p17"/>
          <p:cNvGrpSpPr/>
          <p:nvPr/>
        </p:nvGrpSpPr>
        <p:grpSpPr>
          <a:xfrm>
            <a:off x="672118" y="425434"/>
            <a:ext cx="592367" cy="531367"/>
            <a:chOff x="2495125" y="2142250"/>
            <a:chExt cx="444275" cy="398525"/>
          </a:xfrm>
        </p:grpSpPr>
        <p:sp>
          <p:nvSpPr>
            <p:cNvPr id="1350" name="Google Shape;1350;p17"/>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1" name="Google Shape;1351;p17"/>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352" name="Google Shape;1352;p17"/>
          <p:cNvGrpSpPr/>
          <p:nvPr/>
        </p:nvGrpSpPr>
        <p:grpSpPr>
          <a:xfrm>
            <a:off x="10589718" y="5951685"/>
            <a:ext cx="388500" cy="375167"/>
            <a:chOff x="3243875" y="2372825"/>
            <a:chExt cx="291375" cy="281375"/>
          </a:xfrm>
        </p:grpSpPr>
        <p:sp>
          <p:nvSpPr>
            <p:cNvPr id="1353" name="Google Shape;1353;p17"/>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4" name="Google Shape;1354;p17"/>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5" name="Google Shape;1355;p17"/>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6" name="Google Shape;1356;p17"/>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7" name="Google Shape;1357;p17"/>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8" name="Google Shape;1358;p17"/>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9" name="Google Shape;1359;p17"/>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0" name="Google Shape;1360;p17"/>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1" name="Google Shape;1361;p17"/>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2" name="Google Shape;1362;p17"/>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363" name="Google Shape;1363;p17"/>
          <p:cNvGrpSpPr/>
          <p:nvPr/>
        </p:nvGrpSpPr>
        <p:grpSpPr>
          <a:xfrm>
            <a:off x="1648334" y="425418"/>
            <a:ext cx="222233" cy="224767"/>
            <a:chOff x="4954425" y="2036375"/>
            <a:chExt cx="166675" cy="168575"/>
          </a:xfrm>
        </p:grpSpPr>
        <p:sp>
          <p:nvSpPr>
            <p:cNvPr id="1364" name="Google Shape;1364;p17"/>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5" name="Google Shape;1365;p17"/>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366" name="Google Shape;1366;p17"/>
          <p:cNvSpPr/>
          <p:nvPr/>
        </p:nvSpPr>
        <p:spPr>
          <a:xfrm>
            <a:off x="10704568" y="483684"/>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7" name="Google Shape;1367;p17"/>
          <p:cNvSpPr/>
          <p:nvPr/>
        </p:nvSpPr>
        <p:spPr>
          <a:xfrm>
            <a:off x="10865817" y="5591967"/>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368" name="Google Shape;1368;p17"/>
          <p:cNvGrpSpPr/>
          <p:nvPr/>
        </p:nvGrpSpPr>
        <p:grpSpPr>
          <a:xfrm>
            <a:off x="9923034" y="6202167"/>
            <a:ext cx="222233" cy="224767"/>
            <a:chOff x="4954425" y="2036375"/>
            <a:chExt cx="166675" cy="168575"/>
          </a:xfrm>
        </p:grpSpPr>
        <p:sp>
          <p:nvSpPr>
            <p:cNvPr id="1369" name="Google Shape;1369;p17"/>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0" name="Google Shape;1370;p17"/>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24153918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371"/>
        <p:cNvGrpSpPr/>
        <p:nvPr/>
      </p:nvGrpSpPr>
      <p:grpSpPr>
        <a:xfrm>
          <a:off x="0" y="0"/>
          <a:ext cx="0" cy="0"/>
          <a:chOff x="0" y="0"/>
          <a:chExt cx="0" cy="0"/>
        </a:xfrm>
      </p:grpSpPr>
      <p:grpSp>
        <p:nvGrpSpPr>
          <p:cNvPr id="1372" name="Google Shape;1372;p18"/>
          <p:cNvGrpSpPr/>
          <p:nvPr/>
        </p:nvGrpSpPr>
        <p:grpSpPr>
          <a:xfrm>
            <a:off x="527859" y="292693"/>
            <a:ext cx="11358487" cy="6384375"/>
            <a:chOff x="395894" y="219519"/>
            <a:chExt cx="8518865" cy="4788281"/>
          </a:xfrm>
        </p:grpSpPr>
        <p:sp>
          <p:nvSpPr>
            <p:cNvPr id="1373" name="Google Shape;1373;p18"/>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374" name="Google Shape;1374;p18"/>
            <p:cNvGrpSpPr/>
            <p:nvPr/>
          </p:nvGrpSpPr>
          <p:grpSpPr>
            <a:xfrm>
              <a:off x="8341543" y="2282008"/>
              <a:ext cx="569676" cy="380612"/>
              <a:chOff x="8341543" y="2282008"/>
              <a:chExt cx="569676" cy="380612"/>
            </a:xfrm>
          </p:grpSpPr>
          <p:sp>
            <p:nvSpPr>
              <p:cNvPr id="1375" name="Google Shape;1375;p1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6" name="Google Shape;1376;p1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377" name="Google Shape;1377;p18"/>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378" name="Google Shape;1378;p18"/>
            <p:cNvGrpSpPr/>
            <p:nvPr/>
          </p:nvGrpSpPr>
          <p:grpSpPr>
            <a:xfrm>
              <a:off x="8341543" y="1721094"/>
              <a:ext cx="569676" cy="380612"/>
              <a:chOff x="8341543" y="1721094"/>
              <a:chExt cx="569676" cy="380612"/>
            </a:xfrm>
          </p:grpSpPr>
          <p:sp>
            <p:nvSpPr>
              <p:cNvPr id="1379" name="Google Shape;1379;p18"/>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0" name="Google Shape;1380;p18"/>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381" name="Google Shape;1381;p18"/>
            <p:cNvGrpSpPr/>
            <p:nvPr/>
          </p:nvGrpSpPr>
          <p:grpSpPr>
            <a:xfrm>
              <a:off x="8346273" y="1183592"/>
              <a:ext cx="568486" cy="388014"/>
              <a:chOff x="8346273" y="1183592"/>
              <a:chExt cx="568486" cy="388014"/>
            </a:xfrm>
          </p:grpSpPr>
          <p:sp>
            <p:nvSpPr>
              <p:cNvPr id="1382" name="Google Shape;1382;p18"/>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3" name="Google Shape;1383;p18"/>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384" name="Google Shape;1384;p18"/>
            <p:cNvGrpSpPr/>
            <p:nvPr/>
          </p:nvGrpSpPr>
          <p:grpSpPr>
            <a:xfrm>
              <a:off x="8341543" y="606635"/>
              <a:ext cx="569676" cy="388014"/>
              <a:chOff x="8341543" y="606635"/>
              <a:chExt cx="569676" cy="388014"/>
            </a:xfrm>
          </p:grpSpPr>
          <p:sp>
            <p:nvSpPr>
              <p:cNvPr id="1385" name="Google Shape;1385;p18"/>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6" name="Google Shape;1386;p18"/>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387" name="Google Shape;1387;p18"/>
            <p:cNvGrpSpPr/>
            <p:nvPr/>
          </p:nvGrpSpPr>
          <p:grpSpPr>
            <a:xfrm>
              <a:off x="8341543" y="2842933"/>
              <a:ext cx="569676" cy="380612"/>
              <a:chOff x="8341543" y="2282008"/>
              <a:chExt cx="569676" cy="380612"/>
            </a:xfrm>
          </p:grpSpPr>
          <p:sp>
            <p:nvSpPr>
              <p:cNvPr id="1388" name="Google Shape;1388;p1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9" name="Google Shape;1389;p1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390" name="Google Shape;1390;p18"/>
            <p:cNvGrpSpPr/>
            <p:nvPr/>
          </p:nvGrpSpPr>
          <p:grpSpPr>
            <a:xfrm>
              <a:off x="8341543" y="3403858"/>
              <a:ext cx="569676" cy="380612"/>
              <a:chOff x="8341543" y="2282008"/>
              <a:chExt cx="569676" cy="380612"/>
            </a:xfrm>
          </p:grpSpPr>
          <p:sp>
            <p:nvSpPr>
              <p:cNvPr id="1391" name="Google Shape;1391;p1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2" name="Google Shape;1392;p1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393" name="Google Shape;1393;p18"/>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4" name="Google Shape;1394;p18"/>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395" name="Google Shape;1395;p18"/>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6" name="Google Shape;1396;p18"/>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7" name="Google Shape;1397;p18"/>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8" name="Google Shape;1398;p18"/>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9" name="Google Shape;1399;p18"/>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0" name="Google Shape;1400;p18"/>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1" name="Google Shape;1401;p18"/>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2" name="Google Shape;1402;p18"/>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3" name="Google Shape;1403;p18"/>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4" name="Google Shape;1404;p18"/>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5" name="Google Shape;1405;p18"/>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6" name="Google Shape;1406;p18"/>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7" name="Google Shape;1407;p18"/>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8" name="Google Shape;1408;p18"/>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9" name="Google Shape;1409;p18"/>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0" name="Google Shape;1410;p18"/>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1" name="Google Shape;1411;p18"/>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2" name="Google Shape;1412;p18"/>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3" name="Google Shape;1413;p18"/>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4" name="Google Shape;1414;p18"/>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5" name="Google Shape;1415;p18"/>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6" name="Google Shape;1416;p18"/>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7" name="Google Shape;1417;p18"/>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8" name="Google Shape;1418;p18"/>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9" name="Google Shape;1419;p18"/>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0" name="Google Shape;1420;p18"/>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1" name="Google Shape;1421;p18"/>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2" name="Google Shape;1422;p18"/>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3" name="Google Shape;1423;p18"/>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4" name="Google Shape;1424;p18"/>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5" name="Google Shape;1425;p18"/>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6" name="Google Shape;1426;p18"/>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7" name="Google Shape;1427;p18"/>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8" name="Google Shape;1428;p18"/>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9" name="Google Shape;1429;p18"/>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0" name="Google Shape;1430;p18"/>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1" name="Google Shape;1431;p18"/>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2" name="Google Shape;1432;p18"/>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3" name="Google Shape;1433;p18"/>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4" name="Google Shape;1434;p18"/>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5" name="Google Shape;1435;p18"/>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6" name="Google Shape;1436;p18"/>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7" name="Google Shape;1437;p18"/>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8" name="Google Shape;1438;p18"/>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9" name="Google Shape;1439;p18"/>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0" name="Google Shape;1440;p18"/>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1" name="Google Shape;1441;p18"/>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2" name="Google Shape;1442;p18"/>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3" name="Google Shape;1443;p18"/>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4" name="Google Shape;1444;p18"/>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5" name="Google Shape;1445;p18"/>
          <p:cNvSpPr/>
          <p:nvPr/>
        </p:nvSpPr>
        <p:spPr>
          <a:xfrm>
            <a:off x="305201" y="180913"/>
            <a:ext cx="1059620" cy="9156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446" name="Google Shape;1446;p18"/>
          <p:cNvGrpSpPr/>
          <p:nvPr/>
        </p:nvGrpSpPr>
        <p:grpSpPr>
          <a:xfrm>
            <a:off x="1417667" y="1108234"/>
            <a:ext cx="592367" cy="531367"/>
            <a:chOff x="2495125" y="2142250"/>
            <a:chExt cx="444275" cy="398525"/>
          </a:xfrm>
        </p:grpSpPr>
        <p:sp>
          <p:nvSpPr>
            <p:cNvPr id="1447" name="Google Shape;1447;p18"/>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8" name="Google Shape;1448;p18"/>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449" name="Google Shape;1449;p18"/>
          <p:cNvGrpSpPr/>
          <p:nvPr/>
        </p:nvGrpSpPr>
        <p:grpSpPr>
          <a:xfrm>
            <a:off x="10419001" y="5951667"/>
            <a:ext cx="388500" cy="375167"/>
            <a:chOff x="3243875" y="2372825"/>
            <a:chExt cx="291375" cy="281375"/>
          </a:xfrm>
        </p:grpSpPr>
        <p:sp>
          <p:nvSpPr>
            <p:cNvPr id="1450" name="Google Shape;1450;p18"/>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1" name="Google Shape;1451;p18"/>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2" name="Google Shape;1452;p18"/>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3" name="Google Shape;1453;p18"/>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4" name="Google Shape;1454;p18"/>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5" name="Google Shape;1455;p18"/>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6" name="Google Shape;1456;p18"/>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7" name="Google Shape;1457;p18"/>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8" name="Google Shape;1458;p18"/>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9" name="Google Shape;1459;p18"/>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460" name="Google Shape;1460;p18"/>
          <p:cNvGrpSpPr/>
          <p:nvPr/>
        </p:nvGrpSpPr>
        <p:grpSpPr>
          <a:xfrm>
            <a:off x="10071401" y="934467"/>
            <a:ext cx="222233" cy="224767"/>
            <a:chOff x="4954425" y="2036375"/>
            <a:chExt cx="166675" cy="168575"/>
          </a:xfrm>
        </p:grpSpPr>
        <p:sp>
          <p:nvSpPr>
            <p:cNvPr id="1461" name="Google Shape;1461;p18"/>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2" name="Google Shape;1462;p18"/>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463" name="Google Shape;1463;p18"/>
          <p:cNvSpPr/>
          <p:nvPr/>
        </p:nvSpPr>
        <p:spPr>
          <a:xfrm>
            <a:off x="2503401" y="718733"/>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4" name="Google Shape;1464;p18"/>
          <p:cNvSpPr/>
          <p:nvPr/>
        </p:nvSpPr>
        <p:spPr>
          <a:xfrm>
            <a:off x="10958000" y="5420001"/>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96671785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AF2812-AD28-4F1C-9188-11C70AE71616}" type="slidenum">
              <a:rPr lang="en-US" altLang="en-US"/>
              <a:pPr>
                <a:defRPr/>
              </a:pPr>
              <a:t>‹#›</a:t>
            </a:fld>
            <a:endParaRPr lang="en-US" altLang="en-US"/>
          </a:p>
        </p:txBody>
      </p:sp>
    </p:spTree>
    <p:extLst>
      <p:ext uri="{BB962C8B-B14F-4D97-AF65-F5344CB8AC3E}">
        <p14:creationId xmlns:p14="http://schemas.microsoft.com/office/powerpoint/2010/main" val="3634686331"/>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DE194C3-6221-4419-BEE8-66168B3698DD}" type="slidenum">
              <a:rPr lang="en-US" altLang="en-US"/>
              <a:pPr>
                <a:defRPr/>
              </a:pPr>
              <a:t>‹#›</a:t>
            </a:fld>
            <a:endParaRPr lang="en-US" altLang="en-US"/>
          </a:p>
        </p:txBody>
      </p:sp>
    </p:spTree>
    <p:extLst>
      <p:ext uri="{BB962C8B-B14F-4D97-AF65-F5344CB8AC3E}">
        <p14:creationId xmlns:p14="http://schemas.microsoft.com/office/powerpoint/2010/main" val="3988637513"/>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317ECB-B241-4FDE-A203-49082967FF21}" type="slidenum">
              <a:rPr lang="en-US" altLang="en-US"/>
              <a:pPr>
                <a:defRPr/>
              </a:pPr>
              <a:t>‹#›</a:t>
            </a:fld>
            <a:endParaRPr lang="en-US" altLang="en-US"/>
          </a:p>
        </p:txBody>
      </p:sp>
    </p:spTree>
    <p:extLst>
      <p:ext uri="{BB962C8B-B14F-4D97-AF65-F5344CB8AC3E}">
        <p14:creationId xmlns:p14="http://schemas.microsoft.com/office/powerpoint/2010/main" val="1698666005"/>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25A99F4-76AE-4A03-87BB-BE63940F9B52}" type="slidenum">
              <a:rPr lang="en-US" altLang="en-US"/>
              <a:pPr>
                <a:defRPr/>
              </a:pPr>
              <a:t>‹#›</a:t>
            </a:fld>
            <a:endParaRPr lang="en-US" altLang="en-US"/>
          </a:p>
        </p:txBody>
      </p:sp>
    </p:spTree>
    <p:extLst>
      <p:ext uri="{BB962C8B-B14F-4D97-AF65-F5344CB8AC3E}">
        <p14:creationId xmlns:p14="http://schemas.microsoft.com/office/powerpoint/2010/main" val="3424621010"/>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A99515C-A0F9-44F2-8EA7-877559AF7419}" type="slidenum">
              <a:rPr lang="en-US" altLang="en-US"/>
              <a:pPr>
                <a:defRPr/>
              </a:pPr>
              <a:t>‹#›</a:t>
            </a:fld>
            <a:endParaRPr lang="en-US" altLang="en-US"/>
          </a:p>
        </p:txBody>
      </p:sp>
    </p:spTree>
    <p:extLst>
      <p:ext uri="{BB962C8B-B14F-4D97-AF65-F5344CB8AC3E}">
        <p14:creationId xmlns:p14="http://schemas.microsoft.com/office/powerpoint/2010/main" val="2799117040"/>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96CC184-F5E8-46D8-A3F4-CEBC0A8BF6ED}" type="slidenum">
              <a:rPr lang="en-US" altLang="en-US"/>
              <a:pPr>
                <a:defRPr/>
              </a:pPr>
              <a:t>‹#›</a:t>
            </a:fld>
            <a:endParaRPr lang="en-US" altLang="en-US"/>
          </a:p>
        </p:txBody>
      </p:sp>
    </p:spTree>
    <p:extLst>
      <p:ext uri="{BB962C8B-B14F-4D97-AF65-F5344CB8AC3E}">
        <p14:creationId xmlns:p14="http://schemas.microsoft.com/office/powerpoint/2010/main" val="3696040490"/>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0D08638-CC6F-4E9D-A95B-EDBD3C143C4C}" type="slidenum">
              <a:rPr lang="en-US" altLang="en-US"/>
              <a:pPr>
                <a:defRPr/>
              </a:pPr>
              <a:t>‹#›</a:t>
            </a:fld>
            <a:endParaRPr lang="en-US" altLang="en-US"/>
          </a:p>
        </p:txBody>
      </p:sp>
    </p:spTree>
    <p:extLst>
      <p:ext uri="{BB962C8B-B14F-4D97-AF65-F5344CB8AC3E}">
        <p14:creationId xmlns:p14="http://schemas.microsoft.com/office/powerpoint/2010/main" val="3667382400"/>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DC49738-218D-4E32-BB0B-CC9D457E643B}" type="slidenum">
              <a:rPr lang="en-US" altLang="en-US"/>
              <a:pPr>
                <a:defRPr/>
              </a:pPr>
              <a:t>‹#›</a:t>
            </a:fld>
            <a:endParaRPr lang="en-US" altLang="en-US"/>
          </a:p>
        </p:txBody>
      </p:sp>
    </p:spTree>
    <p:extLst>
      <p:ext uri="{BB962C8B-B14F-4D97-AF65-F5344CB8AC3E}">
        <p14:creationId xmlns:p14="http://schemas.microsoft.com/office/powerpoint/2010/main" val="80292151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slideLayout" Target="../slideLayouts/slideLayout132.xml"/><Relationship Id="rId18" Type="http://schemas.openxmlformats.org/officeDocument/2006/relationships/image" Target="../media/image3.png"/><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17" Type="http://schemas.openxmlformats.org/officeDocument/2006/relationships/theme" Target="../theme/theme10.xml"/><Relationship Id="rId2" Type="http://schemas.openxmlformats.org/officeDocument/2006/relationships/slideLayout" Target="../slideLayouts/slideLayout121.xml"/><Relationship Id="rId16" Type="http://schemas.openxmlformats.org/officeDocument/2006/relationships/slideLayout" Target="../slideLayouts/slideLayout135.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5" Type="http://schemas.openxmlformats.org/officeDocument/2006/relationships/slideLayout" Target="../slideLayouts/slideLayout13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slideLayout" Target="../slideLayouts/slideLayout13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5.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image" Target="../media/image3.png"/><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theme" Target="../theme/theme7.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theme" Target="../theme/theme8.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slideLayout" Target="../slideLayouts/slideLayout116.xml"/><Relationship Id="rId18" Type="http://schemas.openxmlformats.org/officeDocument/2006/relationships/image" Target="../media/image3.png"/><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17" Type="http://schemas.openxmlformats.org/officeDocument/2006/relationships/theme" Target="../theme/theme9.xml"/><Relationship Id="rId2" Type="http://schemas.openxmlformats.org/officeDocument/2006/relationships/slideLayout" Target="../slideLayouts/slideLayout105.xml"/><Relationship Id="rId16" Type="http://schemas.openxmlformats.org/officeDocument/2006/relationships/slideLayout" Target="../slideLayouts/slideLayout119.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5" Type="http://schemas.openxmlformats.org/officeDocument/2006/relationships/slideLayout" Target="../slideLayouts/slideLayout11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slideLayout" Target="../slideLayouts/slideLayout1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6CE6DA-F5B0-4751-8D00-F0511A5E8DB1}" type="datetimeFigureOut">
              <a:rPr lang="en-US" smtClean="0"/>
              <a:t>5/31/2023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0BBDDE-6367-467F-A540-CABB3A6CE48A}" type="slidenum">
              <a:rPr lang="en-US" smtClean="0"/>
              <a:t>‹#›</a:t>
            </a:fld>
            <a:endParaRPr lang="en-US"/>
          </a:p>
        </p:txBody>
      </p:sp>
    </p:spTree>
    <p:extLst>
      <p:ext uri="{BB962C8B-B14F-4D97-AF65-F5344CB8AC3E}">
        <p14:creationId xmlns:p14="http://schemas.microsoft.com/office/powerpoint/2010/main" val="36893761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8300" y="588467"/>
            <a:ext cx="10255200" cy="763600"/>
          </a:xfrm>
          <a:prstGeom prst="rect">
            <a:avLst/>
          </a:prstGeom>
          <a:noFill/>
          <a:ln>
            <a:noFill/>
          </a:ln>
        </p:spPr>
        <p:txBody>
          <a:bodyPr spcFirstLastPara="1" wrap="square" lIns="91425" tIns="91425" rIns="91425" bIns="91425" anchor="t" anchorCtr="0">
            <a:noAutofit/>
          </a:bodyPr>
          <a:lstStyle>
            <a:lvl1pPr lvl="0"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1pPr>
            <a:lvl2pPr lvl="1"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2pPr>
            <a:lvl3pPr lvl="2"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3pPr>
            <a:lvl4pPr lvl="3"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4pPr>
            <a:lvl5pPr lvl="4"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5pPr>
            <a:lvl6pPr lvl="5"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6pPr>
            <a:lvl7pPr lvl="6"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7pPr>
            <a:lvl8pPr lvl="7"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8pPr>
            <a:lvl9pPr lvl="8"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ctr" anchorCtr="0">
            <a:noAutofit/>
          </a:bodyPr>
          <a:lstStyle>
            <a:lvl1pPr marL="457200" lvl="0"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1pPr>
            <a:lvl2pPr marL="914400" lvl="1"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2pPr>
            <a:lvl3pPr marL="1371600" lvl="2"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3pPr>
            <a:lvl4pPr marL="1828800" lvl="3"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4pPr>
            <a:lvl5pPr marL="2286000" lvl="4"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5pPr>
            <a:lvl6pPr marL="2743200" lvl="5"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6pPr>
            <a:lvl7pPr marL="3200400" lvl="6"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7pPr>
            <a:lvl8pPr marL="3657600" lvl="7"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8pPr>
            <a:lvl9pPr marL="4114800" lvl="8"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9pPr>
          </a:lstStyle>
          <a:p>
            <a:endParaRPr/>
          </a:p>
        </p:txBody>
      </p:sp>
    </p:spTree>
    <p:extLst>
      <p:ext uri="{BB962C8B-B14F-4D97-AF65-F5344CB8AC3E}">
        <p14:creationId xmlns:p14="http://schemas.microsoft.com/office/powerpoint/2010/main" val="3155739166"/>
      </p:ext>
    </p:extLst>
  </p:cSld>
  <p:clrMap bg1="lt1" tx1="dk1" bg2="dk2" tx2="lt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810" r:id="rId12"/>
    <p:sldLayoutId id="2147483811" r:id="rId13"/>
    <p:sldLayoutId id="2147483812" r:id="rId14"/>
    <p:sldLayoutId id="2147483813" r:id="rId15"/>
    <p:sldLayoutId id="2147483814"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5780" name="Rectangle 4"/>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Arial" panose="020B0604020202020204" pitchFamily="34" charset="0"/>
              </a:defRPr>
            </a:lvl1pPr>
          </a:lstStyle>
          <a:p>
            <a:pPr fontAlgn="base">
              <a:spcBef>
                <a:spcPct val="0"/>
              </a:spcBef>
              <a:spcAft>
                <a:spcPct val="0"/>
              </a:spcAft>
              <a:defRPr/>
            </a:pPr>
            <a:endParaRPr lang="en-US">
              <a:solidFill>
                <a:srgbClr val="000000"/>
              </a:solidFill>
            </a:endParaRPr>
          </a:p>
        </p:txBody>
      </p:sp>
      <p:sp>
        <p:nvSpPr>
          <p:cNvPr id="75781" name="Rectangle 5"/>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anose="020B0604020202020204" pitchFamily="34" charset="0"/>
              </a:defRPr>
            </a:lvl1pPr>
          </a:lstStyle>
          <a:p>
            <a:pPr fontAlgn="base">
              <a:spcBef>
                <a:spcPct val="0"/>
              </a:spcBef>
              <a:spcAft>
                <a:spcPct val="0"/>
              </a:spcAft>
              <a:defRPr/>
            </a:pPr>
            <a:endParaRPr lang="en-US">
              <a:solidFill>
                <a:srgbClr val="000000"/>
              </a:solidFill>
            </a:endParaRPr>
          </a:p>
        </p:txBody>
      </p:sp>
      <p:sp>
        <p:nvSpPr>
          <p:cNvPr id="75782" name="Rectangle 6"/>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B6A02C4D-6C1D-40F1-98BB-51937B42FB8B}" type="slidenum">
              <a:rPr lang="en-US" altLang="en-US">
                <a:solidFill>
                  <a:srgbClr val="000000"/>
                </a:solidFill>
                <a:latin typeface="Times New Roman" panose="02020603050405020304" pitchFamily="18" charset="0"/>
              </a:rPr>
              <a:pPr fontAlgn="base">
                <a:spcBef>
                  <a:spcPct val="0"/>
                </a:spcBef>
                <a:spcAft>
                  <a:spcPct val="0"/>
                </a:spcAft>
                <a:defRPr/>
              </a:pPr>
              <a:t>‹#›</a:t>
            </a:fld>
            <a:endParaRPr lang="en-US" altLang="en-US">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9189882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45DF9A-D7DF-467E-9675-E0AD6D00D7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A220102-CCD9-451C-9714-2DFE23CA56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3A620D-FDE4-44D1-990F-4CF82133FC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99BF91-CBAF-4138-BA50-0ECA45BADFAC}" type="datetimeFigureOut">
              <a:rPr lang="en-US" smtClean="0">
                <a:solidFill>
                  <a:prstClr val="black">
                    <a:tint val="75000"/>
                  </a:prstClr>
                </a:solidFill>
              </a:rPr>
              <a:pPr/>
              <a:t>5/31/2023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A80BA91-D4A9-4D21-B934-AD35D38493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E1D39C1-82C2-40C6-9A8E-95E0205C70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46D1DE-7B50-410B-A29F-8022C275BD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746985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9"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B1CF2E77-4E87-4338-A6B2-93E833A84A3C}" type="datetimeFigureOut">
              <a:rPr lang="en-US" smtClean="0">
                <a:solidFill>
                  <a:prstClr val="black">
                    <a:tint val="75000"/>
                  </a:prstClr>
                </a:solidFill>
              </a:rPr>
              <a:pPr/>
              <a:t>5/31/2023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1350159"/>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9" r:id="rId8"/>
    <p:sldLayoutId id="2147483710" r:id="rId9"/>
    <p:sldLayoutId id="2147483711" r:id="rId10"/>
    <p:sldLayoutId id="2147483712" r:id="rId11"/>
    <p:sldLayoutId id="2147483713" r:id="rId12"/>
    <p:sldLayoutId id="2147483715" r:id="rId13"/>
  </p:sldLayoutIdLst>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7268BB-C1B0-4A07-841E-B140DAEE97CE}" type="datetimeFigureOut">
              <a:rPr lang="en-US" smtClean="0">
                <a:solidFill>
                  <a:prstClr val="black">
                    <a:tint val="75000"/>
                  </a:prstClr>
                </a:solidFill>
              </a:rPr>
              <a:pPr/>
              <a:t>5/31/2023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1900904"/>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B1CF2E77-4E87-4338-A6B2-93E833A84A3C}" type="datetimeFigureOut">
              <a:rPr lang="en-US" smtClean="0">
                <a:solidFill>
                  <a:prstClr val="black">
                    <a:tint val="75000"/>
                  </a:prstClr>
                </a:solidFill>
              </a:rPr>
              <a:pPr/>
              <a:t>5/31/2023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2821264"/>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44" r:id="rId8"/>
    <p:sldLayoutId id="2147483745" r:id="rId9"/>
    <p:sldLayoutId id="2147483746" r:id="rId10"/>
    <p:sldLayoutId id="2147483747" r:id="rId11"/>
    <p:sldLayoutId id="2147483748" r:id="rId12"/>
    <p:sldLayoutId id="2147483750" r:id="rId13"/>
  </p:sldLayoutIdLst>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8300" y="588467"/>
            <a:ext cx="10255200" cy="763600"/>
          </a:xfrm>
          <a:prstGeom prst="rect">
            <a:avLst/>
          </a:prstGeom>
          <a:noFill/>
          <a:ln>
            <a:noFill/>
          </a:ln>
        </p:spPr>
        <p:txBody>
          <a:bodyPr spcFirstLastPara="1" wrap="square" lIns="91425" tIns="91425" rIns="91425" bIns="91425" anchor="t" anchorCtr="0">
            <a:noAutofit/>
          </a:bodyPr>
          <a:lstStyle>
            <a:lvl1pPr lvl="0"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1pPr>
            <a:lvl2pPr lvl="1"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2pPr>
            <a:lvl3pPr lvl="2"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3pPr>
            <a:lvl4pPr lvl="3"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4pPr>
            <a:lvl5pPr lvl="4"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5pPr>
            <a:lvl6pPr lvl="5"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6pPr>
            <a:lvl7pPr lvl="6"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7pPr>
            <a:lvl8pPr lvl="7"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8pPr>
            <a:lvl9pPr lvl="8"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ctr" anchorCtr="0">
            <a:noAutofit/>
          </a:bodyPr>
          <a:lstStyle>
            <a:lvl1pPr marL="457200" lvl="0"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1pPr>
            <a:lvl2pPr marL="914400" lvl="1"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2pPr>
            <a:lvl3pPr marL="1371600" lvl="2"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3pPr>
            <a:lvl4pPr marL="1828800" lvl="3"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4pPr>
            <a:lvl5pPr marL="2286000" lvl="4"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5pPr>
            <a:lvl6pPr marL="2743200" lvl="5"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6pPr>
            <a:lvl7pPr marL="3200400" lvl="6"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7pPr>
            <a:lvl8pPr marL="3657600" lvl="7"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8pPr>
            <a:lvl9pPr marL="4114800" lvl="8"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9pPr>
          </a:lstStyle>
          <a:p>
            <a:endParaRPr/>
          </a:p>
        </p:txBody>
      </p:sp>
    </p:spTree>
    <p:extLst>
      <p:ext uri="{BB962C8B-B14F-4D97-AF65-F5344CB8AC3E}">
        <p14:creationId xmlns:p14="http://schemas.microsoft.com/office/powerpoint/2010/main" val="516899878"/>
      </p:ext>
    </p:extLst>
  </p:cSld>
  <p:clrMap bg1="lt1" tx1="dk1" bg2="dk2" tx2="lt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765" r:id="rId14"/>
    <p:sldLayoutId id="2147483766" r:id="rId15"/>
    <p:sldLayoutId id="2147483767"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a:t>Click to edit Master title style</a:t>
            </a:r>
          </a:p>
        </p:txBody>
      </p:sp>
      <p:sp>
        <p:nvSpPr>
          <p:cNvPr id="4099"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anose="020B0604020202020204" pitchFamily="34" charset="0"/>
              </a:defRPr>
            </a:lvl1pPr>
          </a:lstStyle>
          <a:p>
            <a:pPr fontAlgn="base">
              <a:spcBef>
                <a:spcPct val="0"/>
              </a:spcBef>
              <a:spcAft>
                <a:spcPct val="0"/>
              </a:spcAft>
              <a:defRPr/>
            </a:pPr>
            <a:fld id="{7EED72EF-3D03-45A3-99A4-CC0F7F2EA0C2}" type="slidenum">
              <a:rPr lang="en-US" altLang="en-US"/>
              <a:pPr fontAlgn="base">
                <a:spcBef>
                  <a:spcPct val="0"/>
                </a:spcBef>
                <a:spcAft>
                  <a:spcPct val="0"/>
                </a:spcAft>
                <a:defRPr/>
              </a:pPr>
              <a:t>‹#›</a:t>
            </a:fld>
            <a:endParaRPr lang="en-US" altLang="en-US"/>
          </a:p>
        </p:txBody>
      </p:sp>
    </p:spTree>
    <p:extLst>
      <p:ext uri="{BB962C8B-B14F-4D97-AF65-F5344CB8AC3E}">
        <p14:creationId xmlns:p14="http://schemas.microsoft.com/office/powerpoint/2010/main" val="2792029265"/>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8300" y="588467"/>
            <a:ext cx="10255200" cy="763600"/>
          </a:xfrm>
          <a:prstGeom prst="rect">
            <a:avLst/>
          </a:prstGeom>
          <a:noFill/>
          <a:ln>
            <a:noFill/>
          </a:ln>
        </p:spPr>
        <p:txBody>
          <a:bodyPr spcFirstLastPara="1" wrap="square" lIns="91425" tIns="91425" rIns="91425" bIns="91425" anchor="t" anchorCtr="0">
            <a:noAutofit/>
          </a:bodyPr>
          <a:lstStyle>
            <a:lvl1pPr lvl="0"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1pPr>
            <a:lvl2pPr lvl="1"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2pPr>
            <a:lvl3pPr lvl="2"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3pPr>
            <a:lvl4pPr lvl="3"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4pPr>
            <a:lvl5pPr lvl="4"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5pPr>
            <a:lvl6pPr lvl="5"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6pPr>
            <a:lvl7pPr lvl="6"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7pPr>
            <a:lvl8pPr lvl="7"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8pPr>
            <a:lvl9pPr lvl="8"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ctr" anchorCtr="0">
            <a:noAutofit/>
          </a:bodyPr>
          <a:lstStyle>
            <a:lvl1pPr marL="457200" lvl="0"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1pPr>
            <a:lvl2pPr marL="914400" lvl="1"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2pPr>
            <a:lvl3pPr marL="1371600" lvl="2"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3pPr>
            <a:lvl4pPr marL="1828800" lvl="3"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4pPr>
            <a:lvl5pPr marL="2286000" lvl="4"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5pPr>
            <a:lvl6pPr marL="2743200" lvl="5"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6pPr>
            <a:lvl7pPr marL="3200400" lvl="6"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7pPr>
            <a:lvl8pPr marL="3657600" lvl="7"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8pPr>
            <a:lvl9pPr marL="4114800" lvl="8"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9pPr>
          </a:lstStyle>
          <a:p>
            <a:endParaRPr/>
          </a:p>
        </p:txBody>
      </p:sp>
    </p:spTree>
    <p:extLst>
      <p:ext uri="{BB962C8B-B14F-4D97-AF65-F5344CB8AC3E}">
        <p14:creationId xmlns:p14="http://schemas.microsoft.com/office/powerpoint/2010/main" val="4106704108"/>
      </p:ext>
    </p:extLst>
  </p:cSld>
  <p:clrMap bg1="lt1" tx1="dk1" bg2="dk2" tx2="lt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 id="2147483794" r:id="rId13"/>
    <p:sldLayoutId id="2147483795" r:id="rId14"/>
    <p:sldLayoutId id="2147483796" r:id="rId15"/>
    <p:sldLayoutId id="2147483797"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53.xml"/><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53.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jpg"/><Relationship Id="rId1" Type="http://schemas.openxmlformats.org/officeDocument/2006/relationships/slideLayout" Target="../slideLayouts/slideLayout53.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3.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88.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88.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88.xml"/><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88.xml"/></Relationships>
</file>

<file path=ppt/slides/_rels/slide18.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34.jpg"/><Relationship Id="rId1" Type="http://schemas.openxmlformats.org/officeDocument/2006/relationships/slideLayout" Target="../slideLayouts/slideLayout98.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8.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35.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116.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116.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3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0.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88.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53.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53.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69.xml"/><Relationship Id="rId5" Type="http://schemas.openxmlformats.org/officeDocument/2006/relationships/image" Target="../media/image17.emf"/><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Rounded Rectangle 5"/>
          <p:cNvSpPr/>
          <p:nvPr/>
        </p:nvSpPr>
        <p:spPr>
          <a:xfrm>
            <a:off x="1600200" y="457200"/>
            <a:ext cx="9067800" cy="914400"/>
          </a:xfrm>
          <a:prstGeom prst="roundRect">
            <a:avLst/>
          </a:prstGeom>
        </p:spPr>
        <p:style>
          <a:lnRef idx="0">
            <a:schemeClr val="accent6"/>
          </a:lnRef>
          <a:fillRef idx="3">
            <a:schemeClr val="accent6"/>
          </a:fillRef>
          <a:effectRef idx="3">
            <a:schemeClr val="accent6"/>
          </a:effectRef>
          <a:fontRef idx="minor">
            <a:schemeClr val="lt1"/>
          </a:fontRef>
        </p:style>
        <p:txBody>
          <a:bodyPr anchor="ctr"/>
          <a:lstStyle/>
          <a:p>
            <a:pPr algn="ctr" eaLnBrk="0" fontAlgn="base" hangingPunct="0">
              <a:spcBef>
                <a:spcPct val="0"/>
              </a:spcBef>
              <a:spcAft>
                <a:spcPct val="0"/>
              </a:spcAft>
              <a:defRPr/>
            </a:pPr>
            <a:r>
              <a:rPr lang="en-US" sz="2400" b="1" dirty="0">
                <a:solidFill>
                  <a:srgbClr val="FFFF00"/>
                </a:solidFill>
                <a:latin typeface="Times New Roman" panose="02020603050405020304" pitchFamily="18" charset="0"/>
                <a:cs typeface="Times New Roman" panose="02020603050405020304" pitchFamily="18" charset="0"/>
              </a:rPr>
              <a:t>CHÀO MỪNG QUÝ THẦY CÔ GIÁO VÀ CÁC EM ĐẾN VỚI TIẾT HỌC </a:t>
            </a:r>
          </a:p>
        </p:txBody>
      </p:sp>
      <p:sp>
        <p:nvSpPr>
          <p:cNvPr id="8" name="Rectangle 7"/>
          <p:cNvSpPr/>
          <p:nvPr/>
        </p:nvSpPr>
        <p:spPr>
          <a:xfrm>
            <a:off x="3886200" y="1981200"/>
            <a:ext cx="5700486" cy="523220"/>
          </a:xfrm>
          <a:prstGeom prst="rect">
            <a:avLst/>
          </a:prstGeom>
          <a:noFill/>
        </p:spPr>
        <p:txBody>
          <a:bodyPr>
            <a:spAutoFit/>
          </a:bodyPr>
          <a:lstStyle/>
          <a:p>
            <a:pPr algn="ctr" fontAlgn="base">
              <a:spcBef>
                <a:spcPct val="0"/>
              </a:spcBef>
              <a:spcAft>
                <a:spcPct val="0"/>
              </a:spcAft>
              <a:defRPr/>
            </a:pPr>
            <a:r>
              <a:rPr lang="en-US" sz="2800" b="1" dirty="0">
                <a:ln w="9525">
                  <a:solidFill>
                    <a:srgbClr val="00B0F0"/>
                  </a:solidFill>
                  <a:prstDash val="solid"/>
                </a:ln>
                <a:solidFill>
                  <a:srgbClr val="002060"/>
                </a:solidFill>
                <a:effectLst>
                  <a:outerShdw blurRad="12700" dist="38100" dir="2700000" algn="tl" rotWithShape="0">
                    <a:srgbClr val="DAEDEF">
                      <a:lumMod val="60000"/>
                      <a:lumOff val="40000"/>
                    </a:srgbClr>
                  </a:outerShdw>
                </a:effectLst>
                <a:latin typeface="Times New Roman" panose="02020603050405020304" pitchFamily="18" charset="0"/>
                <a:cs typeface="Times New Roman" panose="02020603050405020304" pitchFamily="18" charset="0"/>
              </a:rPr>
              <a:t>MÔN TIẾNG VIỆT</a:t>
            </a:r>
            <a:endParaRPr lang="en-US" sz="2800" b="1" dirty="0">
              <a:ln w="9525">
                <a:solidFill>
                  <a:srgbClr val="00B0F0"/>
                </a:solidFill>
                <a:prstDash val="solid"/>
              </a:ln>
              <a:solidFill>
                <a:srgbClr val="002060"/>
              </a:solidFill>
              <a:effectLst>
                <a:outerShdw blurRad="12700" dist="38100" dir="2700000" algn="tl" rotWithShape="0">
                  <a:srgbClr val="DAEDEF">
                    <a:lumMod val="60000"/>
                    <a:lumOff val="40000"/>
                  </a:srgbClr>
                </a:outerShdw>
              </a:effectLst>
              <a:cs typeface="Arial" charset="0"/>
            </a:endParaRPr>
          </a:p>
        </p:txBody>
      </p:sp>
      <p:sp>
        <p:nvSpPr>
          <p:cNvPr id="9" name="Rectangle 8"/>
          <p:cNvSpPr/>
          <p:nvPr/>
        </p:nvSpPr>
        <p:spPr>
          <a:xfrm>
            <a:off x="4015965" y="2895601"/>
            <a:ext cx="6119437" cy="584775"/>
          </a:xfrm>
          <a:prstGeom prst="rect">
            <a:avLst/>
          </a:prstGeom>
          <a:noFill/>
        </p:spPr>
        <p:txBody>
          <a:bodyPr wrap="square">
            <a:spAutoFit/>
          </a:bodyPr>
          <a:lstStyle/>
          <a:p>
            <a:pPr algn="ctr" eaLnBrk="0" fontAlgn="base" hangingPunct="0">
              <a:spcBef>
                <a:spcPct val="0"/>
              </a:spcBef>
              <a:spcAft>
                <a:spcPct val="0"/>
              </a:spcAft>
              <a:defRPr/>
            </a:pPr>
            <a:r>
              <a:rPr lang="en-US" sz="3200" dirty="0">
                <a:ln w="0"/>
                <a:solidFill>
                  <a:srgbClr val="FF6699"/>
                </a:solidFill>
                <a:effectLst>
                  <a:reflection blurRad="6350" stA="53000" endA="300" endPos="35500" dir="5400000" sy="-90000" algn="bl" rotWithShape="0"/>
                </a:effectLst>
                <a:latin typeface="Times New Roman" panose="02020603050405020304" pitchFamily="18" charset="0"/>
              </a:rPr>
              <a:t>GIÁO VIÊN: NGUYỄN THỊ GẤM</a:t>
            </a:r>
          </a:p>
        </p:txBody>
      </p:sp>
    </p:spTree>
    <p:extLst>
      <p:ext uri="{BB962C8B-B14F-4D97-AF65-F5344CB8AC3E}">
        <p14:creationId xmlns:p14="http://schemas.microsoft.com/office/powerpoint/2010/main" val="30616621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repeatCount="2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3000" fill="hold"/>
                                        <p:tgtEl>
                                          <p:spTgt spid="8"/>
                                        </p:tgtEl>
                                        <p:attrNameLst>
                                          <p:attrName>ppt_w</p:attrName>
                                        </p:attrNameLst>
                                      </p:cBhvr>
                                      <p:tavLst>
                                        <p:tav tm="0">
                                          <p:val>
                                            <p:fltVal val="0"/>
                                          </p:val>
                                        </p:tav>
                                        <p:tav tm="100000">
                                          <p:val>
                                            <p:strVal val="#ppt_w"/>
                                          </p:val>
                                        </p:tav>
                                      </p:tavLst>
                                    </p:anim>
                                    <p:anim calcmode="lin" valueType="num">
                                      <p:cBhvr>
                                        <p:cTn id="8" dur="3000" fill="hold"/>
                                        <p:tgtEl>
                                          <p:spTgt spid="8"/>
                                        </p:tgtEl>
                                        <p:attrNameLst>
                                          <p:attrName>ppt_h</p:attrName>
                                        </p:attrNameLst>
                                      </p:cBhvr>
                                      <p:tavLst>
                                        <p:tav tm="0">
                                          <p:val>
                                            <p:fltVal val="0"/>
                                          </p:val>
                                        </p:tav>
                                        <p:tav tm="100000">
                                          <p:val>
                                            <p:strVal val="#ppt_h"/>
                                          </p:val>
                                        </p:tav>
                                      </p:tavLst>
                                    </p:anim>
                                    <p:animEffect transition="in" filter="fade">
                                      <p:cBhvr>
                                        <p:cTn id="9"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4" name="Rectangle 3"/>
          <p:cNvSpPr/>
          <p:nvPr/>
        </p:nvSpPr>
        <p:spPr>
          <a:xfrm>
            <a:off x="2604770" y="283922"/>
            <a:ext cx="6078339" cy="1107996"/>
          </a:xfrm>
          <a:prstGeom prst="rect">
            <a:avLst/>
          </a:prstGeom>
        </p:spPr>
        <p:txBody>
          <a:bodyPr wrap="square">
            <a:spAutoFit/>
          </a:bodyPr>
          <a:lstStyle/>
          <a:p>
            <a:pPr algn="ctr">
              <a:buClr>
                <a:srgbClr val="000000"/>
              </a:buClr>
            </a:pPr>
            <a:r>
              <a:rPr lang="en-US" sz="6600" b="1" kern="0" dirty="0" err="1">
                <a:ln w="22225">
                  <a:solidFill>
                    <a:srgbClr val="C0504D"/>
                  </a:solidFill>
                  <a:prstDash val="solid"/>
                </a:ln>
                <a:solidFill>
                  <a:srgbClr val="FF0000"/>
                </a:solidFill>
                <a:latin typeface="Great Vibes" pitchFamily="2" charset="0"/>
                <a:cs typeface="Arial"/>
                <a:sym typeface="Arial"/>
              </a:rPr>
              <a:t>Luyện</a:t>
            </a:r>
            <a:r>
              <a:rPr lang="en-US" sz="6600" b="1" kern="0" dirty="0">
                <a:ln w="22225">
                  <a:solidFill>
                    <a:srgbClr val="C0504D"/>
                  </a:solidFill>
                  <a:prstDash val="solid"/>
                </a:ln>
                <a:solidFill>
                  <a:srgbClr val="FF0000"/>
                </a:solidFill>
                <a:latin typeface="Great Vibes" pitchFamily="2" charset="0"/>
                <a:cs typeface="Arial"/>
                <a:sym typeface="Arial"/>
              </a:rPr>
              <a:t> </a:t>
            </a:r>
            <a:r>
              <a:rPr lang="en-US" sz="6600" b="1" kern="0" dirty="0" err="1">
                <a:ln w="22225">
                  <a:solidFill>
                    <a:srgbClr val="C0504D"/>
                  </a:solidFill>
                  <a:prstDash val="solid"/>
                </a:ln>
                <a:solidFill>
                  <a:srgbClr val="FF0000"/>
                </a:solidFill>
                <a:latin typeface="Great Vibes" pitchFamily="2" charset="0"/>
                <a:cs typeface="Arial"/>
                <a:sym typeface="Arial"/>
              </a:rPr>
              <a:t>đọc</a:t>
            </a:r>
            <a:r>
              <a:rPr lang="en-US" sz="6600" b="1" kern="0" dirty="0">
                <a:ln w="22225">
                  <a:solidFill>
                    <a:srgbClr val="C0504D"/>
                  </a:solidFill>
                  <a:prstDash val="solid"/>
                </a:ln>
                <a:solidFill>
                  <a:srgbClr val="FF0000"/>
                </a:solidFill>
                <a:latin typeface="Great Vibes" pitchFamily="2" charset="0"/>
                <a:cs typeface="Arial"/>
                <a:sym typeface="Arial"/>
              </a:rPr>
              <a:t> </a:t>
            </a:r>
            <a:r>
              <a:rPr lang="en-US" sz="6600" b="1" kern="0" dirty="0" err="1">
                <a:ln w="22225">
                  <a:solidFill>
                    <a:srgbClr val="C0504D"/>
                  </a:solidFill>
                  <a:prstDash val="solid"/>
                </a:ln>
                <a:solidFill>
                  <a:srgbClr val="FF0000"/>
                </a:solidFill>
                <a:latin typeface="Great Vibes" pitchFamily="2" charset="0"/>
                <a:cs typeface="Arial"/>
                <a:sym typeface="Arial"/>
              </a:rPr>
              <a:t>câu</a:t>
            </a:r>
            <a:endParaRPr lang="en-US" sz="6600" b="1" kern="0" dirty="0">
              <a:ln w="22225">
                <a:solidFill>
                  <a:srgbClr val="C0504D"/>
                </a:solidFill>
                <a:prstDash val="solid"/>
              </a:ln>
              <a:solidFill>
                <a:srgbClr val="FF0000"/>
              </a:solidFill>
              <a:latin typeface="Great Vibes" pitchFamily="2" charset="0"/>
              <a:cs typeface="Arial"/>
              <a:sym typeface="Arial"/>
            </a:endParaRPr>
          </a:p>
        </p:txBody>
      </p:sp>
      <p:sp>
        <p:nvSpPr>
          <p:cNvPr id="5" name="TextBox 4">
            <a:extLst>
              <a:ext uri="{FF2B5EF4-FFF2-40B4-BE49-F238E27FC236}">
                <a16:creationId xmlns:a16="http://schemas.microsoft.com/office/drawing/2014/main" id="{2D9E22BA-1147-6B37-2480-A90B3680939E}"/>
              </a:ext>
            </a:extLst>
          </p:cNvPr>
          <p:cNvSpPr txBox="1"/>
          <p:nvPr/>
        </p:nvSpPr>
        <p:spPr>
          <a:xfrm>
            <a:off x="1083848" y="1743366"/>
            <a:ext cx="10936702" cy="2009061"/>
          </a:xfrm>
          <a:prstGeom prst="roundRect">
            <a:avLst/>
          </a:prstGeom>
          <a:solidFill>
            <a:schemeClr val="accent6">
              <a:lumMod val="60000"/>
              <a:lumOff val="40000"/>
            </a:schemeClr>
          </a:solidFill>
          <a:ln w="38100">
            <a:noFill/>
            <a:prstDash val="lgDashDot"/>
          </a:ln>
        </p:spPr>
        <p:txBody>
          <a:bodyPr wrap="square">
            <a:spAutoFit/>
          </a:bodyPr>
          <a:lstStyle/>
          <a:p>
            <a:pPr lvl="0" algn="just"/>
            <a:r>
              <a:rPr lang="vi-VN" sz="2800" b="1" dirty="0">
                <a:solidFill>
                  <a:srgbClr val="002060"/>
                </a:solidFill>
                <a:latin typeface="Cambria" panose="02040503050406030204" pitchFamily="18" charset="0"/>
                <a:ea typeface="Cambria" panose="02040503050406030204" pitchFamily="18" charset="0"/>
              </a:rPr>
              <a:t>Hải đăng hay đèn biển, là ngọn tháp được thiết kế để chiếu sáng bằng hệ thống đèn, giúp tàu thuyền định hướng đi lại giữa đại dương.</a:t>
            </a:r>
          </a:p>
          <a:p>
            <a:pPr lvl="0" algn="just"/>
            <a:endParaRPr lang="vi-VN" sz="2800" b="1" dirty="0">
              <a:solidFill>
                <a:srgbClr val="002060"/>
              </a:solidFill>
              <a:latin typeface="Cambria" panose="02040503050406030204" pitchFamily="18" charset="0"/>
              <a:ea typeface="Cambria" panose="02040503050406030204" pitchFamily="18" charset="0"/>
            </a:endParaRPr>
          </a:p>
        </p:txBody>
      </p:sp>
      <p:cxnSp>
        <p:nvCxnSpPr>
          <p:cNvPr id="6" name="Straight Connector 5"/>
          <p:cNvCxnSpPr/>
          <p:nvPr/>
        </p:nvCxnSpPr>
        <p:spPr>
          <a:xfrm flipH="1">
            <a:off x="4992696" y="1933575"/>
            <a:ext cx="188904" cy="436731"/>
          </a:xfrm>
          <a:prstGeom prst="line">
            <a:avLst/>
          </a:prstGeom>
          <a:noFill/>
          <a:ln w="38100" cap="flat" cmpd="sng" algn="ctr">
            <a:solidFill>
              <a:srgbClr val="FF0000"/>
            </a:solidFill>
            <a:prstDash val="solid"/>
            <a:miter lim="800000"/>
          </a:ln>
          <a:effectLst/>
        </p:spPr>
      </p:cxnSp>
      <p:pic>
        <p:nvPicPr>
          <p:cNvPr id="8" name="Picture 7"/>
          <p:cNvPicPr>
            <a:picLocks noChangeAspect="1"/>
          </p:cNvPicPr>
          <p:nvPr/>
        </p:nvPicPr>
        <p:blipFill>
          <a:blip r:embed="rId3"/>
          <a:stretch>
            <a:fillRect/>
          </a:stretch>
        </p:blipFill>
        <p:spPr>
          <a:xfrm>
            <a:off x="2667082" y="1900873"/>
            <a:ext cx="225572" cy="469433"/>
          </a:xfrm>
          <a:prstGeom prst="rect">
            <a:avLst/>
          </a:prstGeom>
        </p:spPr>
      </p:pic>
      <p:pic>
        <p:nvPicPr>
          <p:cNvPr id="9" name="Picture 8"/>
          <p:cNvPicPr>
            <a:picLocks noChangeAspect="1"/>
          </p:cNvPicPr>
          <p:nvPr/>
        </p:nvPicPr>
        <p:blipFill>
          <a:blip r:embed="rId3"/>
          <a:stretch>
            <a:fillRect/>
          </a:stretch>
        </p:blipFill>
        <p:spPr>
          <a:xfrm>
            <a:off x="9469364" y="1885231"/>
            <a:ext cx="225572" cy="469433"/>
          </a:xfrm>
          <a:prstGeom prst="rect">
            <a:avLst/>
          </a:prstGeom>
        </p:spPr>
      </p:pic>
      <p:pic>
        <p:nvPicPr>
          <p:cNvPr id="11" name="Picture 10"/>
          <p:cNvPicPr>
            <a:picLocks noChangeAspect="1"/>
          </p:cNvPicPr>
          <p:nvPr/>
        </p:nvPicPr>
        <p:blipFill>
          <a:blip r:embed="rId3"/>
          <a:stretch>
            <a:fillRect/>
          </a:stretch>
        </p:blipFill>
        <p:spPr>
          <a:xfrm>
            <a:off x="4428766" y="2354664"/>
            <a:ext cx="225572" cy="469433"/>
          </a:xfrm>
          <a:prstGeom prst="rect">
            <a:avLst/>
          </a:prstGeom>
        </p:spPr>
      </p:pic>
      <p:pic>
        <p:nvPicPr>
          <p:cNvPr id="12" name="Picture 11"/>
          <p:cNvPicPr>
            <a:picLocks noChangeAspect="1"/>
          </p:cNvPicPr>
          <p:nvPr/>
        </p:nvPicPr>
        <p:blipFill>
          <a:blip r:embed="rId4"/>
          <a:stretch>
            <a:fillRect/>
          </a:stretch>
        </p:blipFill>
        <p:spPr>
          <a:xfrm>
            <a:off x="7353300" y="2281506"/>
            <a:ext cx="2047875" cy="542591"/>
          </a:xfrm>
          <a:prstGeom prst="rect">
            <a:avLst/>
          </a:prstGeom>
        </p:spPr>
      </p:pic>
      <p:pic>
        <p:nvPicPr>
          <p:cNvPr id="13" name="Picture 12"/>
          <p:cNvPicPr>
            <a:picLocks noChangeAspect="1"/>
          </p:cNvPicPr>
          <p:nvPr/>
        </p:nvPicPr>
        <p:blipFill>
          <a:blip r:embed="rId5"/>
          <a:stretch>
            <a:fillRect/>
          </a:stretch>
        </p:blipFill>
        <p:spPr>
          <a:xfrm>
            <a:off x="7583275" y="3894292"/>
            <a:ext cx="4361075" cy="2776983"/>
          </a:xfrm>
          <a:prstGeom prst="rect">
            <a:avLst/>
          </a:prstGeom>
        </p:spPr>
      </p:pic>
      <p:sp>
        <p:nvSpPr>
          <p:cNvPr id="14" name="Pentagon 13"/>
          <p:cNvSpPr/>
          <p:nvPr/>
        </p:nvSpPr>
        <p:spPr>
          <a:xfrm>
            <a:off x="1083848" y="4557267"/>
            <a:ext cx="6499427" cy="97155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FF00"/>
                </a:solidFill>
                <a:latin typeface="Times New Roman" panose="02020603050405020304" pitchFamily="18" charset="0"/>
                <a:cs typeface="Times New Roman" panose="02020603050405020304" pitchFamily="18" charset="0"/>
              </a:rPr>
              <a:t>Định</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hướng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định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phương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hướng</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43474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1000"/>
                                        <p:tgtEl>
                                          <p:spTgt spid="11"/>
                                        </p:tgtEl>
                                      </p:cBhvr>
                                    </p:animEffect>
                                    <p:anim calcmode="lin" valueType="num">
                                      <p:cBhvr>
                                        <p:cTn id="39" dur="1000" fill="hold"/>
                                        <p:tgtEl>
                                          <p:spTgt spid="11"/>
                                        </p:tgtEl>
                                        <p:attrNameLst>
                                          <p:attrName>ppt_x</p:attrName>
                                        </p:attrNameLst>
                                      </p:cBhvr>
                                      <p:tavLst>
                                        <p:tav tm="0">
                                          <p:val>
                                            <p:strVal val="#ppt_x"/>
                                          </p:val>
                                        </p:tav>
                                        <p:tav tm="100000">
                                          <p:val>
                                            <p:strVal val="#ppt_x"/>
                                          </p:val>
                                        </p:tav>
                                      </p:tavLst>
                                    </p:anim>
                                    <p:anim calcmode="lin" valueType="num">
                                      <p:cBhvr>
                                        <p:cTn id="4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barn(inVertical)">
                                      <p:cBhvr>
                                        <p:cTn id="45" dur="5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55" presetClass="entr" presetSubtype="0" fill="hold" grpId="0" nodeType="clickEffect">
                                  <p:stCondLst>
                                    <p:cond delay="0"/>
                                  </p:stCondLst>
                                  <p:childTnLst>
                                    <p:set>
                                      <p:cBhvr>
                                        <p:cTn id="49" dur="1" fill="hold">
                                          <p:stCondLst>
                                            <p:cond delay="0"/>
                                          </p:stCondLst>
                                        </p:cTn>
                                        <p:tgtEl>
                                          <p:spTgt spid="14"/>
                                        </p:tgtEl>
                                        <p:attrNameLst>
                                          <p:attrName>style.visibility</p:attrName>
                                        </p:attrNameLst>
                                      </p:cBhvr>
                                      <p:to>
                                        <p:strVal val="visible"/>
                                      </p:to>
                                    </p:set>
                                    <p:anim calcmode="lin" valueType="num">
                                      <p:cBhvr>
                                        <p:cTn id="50" dur="1000" fill="hold"/>
                                        <p:tgtEl>
                                          <p:spTgt spid="14"/>
                                        </p:tgtEl>
                                        <p:attrNameLst>
                                          <p:attrName>ppt_w</p:attrName>
                                        </p:attrNameLst>
                                      </p:cBhvr>
                                      <p:tavLst>
                                        <p:tav tm="0">
                                          <p:val>
                                            <p:strVal val="#ppt_w*0.70"/>
                                          </p:val>
                                        </p:tav>
                                        <p:tav tm="100000">
                                          <p:val>
                                            <p:strVal val="#ppt_w"/>
                                          </p:val>
                                        </p:tav>
                                      </p:tavLst>
                                    </p:anim>
                                    <p:anim calcmode="lin" valueType="num">
                                      <p:cBhvr>
                                        <p:cTn id="51" dur="1000" fill="hold"/>
                                        <p:tgtEl>
                                          <p:spTgt spid="14"/>
                                        </p:tgtEl>
                                        <p:attrNameLst>
                                          <p:attrName>ppt_h</p:attrName>
                                        </p:attrNameLst>
                                      </p:cBhvr>
                                      <p:tavLst>
                                        <p:tav tm="0">
                                          <p:val>
                                            <p:strVal val="#ppt_h"/>
                                          </p:val>
                                        </p:tav>
                                        <p:tav tm="100000">
                                          <p:val>
                                            <p:strVal val="#ppt_h"/>
                                          </p:val>
                                        </p:tav>
                                      </p:tavLst>
                                    </p:anim>
                                    <p:animEffect transition="in" filter="fade">
                                      <p:cBhvr>
                                        <p:cTn id="52" dur="10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p:cTn id="57" dur="500" fill="hold"/>
                                        <p:tgtEl>
                                          <p:spTgt spid="13"/>
                                        </p:tgtEl>
                                        <p:attrNameLst>
                                          <p:attrName>ppt_w</p:attrName>
                                        </p:attrNameLst>
                                      </p:cBhvr>
                                      <p:tavLst>
                                        <p:tav tm="0">
                                          <p:val>
                                            <p:fltVal val="0"/>
                                          </p:val>
                                        </p:tav>
                                        <p:tav tm="100000">
                                          <p:val>
                                            <p:strVal val="#ppt_w"/>
                                          </p:val>
                                        </p:tav>
                                      </p:tavLst>
                                    </p:anim>
                                    <p:anim calcmode="lin" valueType="num">
                                      <p:cBhvr>
                                        <p:cTn id="58" dur="500" fill="hold"/>
                                        <p:tgtEl>
                                          <p:spTgt spid="13"/>
                                        </p:tgtEl>
                                        <p:attrNameLst>
                                          <p:attrName>ppt_h</p:attrName>
                                        </p:attrNameLst>
                                      </p:cBhvr>
                                      <p:tavLst>
                                        <p:tav tm="0">
                                          <p:val>
                                            <p:fltVal val="0"/>
                                          </p:val>
                                        </p:tav>
                                        <p:tav tm="100000">
                                          <p:val>
                                            <p:strVal val="#ppt_h"/>
                                          </p:val>
                                        </p:tav>
                                      </p:tavLst>
                                    </p:anim>
                                    <p:animEffect transition="in" filter="fade">
                                      <p:cBhvr>
                                        <p:cTn id="5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4" name="Rectangle 3"/>
          <p:cNvSpPr/>
          <p:nvPr/>
        </p:nvSpPr>
        <p:spPr>
          <a:xfrm>
            <a:off x="2604770" y="283922"/>
            <a:ext cx="6078339" cy="1107996"/>
          </a:xfrm>
          <a:prstGeom prst="rect">
            <a:avLst/>
          </a:prstGeom>
        </p:spPr>
        <p:txBody>
          <a:bodyPr wrap="square">
            <a:spAutoFit/>
          </a:bodyPr>
          <a:lstStyle/>
          <a:p>
            <a:pPr algn="ctr">
              <a:buClr>
                <a:srgbClr val="000000"/>
              </a:buClr>
            </a:pPr>
            <a:r>
              <a:rPr lang="en-US" sz="6600" b="1" kern="0" dirty="0" err="1">
                <a:ln w="22225">
                  <a:solidFill>
                    <a:srgbClr val="C0504D"/>
                  </a:solidFill>
                  <a:prstDash val="solid"/>
                </a:ln>
                <a:solidFill>
                  <a:srgbClr val="FF0000"/>
                </a:solidFill>
                <a:latin typeface="Great Vibes" pitchFamily="2" charset="0"/>
                <a:cs typeface="Arial"/>
                <a:sym typeface="Arial"/>
              </a:rPr>
              <a:t>Luyện</a:t>
            </a:r>
            <a:r>
              <a:rPr lang="en-US" sz="6600" b="1" kern="0" dirty="0">
                <a:ln w="22225">
                  <a:solidFill>
                    <a:srgbClr val="C0504D"/>
                  </a:solidFill>
                  <a:prstDash val="solid"/>
                </a:ln>
                <a:solidFill>
                  <a:srgbClr val="FF0000"/>
                </a:solidFill>
                <a:latin typeface="Great Vibes" pitchFamily="2" charset="0"/>
                <a:cs typeface="Arial"/>
                <a:sym typeface="Arial"/>
              </a:rPr>
              <a:t> </a:t>
            </a:r>
            <a:r>
              <a:rPr lang="en-US" sz="6600" b="1" kern="0" dirty="0" err="1">
                <a:ln w="22225">
                  <a:solidFill>
                    <a:srgbClr val="C0504D"/>
                  </a:solidFill>
                  <a:prstDash val="solid"/>
                </a:ln>
                <a:solidFill>
                  <a:srgbClr val="FF0000"/>
                </a:solidFill>
                <a:latin typeface="Great Vibes" pitchFamily="2" charset="0"/>
                <a:cs typeface="Arial"/>
                <a:sym typeface="Arial"/>
              </a:rPr>
              <a:t>đọc</a:t>
            </a:r>
            <a:r>
              <a:rPr lang="en-US" sz="6600" b="1" kern="0" dirty="0">
                <a:ln w="22225">
                  <a:solidFill>
                    <a:srgbClr val="C0504D"/>
                  </a:solidFill>
                  <a:prstDash val="solid"/>
                </a:ln>
                <a:solidFill>
                  <a:srgbClr val="FF0000"/>
                </a:solidFill>
                <a:latin typeface="Great Vibes" pitchFamily="2" charset="0"/>
                <a:cs typeface="Arial"/>
                <a:sym typeface="Arial"/>
              </a:rPr>
              <a:t> </a:t>
            </a:r>
            <a:r>
              <a:rPr lang="en-US" sz="6600" b="1" kern="0" dirty="0" err="1">
                <a:ln w="22225">
                  <a:solidFill>
                    <a:srgbClr val="C0504D"/>
                  </a:solidFill>
                  <a:prstDash val="solid"/>
                </a:ln>
                <a:solidFill>
                  <a:srgbClr val="FF0000"/>
                </a:solidFill>
                <a:latin typeface="Great Vibes" pitchFamily="2" charset="0"/>
                <a:cs typeface="Arial"/>
                <a:sym typeface="Arial"/>
              </a:rPr>
              <a:t>câu</a:t>
            </a:r>
            <a:endParaRPr lang="en-US" sz="6600" b="1" kern="0" dirty="0">
              <a:ln w="22225">
                <a:solidFill>
                  <a:srgbClr val="C0504D"/>
                </a:solidFill>
                <a:prstDash val="solid"/>
              </a:ln>
              <a:solidFill>
                <a:srgbClr val="FF0000"/>
              </a:solidFill>
              <a:latin typeface="Great Vibes" pitchFamily="2" charset="0"/>
              <a:cs typeface="Arial"/>
              <a:sym typeface="Arial"/>
            </a:endParaRPr>
          </a:p>
        </p:txBody>
      </p:sp>
      <p:sp>
        <p:nvSpPr>
          <p:cNvPr id="5" name="TextBox 4">
            <a:extLst>
              <a:ext uri="{FF2B5EF4-FFF2-40B4-BE49-F238E27FC236}">
                <a16:creationId xmlns:a16="http://schemas.microsoft.com/office/drawing/2014/main" id="{2D9E22BA-1147-6B37-2480-A90B3680939E}"/>
              </a:ext>
            </a:extLst>
          </p:cNvPr>
          <p:cNvSpPr txBox="1"/>
          <p:nvPr/>
        </p:nvSpPr>
        <p:spPr>
          <a:xfrm>
            <a:off x="285750" y="1743366"/>
            <a:ext cx="11734800" cy="2009061"/>
          </a:xfrm>
          <a:prstGeom prst="roundRect">
            <a:avLst/>
          </a:prstGeom>
          <a:solidFill>
            <a:schemeClr val="accent6">
              <a:lumMod val="60000"/>
              <a:lumOff val="40000"/>
            </a:schemeClr>
          </a:solidFill>
          <a:ln w="38100">
            <a:noFill/>
            <a:prstDash val="lgDashDot"/>
          </a:ln>
        </p:spPr>
        <p:txBody>
          <a:bodyPr wrap="square">
            <a:spAutoFit/>
          </a:bodyPr>
          <a:lstStyle/>
          <a:p>
            <a:pPr algn="just"/>
            <a:r>
              <a:rPr lang="vi-VN" sz="2800" b="1" dirty="0">
                <a:solidFill>
                  <a:srgbClr val="002060"/>
                </a:solidFill>
                <a:latin typeface="Cambria" panose="02040503050406030204" pitchFamily="18" charset="0"/>
                <a:ea typeface="Cambria" panose="02040503050406030204" pitchFamily="18" charset="0"/>
              </a:rPr>
              <a:t>Những ngọn hải đăng được thắp sáng bằng điện năng lượng mặt trời, nhưng khi năng lượng yếu thì phải lập tức thay thế bằng máy phát điện.</a:t>
            </a:r>
          </a:p>
          <a:p>
            <a:pPr algn="just"/>
            <a:endParaRPr lang="vi-VN" sz="2800" b="1" dirty="0">
              <a:solidFill>
                <a:srgbClr val="002060"/>
              </a:solidFill>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a:blip r:embed="rId3"/>
          <a:stretch>
            <a:fillRect/>
          </a:stretch>
        </p:blipFill>
        <p:spPr>
          <a:xfrm>
            <a:off x="3941337" y="1834398"/>
            <a:ext cx="225572" cy="469433"/>
          </a:xfrm>
          <a:prstGeom prst="rect">
            <a:avLst/>
          </a:prstGeom>
        </p:spPr>
      </p:pic>
      <p:pic>
        <p:nvPicPr>
          <p:cNvPr id="9" name="Picture 8"/>
          <p:cNvPicPr>
            <a:picLocks noChangeAspect="1"/>
          </p:cNvPicPr>
          <p:nvPr/>
        </p:nvPicPr>
        <p:blipFill>
          <a:blip r:embed="rId3"/>
          <a:stretch>
            <a:fillRect/>
          </a:stretch>
        </p:blipFill>
        <p:spPr>
          <a:xfrm>
            <a:off x="11763375" y="1907556"/>
            <a:ext cx="225572" cy="469433"/>
          </a:xfrm>
          <a:prstGeom prst="rect">
            <a:avLst/>
          </a:prstGeom>
        </p:spPr>
      </p:pic>
      <p:pic>
        <p:nvPicPr>
          <p:cNvPr id="11" name="Picture 10"/>
          <p:cNvPicPr>
            <a:picLocks noChangeAspect="1"/>
          </p:cNvPicPr>
          <p:nvPr/>
        </p:nvPicPr>
        <p:blipFill>
          <a:blip r:embed="rId3"/>
          <a:stretch>
            <a:fillRect/>
          </a:stretch>
        </p:blipFill>
        <p:spPr>
          <a:xfrm>
            <a:off x="4940646" y="2278463"/>
            <a:ext cx="225572" cy="469433"/>
          </a:xfrm>
          <a:prstGeom prst="rect">
            <a:avLst/>
          </a:prstGeom>
        </p:spPr>
      </p:pic>
      <p:pic>
        <p:nvPicPr>
          <p:cNvPr id="12" name="Picture 11"/>
          <p:cNvPicPr>
            <a:picLocks noChangeAspect="1"/>
          </p:cNvPicPr>
          <p:nvPr/>
        </p:nvPicPr>
        <p:blipFill>
          <a:blip r:embed="rId4"/>
          <a:stretch>
            <a:fillRect/>
          </a:stretch>
        </p:blipFill>
        <p:spPr>
          <a:xfrm>
            <a:off x="7583275" y="1834398"/>
            <a:ext cx="4189625" cy="542591"/>
          </a:xfrm>
          <a:prstGeom prst="rect">
            <a:avLst/>
          </a:prstGeom>
        </p:spPr>
      </p:pic>
    </p:spTree>
    <p:extLst>
      <p:ext uri="{BB962C8B-B14F-4D97-AF65-F5344CB8AC3E}">
        <p14:creationId xmlns:p14="http://schemas.microsoft.com/office/powerpoint/2010/main" val="1995677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plus(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48046" y="168375"/>
            <a:ext cx="6130834" cy="6504219"/>
          </a:xfrm>
          <a:prstGeom prst="rect">
            <a:avLst/>
          </a:prstGeom>
        </p:spPr>
      </p:pic>
      <p:pic>
        <p:nvPicPr>
          <p:cNvPr id="2" name="Picture 1"/>
          <p:cNvPicPr>
            <a:picLocks noChangeAspect="1"/>
          </p:cNvPicPr>
          <p:nvPr/>
        </p:nvPicPr>
        <p:blipFill>
          <a:blip r:embed="rId4"/>
          <a:stretch>
            <a:fillRect/>
          </a:stretch>
        </p:blipFill>
        <p:spPr>
          <a:xfrm>
            <a:off x="6278880" y="168375"/>
            <a:ext cx="5817326" cy="6504219"/>
          </a:xfrm>
          <a:prstGeom prst="rect">
            <a:avLst/>
          </a:prstGeom>
        </p:spPr>
      </p:pic>
      <p:sp>
        <p:nvSpPr>
          <p:cNvPr id="5" name="Pentagon 4"/>
          <p:cNvSpPr/>
          <p:nvPr/>
        </p:nvSpPr>
        <p:spPr>
          <a:xfrm>
            <a:off x="148046" y="48196"/>
            <a:ext cx="6499427" cy="97155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FFFF00"/>
                </a:solidFill>
                <a:latin typeface="Times New Roman" panose="02020603050405020304" pitchFamily="18" charset="0"/>
                <a:cs typeface="Times New Roman" panose="02020603050405020304" pitchFamily="18" charset="0"/>
              </a:rPr>
              <a:t>Điện năng lượng mặt trời: </a:t>
            </a:r>
            <a:r>
              <a:rPr lang="vi-VN" sz="2400" b="1" dirty="0">
                <a:solidFill>
                  <a:schemeClr val="bg1"/>
                </a:solidFill>
                <a:latin typeface="Times New Roman" panose="02020603050405020304" pitchFamily="18" charset="0"/>
                <a:cs typeface="Times New Roman" panose="02020603050405020304" pitchFamily="18" charset="0"/>
              </a:rPr>
              <a:t>là nguồn điện được tạo ra từ ánh sáng mặt trời.</a:t>
            </a:r>
            <a:endParaRPr lang="en-US" sz="24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82168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ppt_w</p:attrName>
                                        </p:attrNameLst>
                                      </p:cBhvr>
                                      <p:tavLst>
                                        <p:tav tm="0">
                                          <p:val>
                                            <p:fltVal val="0"/>
                                          </p:val>
                                        </p:tav>
                                        <p:tav tm="100000">
                                          <p:val>
                                            <p:strVal val="#ppt_w"/>
                                          </p:val>
                                        </p:tav>
                                      </p:tavLst>
                                    </p:anim>
                                    <p:anim calcmode="lin" valueType="num">
                                      <p:cBhvr>
                                        <p:cTn id="21" dur="1000" fill="hold"/>
                                        <p:tgtEl>
                                          <p:spTgt spid="2"/>
                                        </p:tgtEl>
                                        <p:attrNameLst>
                                          <p:attrName>ppt_h</p:attrName>
                                        </p:attrNameLst>
                                      </p:cBhvr>
                                      <p:tavLst>
                                        <p:tav tm="0">
                                          <p:val>
                                            <p:fltVal val="0"/>
                                          </p:val>
                                        </p:tav>
                                        <p:tav tm="100000">
                                          <p:val>
                                            <p:strVal val="#ppt_h"/>
                                          </p:val>
                                        </p:tav>
                                      </p:tavLst>
                                    </p:anim>
                                    <p:anim calcmode="lin" valueType="num">
                                      <p:cBhvr>
                                        <p:cTn id="22" dur="1000" fill="hold"/>
                                        <p:tgtEl>
                                          <p:spTgt spid="2"/>
                                        </p:tgtEl>
                                        <p:attrNameLst>
                                          <p:attrName>style.rotation</p:attrName>
                                        </p:attrNameLst>
                                      </p:cBhvr>
                                      <p:tavLst>
                                        <p:tav tm="0">
                                          <p:val>
                                            <p:fltVal val="90"/>
                                          </p:val>
                                        </p:tav>
                                        <p:tav tm="100000">
                                          <p:val>
                                            <p:fltVal val="0"/>
                                          </p:val>
                                        </p:tav>
                                      </p:tavLst>
                                    </p:anim>
                                    <p:animEffect transition="in" filter="fade">
                                      <p:cBhvr>
                                        <p:cTn id="2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4" name="Wave 3"/>
          <p:cNvSpPr/>
          <p:nvPr/>
        </p:nvSpPr>
        <p:spPr>
          <a:xfrm>
            <a:off x="3781425" y="1685925"/>
            <a:ext cx="5391150" cy="2314575"/>
          </a:xfrm>
          <a:prstGeom prst="wav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vi-VN" sz="4000" b="1" dirty="0">
                <a:solidFill>
                  <a:srgbClr val="FFFF00"/>
                </a:solidFill>
                <a:latin typeface="+mj-lt"/>
              </a:rPr>
              <a:t>THI ĐỌC NHÓM</a:t>
            </a:r>
            <a:endParaRPr lang="en-US" sz="4000" b="1" dirty="0">
              <a:solidFill>
                <a:srgbClr val="FFFF00"/>
              </a:solidFill>
              <a:latin typeface="+mj-lt"/>
            </a:endParaRPr>
          </a:p>
        </p:txBody>
      </p:sp>
    </p:spTree>
    <p:extLst>
      <p:ext uri="{BB962C8B-B14F-4D97-AF65-F5344CB8AC3E}">
        <p14:creationId xmlns:p14="http://schemas.microsoft.com/office/powerpoint/2010/main" val="203817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55"/>
        <p:cNvGrpSpPr/>
        <p:nvPr/>
      </p:nvGrpSpPr>
      <p:grpSpPr>
        <a:xfrm>
          <a:off x="0" y="0"/>
          <a:ext cx="0" cy="0"/>
          <a:chOff x="0" y="0"/>
          <a:chExt cx="0" cy="0"/>
        </a:xfrm>
      </p:grpSpPr>
      <p:sp>
        <p:nvSpPr>
          <p:cNvPr id="150" name="Rectangle 1"/>
          <p:cNvSpPr>
            <a:spLocks noChangeArrowheads="1"/>
          </p:cNvSpPr>
          <p:nvPr/>
        </p:nvSpPr>
        <p:spPr bwMode="auto">
          <a:xfrm>
            <a:off x="1295819" y="466911"/>
            <a:ext cx="9889099" cy="1250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545" tIns="45772" rIns="91545" bIns="45772">
            <a:spAutoFit/>
          </a:bodyPr>
          <a:lstStyle/>
          <a:p>
            <a:pPr algn="just">
              <a:lnSpc>
                <a:spcPct val="150000"/>
              </a:lnSpc>
              <a:buClr>
                <a:srgbClr val="000000"/>
              </a:buClr>
              <a:buFont typeface="Arial"/>
              <a:buNone/>
            </a:pPr>
            <a:r>
              <a:rPr lang="en-US" altLang="en-US" sz="2667" b="1" u="sng" kern="0" dirty="0" err="1">
                <a:solidFill>
                  <a:srgbClr val="002060"/>
                </a:solidFill>
                <a:latin typeface="Times New Roman" pitchFamily="18" charset="0"/>
                <a:cs typeface="Times New Roman" pitchFamily="18" charset="0"/>
                <a:sym typeface="Arial"/>
              </a:rPr>
              <a:t>Câu</a:t>
            </a:r>
            <a:r>
              <a:rPr lang="en-US" altLang="en-US" sz="2667" b="1" u="sng" kern="0" dirty="0">
                <a:solidFill>
                  <a:srgbClr val="002060"/>
                </a:solidFill>
                <a:latin typeface="Times New Roman" pitchFamily="18" charset="0"/>
                <a:cs typeface="Times New Roman" pitchFamily="18" charset="0"/>
                <a:sym typeface="Arial"/>
              </a:rPr>
              <a:t> 1</a:t>
            </a:r>
            <a:r>
              <a:rPr lang="en-US" altLang="en-US" sz="2667" b="1" kern="0" dirty="0">
                <a:solidFill>
                  <a:srgbClr val="002060"/>
                </a:solidFill>
                <a:latin typeface="Times New Roman" pitchFamily="18" charset="0"/>
                <a:cs typeface="Times New Roman" pitchFamily="18" charset="0"/>
                <a:sym typeface="Arial"/>
              </a:rPr>
              <a:t>:Nêu </a:t>
            </a:r>
            <a:r>
              <a:rPr lang="en-US" altLang="en-US" sz="2667" b="1" kern="0" dirty="0" err="1">
                <a:solidFill>
                  <a:srgbClr val="002060"/>
                </a:solidFill>
                <a:latin typeface="Times New Roman" pitchFamily="18" charset="0"/>
                <a:cs typeface="Times New Roman" pitchFamily="18" charset="0"/>
                <a:sym typeface="Arial"/>
              </a:rPr>
              <a:t>ích</a:t>
            </a:r>
            <a:r>
              <a:rPr lang="en-US" altLang="en-US" sz="2667" b="1" kern="0" dirty="0">
                <a:solidFill>
                  <a:srgbClr val="002060"/>
                </a:solidFill>
                <a:latin typeface="Times New Roman" pitchFamily="18" charset="0"/>
                <a:cs typeface="Times New Roman" pitchFamily="18" charset="0"/>
                <a:sym typeface="Arial"/>
              </a:rPr>
              <a:t> </a:t>
            </a:r>
            <a:r>
              <a:rPr lang="en-US" altLang="en-US" sz="2667" b="1" kern="0" dirty="0" err="1">
                <a:solidFill>
                  <a:srgbClr val="002060"/>
                </a:solidFill>
                <a:latin typeface="Times New Roman" pitchFamily="18" charset="0"/>
                <a:cs typeface="Times New Roman" pitchFamily="18" charset="0"/>
                <a:sym typeface="Arial"/>
              </a:rPr>
              <a:t>lợi</a:t>
            </a:r>
            <a:r>
              <a:rPr lang="en-US" altLang="en-US" sz="2667" b="1" kern="0" dirty="0">
                <a:solidFill>
                  <a:srgbClr val="002060"/>
                </a:solidFill>
                <a:latin typeface="Times New Roman" pitchFamily="18" charset="0"/>
                <a:cs typeface="Times New Roman" pitchFamily="18" charset="0"/>
                <a:sym typeface="Arial"/>
              </a:rPr>
              <a:t> </a:t>
            </a:r>
            <a:r>
              <a:rPr lang="en-US" altLang="en-US" sz="2667" b="1" kern="0" dirty="0" err="1">
                <a:solidFill>
                  <a:srgbClr val="002060"/>
                </a:solidFill>
                <a:latin typeface="Times New Roman" pitchFamily="18" charset="0"/>
                <a:cs typeface="Times New Roman" pitchFamily="18" charset="0"/>
                <a:sym typeface="Arial"/>
              </a:rPr>
              <a:t>của</a:t>
            </a:r>
            <a:r>
              <a:rPr lang="en-US" altLang="en-US" sz="2667" b="1" kern="0" dirty="0">
                <a:solidFill>
                  <a:srgbClr val="002060"/>
                </a:solidFill>
                <a:latin typeface="Times New Roman" pitchFamily="18" charset="0"/>
                <a:cs typeface="Times New Roman" pitchFamily="18" charset="0"/>
                <a:sym typeface="Arial"/>
              </a:rPr>
              <a:t> </a:t>
            </a:r>
            <a:r>
              <a:rPr lang="en-US" altLang="en-US" sz="2667" b="1" kern="0" dirty="0" err="1">
                <a:solidFill>
                  <a:srgbClr val="002060"/>
                </a:solidFill>
                <a:latin typeface="Times New Roman" pitchFamily="18" charset="0"/>
                <a:cs typeface="Times New Roman" pitchFamily="18" charset="0"/>
                <a:sym typeface="Arial"/>
              </a:rPr>
              <a:t>những</a:t>
            </a:r>
            <a:r>
              <a:rPr lang="en-US" altLang="en-US" sz="2667" b="1" kern="0" dirty="0">
                <a:solidFill>
                  <a:srgbClr val="002060"/>
                </a:solidFill>
                <a:latin typeface="Times New Roman" pitchFamily="18" charset="0"/>
                <a:cs typeface="Times New Roman" pitchFamily="18" charset="0"/>
                <a:sym typeface="Arial"/>
              </a:rPr>
              <a:t> </a:t>
            </a:r>
            <a:r>
              <a:rPr lang="en-US" altLang="en-US" sz="2667" b="1" kern="0" dirty="0" err="1">
                <a:solidFill>
                  <a:srgbClr val="002060"/>
                </a:solidFill>
                <a:latin typeface="Times New Roman" pitchFamily="18" charset="0"/>
                <a:cs typeface="Times New Roman" pitchFamily="18" charset="0"/>
                <a:sym typeface="Arial"/>
              </a:rPr>
              <a:t>ngọn</a:t>
            </a:r>
            <a:r>
              <a:rPr lang="en-US" altLang="en-US" sz="2667" b="1" kern="0" dirty="0">
                <a:solidFill>
                  <a:srgbClr val="002060"/>
                </a:solidFill>
                <a:latin typeface="Times New Roman" pitchFamily="18" charset="0"/>
                <a:cs typeface="Times New Roman" pitchFamily="18" charset="0"/>
                <a:sym typeface="Arial"/>
              </a:rPr>
              <a:t> </a:t>
            </a:r>
            <a:r>
              <a:rPr lang="en-US" altLang="en-US" sz="2667" b="1" kern="0" dirty="0" err="1">
                <a:solidFill>
                  <a:srgbClr val="002060"/>
                </a:solidFill>
                <a:latin typeface="Times New Roman" pitchFamily="18" charset="0"/>
                <a:cs typeface="Times New Roman" pitchFamily="18" charset="0"/>
                <a:sym typeface="Arial"/>
              </a:rPr>
              <a:t>hải</a:t>
            </a:r>
            <a:r>
              <a:rPr lang="en-US" altLang="en-US" sz="2667" b="1" kern="0" dirty="0">
                <a:solidFill>
                  <a:srgbClr val="002060"/>
                </a:solidFill>
                <a:latin typeface="Times New Roman" pitchFamily="18" charset="0"/>
                <a:cs typeface="Times New Roman" pitchFamily="18" charset="0"/>
                <a:sym typeface="Arial"/>
              </a:rPr>
              <a:t> </a:t>
            </a:r>
            <a:r>
              <a:rPr lang="en-US" altLang="en-US" sz="2667" b="1" kern="0" dirty="0" err="1">
                <a:solidFill>
                  <a:srgbClr val="002060"/>
                </a:solidFill>
                <a:latin typeface="Times New Roman" pitchFamily="18" charset="0"/>
                <a:cs typeface="Times New Roman" pitchFamily="18" charset="0"/>
                <a:sym typeface="Arial"/>
              </a:rPr>
              <a:t>đăng</a:t>
            </a:r>
            <a:r>
              <a:rPr lang="en-US" altLang="en-US" sz="2667" b="1" kern="0" dirty="0">
                <a:solidFill>
                  <a:srgbClr val="002060"/>
                </a:solidFill>
                <a:latin typeface="Times New Roman" pitchFamily="18" charset="0"/>
                <a:cs typeface="Times New Roman" pitchFamily="18" charset="0"/>
                <a:sym typeface="Arial"/>
              </a:rPr>
              <a:t>.</a:t>
            </a:r>
          </a:p>
          <a:p>
            <a:pPr algn="just">
              <a:lnSpc>
                <a:spcPct val="150000"/>
              </a:lnSpc>
              <a:buClr>
                <a:srgbClr val="000000"/>
              </a:buClr>
              <a:buFont typeface="Arial"/>
              <a:buNone/>
            </a:pPr>
            <a:endParaRPr lang="en-US" altLang="en-US" sz="2667" b="1" kern="0" dirty="0">
              <a:solidFill>
                <a:srgbClr val="002060"/>
              </a:solidFill>
              <a:latin typeface="Times New Roman" pitchFamily="18" charset="0"/>
              <a:cs typeface="Times New Roman" pitchFamily="18" charset="0"/>
              <a:sym typeface="Arial"/>
            </a:endParaRPr>
          </a:p>
        </p:txBody>
      </p:sp>
      <p:sp>
        <p:nvSpPr>
          <p:cNvPr id="151" name="Rectangle 150"/>
          <p:cNvSpPr>
            <a:spLocks noChangeArrowheads="1"/>
          </p:cNvSpPr>
          <p:nvPr/>
        </p:nvSpPr>
        <p:spPr bwMode="auto">
          <a:xfrm>
            <a:off x="902716" y="1239038"/>
            <a:ext cx="9889099" cy="1939482"/>
          </a:xfrm>
          <a:prstGeom prst="rect">
            <a:avLst/>
          </a:prstGeom>
          <a:noFill/>
          <a:ln>
            <a:noFill/>
          </a:ln>
        </p:spPr>
        <p:txBody>
          <a:bodyPr wrap="square" lIns="91545" tIns="45772" rIns="91545" bIns="45772">
            <a:spAutoFit/>
          </a:bodyPr>
          <a:lstStyle/>
          <a:p>
            <a:pPr marL="457189" indent="-457189" algn="just">
              <a:lnSpc>
                <a:spcPct val="150000"/>
              </a:lnSpc>
              <a:buClr>
                <a:srgbClr val="000000"/>
              </a:buClr>
              <a:buFont typeface="Wingdings" panose="05000000000000000000" pitchFamily="2" charset="2"/>
              <a:buChar char="Ø"/>
            </a:pPr>
            <a:r>
              <a:rPr lang="en-US" altLang="en-US" sz="2667" kern="0" dirty="0" err="1">
                <a:solidFill>
                  <a:srgbClr val="000000"/>
                </a:solidFill>
                <a:latin typeface="Times New Roman" pitchFamily="18" charset="0"/>
                <a:cs typeface="Times New Roman" pitchFamily="18" charset="0"/>
                <a:sym typeface="Arial"/>
              </a:rPr>
              <a:t>Hải</a:t>
            </a:r>
            <a:r>
              <a:rPr lang="en-US" altLang="en-US" sz="2667" kern="0" dirty="0">
                <a:solidFill>
                  <a:srgbClr val="000000"/>
                </a:solidFill>
                <a:latin typeface="Times New Roman" pitchFamily="18" charset="0"/>
                <a:cs typeface="Times New Roman" pitchFamily="18" charset="0"/>
                <a:sym typeface="Arial"/>
              </a:rPr>
              <a:t> </a:t>
            </a:r>
            <a:r>
              <a:rPr lang="en-US" altLang="en-US" sz="2667" kern="0" dirty="0" err="1">
                <a:solidFill>
                  <a:srgbClr val="000000"/>
                </a:solidFill>
                <a:latin typeface="Times New Roman" pitchFamily="18" charset="0"/>
                <a:cs typeface="Times New Roman" pitchFamily="18" charset="0"/>
                <a:sym typeface="Arial"/>
              </a:rPr>
              <a:t>đăng</a:t>
            </a:r>
            <a:r>
              <a:rPr lang="en-US" altLang="en-US" sz="2667" kern="0" dirty="0">
                <a:solidFill>
                  <a:srgbClr val="000000"/>
                </a:solidFill>
                <a:latin typeface="Times New Roman" pitchFamily="18" charset="0"/>
                <a:cs typeface="Times New Roman" pitchFamily="18" charset="0"/>
                <a:sym typeface="Arial"/>
              </a:rPr>
              <a:t> </a:t>
            </a:r>
            <a:r>
              <a:rPr lang="en-US" altLang="en-US" sz="2667" kern="0" dirty="0" err="1">
                <a:solidFill>
                  <a:srgbClr val="000000"/>
                </a:solidFill>
                <a:latin typeface="Times New Roman" pitchFamily="18" charset="0"/>
                <a:cs typeface="Times New Roman" pitchFamily="18" charset="0"/>
                <a:sym typeface="Arial"/>
              </a:rPr>
              <a:t>phát</a:t>
            </a:r>
            <a:r>
              <a:rPr lang="en-US" altLang="en-US" sz="2667" kern="0" dirty="0">
                <a:solidFill>
                  <a:srgbClr val="000000"/>
                </a:solidFill>
                <a:latin typeface="Times New Roman" pitchFamily="18" charset="0"/>
                <a:cs typeface="Times New Roman" pitchFamily="18" charset="0"/>
                <a:sym typeface="Arial"/>
              </a:rPr>
              <a:t> </a:t>
            </a:r>
            <a:r>
              <a:rPr lang="en-US" altLang="en-US" sz="2667" kern="0" dirty="0" err="1">
                <a:solidFill>
                  <a:srgbClr val="000000"/>
                </a:solidFill>
                <a:latin typeface="Times New Roman" pitchFamily="18" charset="0"/>
                <a:cs typeface="Times New Roman" pitchFamily="18" charset="0"/>
                <a:sym typeface="Arial"/>
              </a:rPr>
              <a:t>sáng</a:t>
            </a:r>
            <a:r>
              <a:rPr lang="en-US" altLang="en-US" sz="2667" kern="0" dirty="0">
                <a:solidFill>
                  <a:srgbClr val="000000"/>
                </a:solidFill>
                <a:latin typeface="Times New Roman" pitchFamily="18" charset="0"/>
                <a:cs typeface="Times New Roman" pitchFamily="18" charset="0"/>
                <a:sym typeface="Arial"/>
              </a:rPr>
              <a:t> </a:t>
            </a:r>
            <a:r>
              <a:rPr lang="en-US" altLang="en-US" sz="2667" kern="0" dirty="0" err="1">
                <a:solidFill>
                  <a:srgbClr val="000000"/>
                </a:solidFill>
                <a:latin typeface="Times New Roman" pitchFamily="18" charset="0"/>
                <a:cs typeface="Times New Roman" pitchFamily="18" charset="0"/>
                <a:sym typeface="Arial"/>
              </a:rPr>
              <a:t>trong</a:t>
            </a:r>
            <a:r>
              <a:rPr lang="en-US" altLang="en-US" sz="2667" kern="0" dirty="0">
                <a:solidFill>
                  <a:srgbClr val="000000"/>
                </a:solidFill>
                <a:latin typeface="Times New Roman" pitchFamily="18" charset="0"/>
                <a:cs typeface="Times New Roman" pitchFamily="18" charset="0"/>
                <a:sym typeface="Arial"/>
              </a:rPr>
              <a:t> </a:t>
            </a:r>
            <a:r>
              <a:rPr lang="en-US" altLang="en-US" sz="2667" kern="0" dirty="0" err="1">
                <a:solidFill>
                  <a:srgbClr val="000000"/>
                </a:solidFill>
                <a:latin typeface="Times New Roman" pitchFamily="18" charset="0"/>
                <a:cs typeface="Times New Roman" pitchFamily="18" charset="0"/>
                <a:sym typeface="Arial"/>
              </a:rPr>
              <a:t>đêm</a:t>
            </a:r>
            <a:r>
              <a:rPr lang="en-US" altLang="en-US" sz="2667" kern="0" dirty="0">
                <a:solidFill>
                  <a:srgbClr val="000000"/>
                </a:solidFill>
                <a:latin typeface="Times New Roman" pitchFamily="18" charset="0"/>
                <a:cs typeface="Times New Roman" pitchFamily="18" charset="0"/>
                <a:sym typeface="Arial"/>
              </a:rPr>
              <a:t> </a:t>
            </a:r>
            <a:r>
              <a:rPr lang="en-US" altLang="en-US" sz="2667" kern="0" dirty="0" err="1">
                <a:solidFill>
                  <a:srgbClr val="000000"/>
                </a:solidFill>
                <a:latin typeface="Times New Roman" pitchFamily="18" charset="0"/>
                <a:cs typeface="Times New Roman" pitchFamily="18" charset="0"/>
                <a:sym typeface="Arial"/>
              </a:rPr>
              <a:t>giúp</a:t>
            </a:r>
            <a:r>
              <a:rPr lang="en-US" altLang="en-US" sz="2667" kern="0" dirty="0">
                <a:solidFill>
                  <a:srgbClr val="000000"/>
                </a:solidFill>
                <a:latin typeface="Times New Roman" pitchFamily="18" charset="0"/>
                <a:cs typeface="Times New Roman" pitchFamily="18" charset="0"/>
                <a:sym typeface="Arial"/>
              </a:rPr>
              <a:t> </a:t>
            </a:r>
            <a:r>
              <a:rPr lang="en-US" altLang="en-US" sz="2667" kern="0" dirty="0" err="1">
                <a:solidFill>
                  <a:srgbClr val="000000"/>
                </a:solidFill>
                <a:latin typeface="Times New Roman" pitchFamily="18" charset="0"/>
                <a:cs typeface="Times New Roman" pitchFamily="18" charset="0"/>
                <a:sym typeface="Arial"/>
              </a:rPr>
              <a:t>tàu</a:t>
            </a:r>
            <a:r>
              <a:rPr lang="en-US" altLang="en-US" sz="2667" kern="0" dirty="0">
                <a:solidFill>
                  <a:srgbClr val="000000"/>
                </a:solidFill>
                <a:latin typeface="Times New Roman" pitchFamily="18" charset="0"/>
                <a:cs typeface="Times New Roman" pitchFamily="18" charset="0"/>
                <a:sym typeface="Arial"/>
              </a:rPr>
              <a:t> </a:t>
            </a:r>
            <a:r>
              <a:rPr lang="en-US" altLang="en-US" sz="2667" kern="0" dirty="0" err="1">
                <a:solidFill>
                  <a:srgbClr val="000000"/>
                </a:solidFill>
                <a:latin typeface="Times New Roman" pitchFamily="18" charset="0"/>
                <a:cs typeface="Times New Roman" pitchFamily="18" charset="0"/>
                <a:sym typeface="Arial"/>
              </a:rPr>
              <a:t>thuyền</a:t>
            </a:r>
            <a:r>
              <a:rPr lang="en-US" altLang="en-US" sz="2667" kern="0" dirty="0">
                <a:solidFill>
                  <a:srgbClr val="000000"/>
                </a:solidFill>
                <a:latin typeface="Times New Roman" pitchFamily="18" charset="0"/>
                <a:cs typeface="Times New Roman" pitchFamily="18" charset="0"/>
                <a:sym typeface="Arial"/>
              </a:rPr>
              <a:t> </a:t>
            </a:r>
            <a:r>
              <a:rPr lang="en-US" altLang="en-US" sz="2667" kern="0" dirty="0" err="1">
                <a:solidFill>
                  <a:srgbClr val="000000"/>
                </a:solidFill>
                <a:latin typeface="Times New Roman" pitchFamily="18" charset="0"/>
                <a:cs typeface="Times New Roman" pitchFamily="18" charset="0"/>
                <a:sym typeface="Arial"/>
              </a:rPr>
              <a:t>định</a:t>
            </a:r>
            <a:r>
              <a:rPr lang="en-US" altLang="en-US" sz="2667" kern="0" dirty="0">
                <a:solidFill>
                  <a:srgbClr val="000000"/>
                </a:solidFill>
                <a:latin typeface="Times New Roman" pitchFamily="18" charset="0"/>
                <a:cs typeface="Times New Roman" pitchFamily="18" charset="0"/>
                <a:sym typeface="Arial"/>
              </a:rPr>
              <a:t> </a:t>
            </a:r>
            <a:r>
              <a:rPr lang="en-US" altLang="en-US" sz="2667" kern="0" dirty="0" err="1">
                <a:solidFill>
                  <a:srgbClr val="000000"/>
                </a:solidFill>
                <a:latin typeface="Times New Roman" pitchFamily="18" charset="0"/>
                <a:cs typeface="Times New Roman" pitchFamily="18" charset="0"/>
                <a:sym typeface="Arial"/>
              </a:rPr>
              <a:t>hướng</a:t>
            </a:r>
            <a:r>
              <a:rPr lang="en-US" altLang="en-US" sz="2667" kern="0" dirty="0">
                <a:solidFill>
                  <a:srgbClr val="000000"/>
                </a:solidFill>
                <a:latin typeface="Times New Roman" pitchFamily="18" charset="0"/>
                <a:cs typeface="Times New Roman" pitchFamily="18" charset="0"/>
                <a:sym typeface="Arial"/>
              </a:rPr>
              <a:t> </a:t>
            </a:r>
            <a:r>
              <a:rPr lang="en-US" altLang="en-US" sz="2667" kern="0" dirty="0" err="1">
                <a:solidFill>
                  <a:srgbClr val="000000"/>
                </a:solidFill>
                <a:latin typeface="Times New Roman" pitchFamily="18" charset="0"/>
                <a:cs typeface="Times New Roman" pitchFamily="18" charset="0"/>
                <a:sym typeface="Arial"/>
              </a:rPr>
              <a:t>đi</a:t>
            </a:r>
            <a:r>
              <a:rPr lang="en-US" altLang="en-US" sz="2667" kern="0" dirty="0">
                <a:solidFill>
                  <a:srgbClr val="000000"/>
                </a:solidFill>
                <a:latin typeface="Times New Roman" pitchFamily="18" charset="0"/>
                <a:cs typeface="Times New Roman" pitchFamily="18" charset="0"/>
                <a:sym typeface="Arial"/>
              </a:rPr>
              <a:t> </a:t>
            </a:r>
            <a:r>
              <a:rPr lang="en-US" altLang="en-US" sz="2667" kern="0" dirty="0" err="1">
                <a:solidFill>
                  <a:srgbClr val="000000"/>
                </a:solidFill>
                <a:latin typeface="Times New Roman" pitchFamily="18" charset="0"/>
                <a:cs typeface="Times New Roman" pitchFamily="18" charset="0"/>
                <a:sym typeface="Arial"/>
              </a:rPr>
              <a:t>lại</a:t>
            </a:r>
            <a:r>
              <a:rPr lang="en-US" altLang="en-US" sz="2667" kern="0" dirty="0">
                <a:solidFill>
                  <a:srgbClr val="000000"/>
                </a:solidFill>
                <a:latin typeface="Times New Roman" pitchFamily="18" charset="0"/>
                <a:cs typeface="Times New Roman" pitchFamily="18" charset="0"/>
                <a:sym typeface="Arial"/>
              </a:rPr>
              <a:t> </a:t>
            </a:r>
            <a:r>
              <a:rPr lang="en-US" altLang="en-US" sz="2667" kern="0" dirty="0" err="1">
                <a:solidFill>
                  <a:srgbClr val="000000"/>
                </a:solidFill>
                <a:latin typeface="Times New Roman" pitchFamily="18" charset="0"/>
                <a:cs typeface="Times New Roman" pitchFamily="18" charset="0"/>
                <a:sym typeface="Arial"/>
              </a:rPr>
              <a:t>giữa</a:t>
            </a:r>
            <a:r>
              <a:rPr lang="en-US" altLang="en-US" sz="2667" kern="0" dirty="0">
                <a:solidFill>
                  <a:srgbClr val="000000"/>
                </a:solidFill>
                <a:latin typeface="Times New Roman" pitchFamily="18" charset="0"/>
                <a:cs typeface="Times New Roman" pitchFamily="18" charset="0"/>
                <a:sym typeface="Arial"/>
              </a:rPr>
              <a:t> </a:t>
            </a:r>
            <a:r>
              <a:rPr lang="en-US" altLang="en-US" sz="2667" kern="0" dirty="0" err="1">
                <a:solidFill>
                  <a:srgbClr val="000000"/>
                </a:solidFill>
                <a:latin typeface="Times New Roman" pitchFamily="18" charset="0"/>
                <a:cs typeface="Times New Roman" pitchFamily="18" charset="0"/>
                <a:sym typeface="Arial"/>
              </a:rPr>
              <a:t>đại</a:t>
            </a:r>
            <a:r>
              <a:rPr lang="en-US" altLang="en-US" sz="2667" kern="0" dirty="0">
                <a:solidFill>
                  <a:srgbClr val="000000"/>
                </a:solidFill>
                <a:latin typeface="Times New Roman" pitchFamily="18" charset="0"/>
                <a:cs typeface="Times New Roman" pitchFamily="18" charset="0"/>
                <a:sym typeface="Arial"/>
              </a:rPr>
              <a:t> </a:t>
            </a:r>
            <a:r>
              <a:rPr lang="en-US" altLang="en-US" sz="2667" kern="0" dirty="0" err="1">
                <a:solidFill>
                  <a:srgbClr val="000000"/>
                </a:solidFill>
                <a:latin typeface="Times New Roman" pitchFamily="18" charset="0"/>
                <a:cs typeface="Times New Roman" pitchFamily="18" charset="0"/>
                <a:sym typeface="Arial"/>
              </a:rPr>
              <a:t>dương</a:t>
            </a:r>
            <a:r>
              <a:rPr lang="en-US" altLang="en-US" sz="2667" kern="0" dirty="0">
                <a:solidFill>
                  <a:srgbClr val="000000"/>
                </a:solidFill>
                <a:latin typeface="Times New Roman" pitchFamily="18" charset="0"/>
                <a:cs typeface="Times New Roman" pitchFamily="18" charset="0"/>
                <a:sym typeface="Arial"/>
              </a:rPr>
              <a:t>. </a:t>
            </a:r>
            <a:r>
              <a:rPr lang="en-US" altLang="en-US" sz="2667" kern="0" dirty="0" err="1">
                <a:solidFill>
                  <a:srgbClr val="000000"/>
                </a:solidFill>
                <a:latin typeface="Times New Roman" pitchFamily="18" charset="0"/>
                <a:cs typeface="Times New Roman" pitchFamily="18" charset="0"/>
                <a:sym typeface="Arial"/>
              </a:rPr>
              <a:t>Chỉ</a:t>
            </a:r>
            <a:r>
              <a:rPr lang="en-US" altLang="en-US" sz="2667" kern="0" dirty="0">
                <a:solidFill>
                  <a:srgbClr val="000000"/>
                </a:solidFill>
                <a:latin typeface="Times New Roman" pitchFamily="18" charset="0"/>
                <a:cs typeface="Times New Roman" pitchFamily="18" charset="0"/>
                <a:sym typeface="Arial"/>
              </a:rPr>
              <a:t> </a:t>
            </a:r>
            <a:r>
              <a:rPr lang="en-US" altLang="en-US" sz="2667" kern="0" dirty="0" err="1">
                <a:solidFill>
                  <a:srgbClr val="000000"/>
                </a:solidFill>
                <a:latin typeface="Times New Roman" pitchFamily="18" charset="0"/>
                <a:cs typeface="Times New Roman" pitchFamily="18" charset="0"/>
                <a:sym typeface="Arial"/>
              </a:rPr>
              <a:t>cần</a:t>
            </a:r>
            <a:r>
              <a:rPr lang="en-US" altLang="en-US" sz="2667" kern="0" dirty="0">
                <a:solidFill>
                  <a:srgbClr val="000000"/>
                </a:solidFill>
                <a:latin typeface="Times New Roman" pitchFamily="18" charset="0"/>
                <a:cs typeface="Times New Roman" pitchFamily="18" charset="0"/>
                <a:sym typeface="Arial"/>
              </a:rPr>
              <a:t> </a:t>
            </a:r>
            <a:r>
              <a:rPr lang="en-US" altLang="en-US" sz="2667" kern="0" dirty="0" err="1">
                <a:solidFill>
                  <a:srgbClr val="000000"/>
                </a:solidFill>
                <a:latin typeface="Times New Roman" pitchFamily="18" charset="0"/>
                <a:cs typeface="Times New Roman" pitchFamily="18" charset="0"/>
                <a:sym typeface="Arial"/>
              </a:rPr>
              <a:t>nhìn</a:t>
            </a:r>
            <a:r>
              <a:rPr lang="en-US" altLang="en-US" sz="2667" kern="0" dirty="0">
                <a:solidFill>
                  <a:srgbClr val="000000"/>
                </a:solidFill>
                <a:latin typeface="Times New Roman" pitchFamily="18" charset="0"/>
                <a:cs typeface="Times New Roman" pitchFamily="18" charset="0"/>
                <a:sym typeface="Arial"/>
              </a:rPr>
              <a:t> </a:t>
            </a:r>
            <a:r>
              <a:rPr lang="en-US" altLang="en-US" sz="2667" kern="0" dirty="0" err="1">
                <a:solidFill>
                  <a:srgbClr val="000000"/>
                </a:solidFill>
                <a:latin typeface="Times New Roman" pitchFamily="18" charset="0"/>
                <a:cs typeface="Times New Roman" pitchFamily="18" charset="0"/>
                <a:sym typeface="Arial"/>
              </a:rPr>
              <a:t>thấy</a:t>
            </a:r>
            <a:r>
              <a:rPr lang="en-US" altLang="en-US" sz="2667" kern="0" dirty="0">
                <a:solidFill>
                  <a:srgbClr val="000000"/>
                </a:solidFill>
                <a:latin typeface="Times New Roman" pitchFamily="18" charset="0"/>
                <a:cs typeface="Times New Roman" pitchFamily="18" charset="0"/>
                <a:sym typeface="Arial"/>
              </a:rPr>
              <a:t> </a:t>
            </a:r>
            <a:r>
              <a:rPr lang="en-US" altLang="en-US" sz="2667" kern="0" dirty="0" err="1">
                <a:solidFill>
                  <a:srgbClr val="000000"/>
                </a:solidFill>
                <a:latin typeface="Times New Roman" pitchFamily="18" charset="0"/>
                <a:cs typeface="Times New Roman" pitchFamily="18" charset="0"/>
                <a:sym typeface="Arial"/>
              </a:rPr>
              <a:t>ánh</a:t>
            </a:r>
            <a:r>
              <a:rPr lang="en-US" altLang="en-US" sz="2667" kern="0" dirty="0">
                <a:solidFill>
                  <a:srgbClr val="000000"/>
                </a:solidFill>
                <a:latin typeface="Times New Roman" pitchFamily="18" charset="0"/>
                <a:cs typeface="Times New Roman" pitchFamily="18" charset="0"/>
                <a:sym typeface="Arial"/>
              </a:rPr>
              <a:t> </a:t>
            </a:r>
            <a:r>
              <a:rPr lang="en-US" altLang="en-US" sz="2667" kern="0" dirty="0" err="1">
                <a:solidFill>
                  <a:srgbClr val="000000"/>
                </a:solidFill>
                <a:latin typeface="Times New Roman" pitchFamily="18" charset="0"/>
                <a:cs typeface="Times New Roman" pitchFamily="18" charset="0"/>
                <a:sym typeface="Arial"/>
              </a:rPr>
              <a:t>sáng</a:t>
            </a:r>
            <a:r>
              <a:rPr lang="en-US" altLang="en-US" sz="2667" kern="0" dirty="0">
                <a:solidFill>
                  <a:srgbClr val="000000"/>
                </a:solidFill>
                <a:latin typeface="Times New Roman" pitchFamily="18" charset="0"/>
                <a:cs typeface="Times New Roman" pitchFamily="18" charset="0"/>
                <a:sym typeface="Arial"/>
              </a:rPr>
              <a:t> </a:t>
            </a:r>
            <a:r>
              <a:rPr lang="en-US" altLang="en-US" sz="2667" kern="0" dirty="0" err="1">
                <a:solidFill>
                  <a:srgbClr val="000000"/>
                </a:solidFill>
                <a:latin typeface="Times New Roman" pitchFamily="18" charset="0"/>
                <a:cs typeface="Times New Roman" pitchFamily="18" charset="0"/>
                <a:sym typeface="Arial"/>
              </a:rPr>
              <a:t>hải</a:t>
            </a:r>
            <a:r>
              <a:rPr lang="en-US" altLang="en-US" sz="2667" kern="0" dirty="0">
                <a:solidFill>
                  <a:srgbClr val="000000"/>
                </a:solidFill>
                <a:latin typeface="Times New Roman" pitchFamily="18" charset="0"/>
                <a:cs typeface="Times New Roman" pitchFamily="18" charset="0"/>
                <a:sym typeface="Arial"/>
              </a:rPr>
              <a:t> </a:t>
            </a:r>
            <a:r>
              <a:rPr lang="en-US" altLang="en-US" sz="2667" kern="0" dirty="0" err="1">
                <a:solidFill>
                  <a:srgbClr val="000000"/>
                </a:solidFill>
                <a:latin typeface="Times New Roman" pitchFamily="18" charset="0"/>
                <a:cs typeface="Times New Roman" pitchFamily="18" charset="0"/>
                <a:sym typeface="Arial"/>
              </a:rPr>
              <a:t>đăng</a:t>
            </a:r>
            <a:r>
              <a:rPr lang="en-US" altLang="en-US" sz="2667" kern="0" dirty="0">
                <a:solidFill>
                  <a:srgbClr val="000000"/>
                </a:solidFill>
                <a:latin typeface="Times New Roman" pitchFamily="18" charset="0"/>
                <a:cs typeface="Times New Roman" pitchFamily="18" charset="0"/>
                <a:sym typeface="Arial"/>
              </a:rPr>
              <a:t>, </a:t>
            </a:r>
            <a:r>
              <a:rPr lang="en-US" altLang="en-US" sz="2667" kern="0" dirty="0" err="1">
                <a:solidFill>
                  <a:srgbClr val="000000"/>
                </a:solidFill>
                <a:latin typeface="Times New Roman" pitchFamily="18" charset="0"/>
                <a:cs typeface="Times New Roman" pitchFamily="18" charset="0"/>
                <a:sym typeface="Arial"/>
              </a:rPr>
              <a:t>người</a:t>
            </a:r>
            <a:r>
              <a:rPr lang="en-US" altLang="en-US" sz="2667" kern="0" dirty="0">
                <a:solidFill>
                  <a:srgbClr val="000000"/>
                </a:solidFill>
                <a:latin typeface="Times New Roman" pitchFamily="18" charset="0"/>
                <a:cs typeface="Times New Roman" pitchFamily="18" charset="0"/>
                <a:sym typeface="Arial"/>
              </a:rPr>
              <a:t> </a:t>
            </a:r>
            <a:r>
              <a:rPr lang="en-US" altLang="en-US" sz="2667" kern="0" dirty="0" err="1">
                <a:solidFill>
                  <a:srgbClr val="000000"/>
                </a:solidFill>
                <a:latin typeface="Times New Roman" pitchFamily="18" charset="0"/>
                <a:cs typeface="Times New Roman" pitchFamily="18" charset="0"/>
                <a:sym typeface="Arial"/>
              </a:rPr>
              <a:t>đi</a:t>
            </a:r>
            <a:r>
              <a:rPr lang="en-US" altLang="en-US" sz="2667" kern="0" dirty="0">
                <a:solidFill>
                  <a:srgbClr val="000000"/>
                </a:solidFill>
                <a:latin typeface="Times New Roman" pitchFamily="18" charset="0"/>
                <a:cs typeface="Times New Roman" pitchFamily="18" charset="0"/>
                <a:sym typeface="Arial"/>
              </a:rPr>
              <a:t> </a:t>
            </a:r>
            <a:r>
              <a:rPr lang="en-US" altLang="en-US" sz="2667" kern="0" dirty="0" err="1">
                <a:solidFill>
                  <a:srgbClr val="000000"/>
                </a:solidFill>
                <a:latin typeface="Times New Roman" pitchFamily="18" charset="0"/>
                <a:cs typeface="Times New Roman" pitchFamily="18" charset="0"/>
                <a:sym typeface="Arial"/>
              </a:rPr>
              <a:t>biển</a:t>
            </a:r>
            <a:r>
              <a:rPr lang="en-US" altLang="en-US" sz="2667" kern="0" dirty="0">
                <a:solidFill>
                  <a:srgbClr val="000000"/>
                </a:solidFill>
                <a:latin typeface="Times New Roman" pitchFamily="18" charset="0"/>
                <a:cs typeface="Times New Roman" pitchFamily="18" charset="0"/>
                <a:sym typeface="Arial"/>
              </a:rPr>
              <a:t> </a:t>
            </a:r>
            <a:r>
              <a:rPr lang="en-US" altLang="en-US" sz="2667" kern="0" dirty="0" err="1">
                <a:solidFill>
                  <a:srgbClr val="000000"/>
                </a:solidFill>
                <a:latin typeface="Times New Roman" pitchFamily="18" charset="0"/>
                <a:cs typeface="Times New Roman" pitchFamily="18" charset="0"/>
                <a:sym typeface="Arial"/>
              </a:rPr>
              <a:t>sẽ</a:t>
            </a:r>
            <a:r>
              <a:rPr lang="en-US" altLang="en-US" sz="2667" kern="0" dirty="0">
                <a:solidFill>
                  <a:srgbClr val="000000"/>
                </a:solidFill>
                <a:latin typeface="Times New Roman" pitchFamily="18" charset="0"/>
                <a:cs typeface="Times New Roman" pitchFamily="18" charset="0"/>
                <a:sym typeface="Arial"/>
              </a:rPr>
              <a:t> </a:t>
            </a:r>
            <a:r>
              <a:rPr lang="en-US" altLang="en-US" sz="2667" kern="0" dirty="0" err="1">
                <a:solidFill>
                  <a:srgbClr val="000000"/>
                </a:solidFill>
                <a:latin typeface="Times New Roman" pitchFamily="18" charset="0"/>
                <a:cs typeface="Times New Roman" pitchFamily="18" charset="0"/>
                <a:sym typeface="Arial"/>
              </a:rPr>
              <a:t>cảm</a:t>
            </a:r>
            <a:r>
              <a:rPr lang="en-US" altLang="en-US" sz="2667" kern="0" dirty="0">
                <a:solidFill>
                  <a:srgbClr val="000000"/>
                </a:solidFill>
                <a:latin typeface="Times New Roman" pitchFamily="18" charset="0"/>
                <a:cs typeface="Times New Roman" pitchFamily="18" charset="0"/>
                <a:sym typeface="Arial"/>
              </a:rPr>
              <a:t> </a:t>
            </a:r>
            <a:r>
              <a:rPr lang="en-US" altLang="en-US" sz="2667" kern="0" dirty="0" err="1">
                <a:solidFill>
                  <a:srgbClr val="000000"/>
                </a:solidFill>
                <a:latin typeface="Times New Roman" pitchFamily="18" charset="0"/>
                <a:cs typeface="Times New Roman" pitchFamily="18" charset="0"/>
                <a:sym typeface="Arial"/>
              </a:rPr>
              <a:t>thấy</a:t>
            </a:r>
            <a:r>
              <a:rPr lang="en-US" altLang="en-US" sz="2667" kern="0" dirty="0">
                <a:solidFill>
                  <a:srgbClr val="000000"/>
                </a:solidFill>
                <a:latin typeface="Times New Roman" pitchFamily="18" charset="0"/>
                <a:cs typeface="Times New Roman" pitchFamily="18" charset="0"/>
                <a:sym typeface="Arial"/>
              </a:rPr>
              <a:t> </a:t>
            </a:r>
            <a:r>
              <a:rPr lang="en-US" altLang="en-US" sz="2667" kern="0" dirty="0" err="1">
                <a:solidFill>
                  <a:srgbClr val="000000"/>
                </a:solidFill>
                <a:latin typeface="Times New Roman" pitchFamily="18" charset="0"/>
                <a:cs typeface="Times New Roman" pitchFamily="18" charset="0"/>
                <a:sym typeface="Arial"/>
              </a:rPr>
              <a:t>yên</a:t>
            </a:r>
            <a:r>
              <a:rPr lang="en-US" altLang="en-US" sz="2667" kern="0" dirty="0">
                <a:solidFill>
                  <a:srgbClr val="000000"/>
                </a:solidFill>
                <a:latin typeface="Times New Roman" pitchFamily="18" charset="0"/>
                <a:cs typeface="Times New Roman" pitchFamily="18" charset="0"/>
                <a:sym typeface="Arial"/>
              </a:rPr>
              <a:t> </a:t>
            </a:r>
            <a:r>
              <a:rPr lang="en-US" altLang="en-US" sz="2667" kern="0" dirty="0" err="1">
                <a:solidFill>
                  <a:srgbClr val="000000"/>
                </a:solidFill>
                <a:latin typeface="Times New Roman" pitchFamily="18" charset="0"/>
                <a:cs typeface="Times New Roman" pitchFamily="18" charset="0"/>
                <a:sym typeface="Arial"/>
              </a:rPr>
              <a:t>tâm</a:t>
            </a:r>
            <a:r>
              <a:rPr lang="en-US" altLang="en-US" sz="2667" kern="0" dirty="0">
                <a:solidFill>
                  <a:srgbClr val="000000"/>
                </a:solidFill>
                <a:latin typeface="Times New Roman" pitchFamily="18" charset="0"/>
                <a:cs typeface="Times New Roman" pitchFamily="18" charset="0"/>
                <a:sym typeface="Arial"/>
              </a:rPr>
              <a:t>, </a:t>
            </a:r>
            <a:r>
              <a:rPr lang="en-US" altLang="en-US" sz="2667" kern="0" dirty="0" err="1">
                <a:solidFill>
                  <a:srgbClr val="000000"/>
                </a:solidFill>
                <a:latin typeface="Times New Roman" pitchFamily="18" charset="0"/>
                <a:cs typeface="Times New Roman" pitchFamily="18" charset="0"/>
                <a:sym typeface="Arial"/>
              </a:rPr>
              <a:t>không</a:t>
            </a:r>
            <a:r>
              <a:rPr lang="en-US" altLang="en-US" sz="2667" kern="0" dirty="0">
                <a:solidFill>
                  <a:srgbClr val="000000"/>
                </a:solidFill>
                <a:latin typeface="Times New Roman" pitchFamily="18" charset="0"/>
                <a:cs typeface="Times New Roman" pitchFamily="18" charset="0"/>
                <a:sym typeface="Arial"/>
              </a:rPr>
              <a:t> </a:t>
            </a:r>
            <a:r>
              <a:rPr lang="en-US" altLang="en-US" sz="2667" kern="0" dirty="0" err="1">
                <a:solidFill>
                  <a:srgbClr val="000000"/>
                </a:solidFill>
                <a:latin typeface="Times New Roman" pitchFamily="18" charset="0"/>
                <a:cs typeface="Times New Roman" pitchFamily="18" charset="0"/>
                <a:sym typeface="Arial"/>
              </a:rPr>
              <a:t>lạc</a:t>
            </a:r>
            <a:r>
              <a:rPr lang="en-US" altLang="en-US" sz="2667" kern="0" dirty="0">
                <a:solidFill>
                  <a:srgbClr val="000000"/>
                </a:solidFill>
                <a:latin typeface="Times New Roman" pitchFamily="18" charset="0"/>
                <a:cs typeface="Times New Roman" pitchFamily="18" charset="0"/>
                <a:sym typeface="Arial"/>
              </a:rPr>
              <a:t> </a:t>
            </a:r>
            <a:r>
              <a:rPr lang="en-US" altLang="en-US" sz="2667" kern="0" dirty="0" err="1">
                <a:solidFill>
                  <a:srgbClr val="000000"/>
                </a:solidFill>
                <a:latin typeface="Times New Roman" pitchFamily="18" charset="0"/>
                <a:cs typeface="Times New Roman" pitchFamily="18" charset="0"/>
                <a:sym typeface="Arial"/>
              </a:rPr>
              <a:t>đường</a:t>
            </a:r>
            <a:r>
              <a:rPr lang="en-US" altLang="en-US" sz="2667" kern="0" dirty="0">
                <a:solidFill>
                  <a:srgbClr val="000000"/>
                </a:solidFill>
                <a:latin typeface="Times New Roman" pitchFamily="18" charset="0"/>
                <a:cs typeface="Times New Roman" pitchFamily="18" charset="0"/>
                <a:sym typeface="Arial"/>
              </a:rPr>
              <a:t>.</a:t>
            </a:r>
          </a:p>
        </p:txBody>
      </p:sp>
      <p:pic>
        <p:nvPicPr>
          <p:cNvPr id="2" name="Picture 1"/>
          <p:cNvPicPr>
            <a:picLocks noChangeAspect="1"/>
          </p:cNvPicPr>
          <p:nvPr/>
        </p:nvPicPr>
        <p:blipFill>
          <a:blip r:embed="rId3"/>
          <a:stretch>
            <a:fillRect/>
          </a:stretch>
        </p:blipFill>
        <p:spPr>
          <a:xfrm>
            <a:off x="1560729" y="3178520"/>
            <a:ext cx="9231086" cy="3466120"/>
          </a:xfrm>
          <a:prstGeom prst="rect">
            <a:avLst/>
          </a:prstGeom>
        </p:spPr>
      </p:pic>
    </p:spTree>
    <p:extLst>
      <p:ext uri="{BB962C8B-B14F-4D97-AF65-F5344CB8AC3E}">
        <p14:creationId xmlns:p14="http://schemas.microsoft.com/office/powerpoint/2010/main" val="1752253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50"/>
                                        </p:tgtEl>
                                        <p:attrNameLst>
                                          <p:attrName>style.visibility</p:attrName>
                                        </p:attrNameLst>
                                      </p:cBhvr>
                                      <p:to>
                                        <p:strVal val="visible"/>
                                      </p:to>
                                    </p:set>
                                    <p:anim calcmode="lin" valueType="num">
                                      <p:cBhvr>
                                        <p:cTn id="7" dur="1000" fill="hold"/>
                                        <p:tgtEl>
                                          <p:spTgt spid="150"/>
                                        </p:tgtEl>
                                        <p:attrNameLst>
                                          <p:attrName>ppt_w</p:attrName>
                                        </p:attrNameLst>
                                      </p:cBhvr>
                                      <p:tavLst>
                                        <p:tav tm="0">
                                          <p:val>
                                            <p:strVal val="#ppt_w+.3"/>
                                          </p:val>
                                        </p:tav>
                                        <p:tav tm="100000">
                                          <p:val>
                                            <p:strVal val="#ppt_w"/>
                                          </p:val>
                                        </p:tav>
                                      </p:tavLst>
                                    </p:anim>
                                    <p:anim calcmode="lin" valueType="num">
                                      <p:cBhvr>
                                        <p:cTn id="8" dur="1000" fill="hold"/>
                                        <p:tgtEl>
                                          <p:spTgt spid="150"/>
                                        </p:tgtEl>
                                        <p:attrNameLst>
                                          <p:attrName>ppt_h</p:attrName>
                                        </p:attrNameLst>
                                      </p:cBhvr>
                                      <p:tavLst>
                                        <p:tav tm="0">
                                          <p:val>
                                            <p:strVal val="#ppt_h"/>
                                          </p:val>
                                        </p:tav>
                                        <p:tav tm="100000">
                                          <p:val>
                                            <p:strVal val="#ppt_h"/>
                                          </p:val>
                                        </p:tav>
                                      </p:tavLst>
                                    </p:anim>
                                    <p:animEffect transition="in" filter="fade">
                                      <p:cBhvr>
                                        <p:cTn id="9" dur="1000"/>
                                        <p:tgtEl>
                                          <p:spTgt spid="150"/>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151"/>
                                        </p:tgtEl>
                                        <p:attrNameLst>
                                          <p:attrName>style.visibility</p:attrName>
                                        </p:attrNameLst>
                                      </p:cBhvr>
                                      <p:to>
                                        <p:strVal val="visible"/>
                                      </p:to>
                                    </p:set>
                                    <p:animEffect transition="in" filter="wipe(down)">
                                      <p:cBhvr>
                                        <p:cTn id="14" dur="580">
                                          <p:stCondLst>
                                            <p:cond delay="0"/>
                                          </p:stCondLst>
                                        </p:cTn>
                                        <p:tgtEl>
                                          <p:spTgt spid="151"/>
                                        </p:tgtEl>
                                      </p:cBhvr>
                                    </p:animEffect>
                                    <p:anim calcmode="lin" valueType="num">
                                      <p:cBhvr>
                                        <p:cTn id="15" dur="1822" tmFilter="0,0; 0.14,0.36; 0.43,0.73; 0.71,0.91; 1.0,1.0">
                                          <p:stCondLst>
                                            <p:cond delay="0"/>
                                          </p:stCondLst>
                                        </p:cTn>
                                        <p:tgtEl>
                                          <p:spTgt spid="151"/>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51"/>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51"/>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51"/>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51"/>
                                        </p:tgtEl>
                                        <p:attrNameLst>
                                          <p:attrName>ppt_y</p:attrName>
                                        </p:attrNameLst>
                                      </p:cBhvr>
                                      <p:tavLst>
                                        <p:tav tm="0" fmla="#ppt_y-sin(pi*$)/81">
                                          <p:val>
                                            <p:fltVal val="0"/>
                                          </p:val>
                                        </p:tav>
                                        <p:tav tm="100000">
                                          <p:val>
                                            <p:fltVal val="1"/>
                                          </p:val>
                                        </p:tav>
                                      </p:tavLst>
                                    </p:anim>
                                    <p:animScale>
                                      <p:cBhvr>
                                        <p:cTn id="20" dur="26">
                                          <p:stCondLst>
                                            <p:cond delay="650"/>
                                          </p:stCondLst>
                                        </p:cTn>
                                        <p:tgtEl>
                                          <p:spTgt spid="151"/>
                                        </p:tgtEl>
                                      </p:cBhvr>
                                      <p:to x="100000" y="60000"/>
                                    </p:animScale>
                                    <p:animScale>
                                      <p:cBhvr>
                                        <p:cTn id="21" dur="166" decel="50000">
                                          <p:stCondLst>
                                            <p:cond delay="676"/>
                                          </p:stCondLst>
                                        </p:cTn>
                                        <p:tgtEl>
                                          <p:spTgt spid="151"/>
                                        </p:tgtEl>
                                      </p:cBhvr>
                                      <p:to x="100000" y="100000"/>
                                    </p:animScale>
                                    <p:animScale>
                                      <p:cBhvr>
                                        <p:cTn id="22" dur="26">
                                          <p:stCondLst>
                                            <p:cond delay="1312"/>
                                          </p:stCondLst>
                                        </p:cTn>
                                        <p:tgtEl>
                                          <p:spTgt spid="151"/>
                                        </p:tgtEl>
                                      </p:cBhvr>
                                      <p:to x="100000" y="80000"/>
                                    </p:animScale>
                                    <p:animScale>
                                      <p:cBhvr>
                                        <p:cTn id="23" dur="166" decel="50000">
                                          <p:stCondLst>
                                            <p:cond delay="1338"/>
                                          </p:stCondLst>
                                        </p:cTn>
                                        <p:tgtEl>
                                          <p:spTgt spid="151"/>
                                        </p:tgtEl>
                                      </p:cBhvr>
                                      <p:to x="100000" y="100000"/>
                                    </p:animScale>
                                    <p:animScale>
                                      <p:cBhvr>
                                        <p:cTn id="24" dur="26">
                                          <p:stCondLst>
                                            <p:cond delay="1642"/>
                                          </p:stCondLst>
                                        </p:cTn>
                                        <p:tgtEl>
                                          <p:spTgt spid="151"/>
                                        </p:tgtEl>
                                      </p:cBhvr>
                                      <p:to x="100000" y="90000"/>
                                    </p:animScale>
                                    <p:animScale>
                                      <p:cBhvr>
                                        <p:cTn id="25" dur="166" decel="50000">
                                          <p:stCondLst>
                                            <p:cond delay="1668"/>
                                          </p:stCondLst>
                                        </p:cTn>
                                        <p:tgtEl>
                                          <p:spTgt spid="151"/>
                                        </p:tgtEl>
                                      </p:cBhvr>
                                      <p:to x="100000" y="100000"/>
                                    </p:animScale>
                                    <p:animScale>
                                      <p:cBhvr>
                                        <p:cTn id="26" dur="26">
                                          <p:stCondLst>
                                            <p:cond delay="1808"/>
                                          </p:stCondLst>
                                        </p:cTn>
                                        <p:tgtEl>
                                          <p:spTgt spid="151"/>
                                        </p:tgtEl>
                                      </p:cBhvr>
                                      <p:to x="100000" y="95000"/>
                                    </p:animScale>
                                    <p:animScale>
                                      <p:cBhvr>
                                        <p:cTn id="27" dur="166" decel="50000">
                                          <p:stCondLst>
                                            <p:cond delay="1834"/>
                                          </p:stCondLst>
                                        </p:cTn>
                                        <p:tgtEl>
                                          <p:spTgt spid="151"/>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15" presetClass="entr" presetSubtype="0"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p:cTn id="32" dur="1000" fill="hold"/>
                                        <p:tgtEl>
                                          <p:spTgt spid="2"/>
                                        </p:tgtEl>
                                        <p:attrNameLst>
                                          <p:attrName>ppt_w</p:attrName>
                                        </p:attrNameLst>
                                      </p:cBhvr>
                                      <p:tavLst>
                                        <p:tav tm="0">
                                          <p:val>
                                            <p:fltVal val="0"/>
                                          </p:val>
                                        </p:tav>
                                        <p:tav tm="100000">
                                          <p:val>
                                            <p:strVal val="#ppt_w"/>
                                          </p:val>
                                        </p:tav>
                                      </p:tavLst>
                                    </p:anim>
                                    <p:anim calcmode="lin" valueType="num">
                                      <p:cBhvr>
                                        <p:cTn id="33" dur="1000" fill="hold"/>
                                        <p:tgtEl>
                                          <p:spTgt spid="2"/>
                                        </p:tgtEl>
                                        <p:attrNameLst>
                                          <p:attrName>ppt_h</p:attrName>
                                        </p:attrNameLst>
                                      </p:cBhvr>
                                      <p:tavLst>
                                        <p:tav tm="0">
                                          <p:val>
                                            <p:fltVal val="0"/>
                                          </p:val>
                                        </p:tav>
                                        <p:tav tm="100000">
                                          <p:val>
                                            <p:strVal val="#ppt_h"/>
                                          </p:val>
                                        </p:tav>
                                      </p:tavLst>
                                    </p:anim>
                                    <p:anim calcmode="lin" valueType="num">
                                      <p:cBhvr>
                                        <p:cTn id="34"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35"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 grpId="0"/>
      <p:bldP spid="15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55"/>
        <p:cNvGrpSpPr/>
        <p:nvPr/>
      </p:nvGrpSpPr>
      <p:grpSpPr>
        <a:xfrm>
          <a:off x="0" y="0"/>
          <a:ext cx="0" cy="0"/>
          <a:chOff x="0" y="0"/>
          <a:chExt cx="0" cy="0"/>
        </a:xfrm>
      </p:grpSpPr>
      <p:sp>
        <p:nvSpPr>
          <p:cNvPr id="150" name="Rectangle 1"/>
          <p:cNvSpPr>
            <a:spLocks noChangeArrowheads="1"/>
          </p:cNvSpPr>
          <p:nvPr/>
        </p:nvSpPr>
        <p:spPr bwMode="auto">
          <a:xfrm>
            <a:off x="1339362" y="214363"/>
            <a:ext cx="9889099" cy="1250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545" tIns="45772" rIns="91545" bIns="45772">
            <a:spAutoFit/>
          </a:bodyPr>
          <a:lstStyle/>
          <a:p>
            <a:pPr algn="just">
              <a:lnSpc>
                <a:spcPct val="150000"/>
              </a:lnSpc>
              <a:buClr>
                <a:srgbClr val="000000"/>
              </a:buClr>
              <a:buFont typeface="Arial"/>
              <a:buNone/>
            </a:pPr>
            <a:r>
              <a:rPr lang="en-US" altLang="en-US" sz="2667" b="1" u="sng" kern="0" dirty="0" err="1">
                <a:solidFill>
                  <a:srgbClr val="002060"/>
                </a:solidFill>
                <a:latin typeface="Times New Roman" pitchFamily="18" charset="0"/>
                <a:cs typeface="Times New Roman" pitchFamily="18" charset="0"/>
                <a:sym typeface="Arial"/>
              </a:rPr>
              <a:t>Câu</a:t>
            </a:r>
            <a:r>
              <a:rPr lang="en-US" altLang="en-US" sz="2667" b="1" u="sng" kern="0" dirty="0">
                <a:solidFill>
                  <a:srgbClr val="002060"/>
                </a:solidFill>
                <a:latin typeface="Times New Roman" pitchFamily="18" charset="0"/>
                <a:cs typeface="Times New Roman" pitchFamily="18" charset="0"/>
                <a:sym typeface="Arial"/>
              </a:rPr>
              <a:t> 2</a:t>
            </a:r>
            <a:r>
              <a:rPr lang="en-US" altLang="en-US" sz="2667" b="1" kern="0" dirty="0">
                <a:solidFill>
                  <a:srgbClr val="002060"/>
                </a:solidFill>
                <a:latin typeface="Times New Roman" pitchFamily="18" charset="0"/>
                <a:cs typeface="Times New Roman" pitchFamily="18" charset="0"/>
                <a:sym typeface="Arial"/>
              </a:rPr>
              <a:t>: </a:t>
            </a:r>
            <a:r>
              <a:rPr lang="en-US" altLang="en-US" sz="2667" b="1" kern="0" dirty="0" err="1">
                <a:solidFill>
                  <a:srgbClr val="002060"/>
                </a:solidFill>
                <a:latin typeface="Times New Roman" pitchFamily="18" charset="0"/>
                <a:cs typeface="Times New Roman" pitchFamily="18" charset="0"/>
                <a:sym typeface="Arial"/>
              </a:rPr>
              <a:t>Những</a:t>
            </a:r>
            <a:r>
              <a:rPr lang="en-US" altLang="en-US" sz="2667" b="1" kern="0" dirty="0">
                <a:solidFill>
                  <a:srgbClr val="002060"/>
                </a:solidFill>
                <a:latin typeface="Times New Roman" pitchFamily="18" charset="0"/>
                <a:cs typeface="Times New Roman" pitchFamily="18" charset="0"/>
                <a:sym typeface="Arial"/>
              </a:rPr>
              <a:t> </a:t>
            </a:r>
            <a:r>
              <a:rPr lang="en-US" altLang="en-US" sz="2667" b="1" kern="0" dirty="0" err="1">
                <a:solidFill>
                  <a:srgbClr val="002060"/>
                </a:solidFill>
                <a:latin typeface="Times New Roman" pitchFamily="18" charset="0"/>
                <a:cs typeface="Times New Roman" pitchFamily="18" charset="0"/>
                <a:sym typeface="Arial"/>
              </a:rPr>
              <a:t>ngọn</a:t>
            </a:r>
            <a:r>
              <a:rPr lang="en-US" altLang="en-US" sz="2667" b="1" kern="0" dirty="0">
                <a:solidFill>
                  <a:srgbClr val="002060"/>
                </a:solidFill>
                <a:latin typeface="Times New Roman" pitchFamily="18" charset="0"/>
                <a:cs typeface="Times New Roman" pitchFamily="18" charset="0"/>
                <a:sym typeface="Arial"/>
              </a:rPr>
              <a:t> </a:t>
            </a:r>
            <a:r>
              <a:rPr lang="en-US" altLang="en-US" sz="2667" b="1" kern="0" dirty="0" err="1">
                <a:solidFill>
                  <a:srgbClr val="002060"/>
                </a:solidFill>
                <a:latin typeface="Times New Roman" pitchFamily="18" charset="0"/>
                <a:cs typeface="Times New Roman" pitchFamily="18" charset="0"/>
                <a:sym typeface="Arial"/>
              </a:rPr>
              <a:t>hải</a:t>
            </a:r>
            <a:r>
              <a:rPr lang="en-US" altLang="en-US" sz="2667" b="1" kern="0" dirty="0">
                <a:solidFill>
                  <a:srgbClr val="002060"/>
                </a:solidFill>
                <a:latin typeface="Times New Roman" pitchFamily="18" charset="0"/>
                <a:cs typeface="Times New Roman" pitchFamily="18" charset="0"/>
                <a:sym typeface="Arial"/>
              </a:rPr>
              <a:t> </a:t>
            </a:r>
            <a:r>
              <a:rPr lang="en-US" altLang="en-US" sz="2667" b="1" kern="0" dirty="0" err="1">
                <a:solidFill>
                  <a:srgbClr val="002060"/>
                </a:solidFill>
                <a:latin typeface="Times New Roman" pitchFamily="18" charset="0"/>
                <a:cs typeface="Times New Roman" pitchFamily="18" charset="0"/>
                <a:sym typeface="Arial"/>
              </a:rPr>
              <a:t>đăng</a:t>
            </a:r>
            <a:r>
              <a:rPr lang="en-US" altLang="en-US" sz="2667" b="1" kern="0" dirty="0">
                <a:solidFill>
                  <a:srgbClr val="002060"/>
                </a:solidFill>
                <a:latin typeface="Times New Roman" pitchFamily="18" charset="0"/>
                <a:cs typeface="Times New Roman" pitchFamily="18" charset="0"/>
                <a:sym typeface="Arial"/>
              </a:rPr>
              <a:t> </a:t>
            </a:r>
            <a:r>
              <a:rPr lang="en-US" altLang="en-US" sz="2667" b="1" kern="0" dirty="0" err="1">
                <a:solidFill>
                  <a:srgbClr val="002060"/>
                </a:solidFill>
                <a:latin typeface="Times New Roman" pitchFamily="18" charset="0"/>
                <a:cs typeface="Times New Roman" pitchFamily="18" charset="0"/>
                <a:sym typeface="Arial"/>
              </a:rPr>
              <a:t>được</a:t>
            </a:r>
            <a:r>
              <a:rPr lang="en-US" altLang="en-US" sz="2667" b="1" kern="0" dirty="0">
                <a:solidFill>
                  <a:srgbClr val="002060"/>
                </a:solidFill>
                <a:latin typeface="Times New Roman" pitchFamily="18" charset="0"/>
                <a:cs typeface="Times New Roman" pitchFamily="18" charset="0"/>
                <a:sym typeface="Arial"/>
              </a:rPr>
              <a:t> </a:t>
            </a:r>
            <a:r>
              <a:rPr lang="en-US" altLang="en-US" sz="2667" b="1" kern="0" dirty="0" err="1">
                <a:solidFill>
                  <a:srgbClr val="002060"/>
                </a:solidFill>
                <a:latin typeface="Times New Roman" pitchFamily="18" charset="0"/>
                <a:cs typeface="Times New Roman" pitchFamily="18" charset="0"/>
                <a:sym typeface="Arial"/>
              </a:rPr>
              <a:t>thắp</a:t>
            </a:r>
            <a:r>
              <a:rPr lang="en-US" altLang="en-US" sz="2667" b="1" kern="0" dirty="0">
                <a:solidFill>
                  <a:srgbClr val="002060"/>
                </a:solidFill>
                <a:latin typeface="Times New Roman" pitchFamily="18" charset="0"/>
                <a:cs typeface="Times New Roman" pitchFamily="18" charset="0"/>
                <a:sym typeface="Arial"/>
              </a:rPr>
              <a:t> </a:t>
            </a:r>
            <a:r>
              <a:rPr lang="en-US" altLang="en-US" sz="2667" b="1" kern="0" dirty="0" err="1">
                <a:solidFill>
                  <a:srgbClr val="002060"/>
                </a:solidFill>
                <a:latin typeface="Times New Roman" pitchFamily="18" charset="0"/>
                <a:cs typeface="Times New Roman" pitchFamily="18" charset="0"/>
                <a:sym typeface="Arial"/>
              </a:rPr>
              <a:t>sáng</a:t>
            </a:r>
            <a:r>
              <a:rPr lang="en-US" altLang="en-US" sz="2667" b="1" kern="0" dirty="0">
                <a:solidFill>
                  <a:srgbClr val="002060"/>
                </a:solidFill>
                <a:latin typeface="Times New Roman" pitchFamily="18" charset="0"/>
                <a:cs typeface="Times New Roman" pitchFamily="18" charset="0"/>
                <a:sym typeface="Arial"/>
              </a:rPr>
              <a:t> </a:t>
            </a:r>
            <a:r>
              <a:rPr lang="en-US" altLang="en-US" sz="2667" b="1" kern="0" dirty="0" err="1">
                <a:solidFill>
                  <a:srgbClr val="002060"/>
                </a:solidFill>
                <a:latin typeface="Times New Roman" pitchFamily="18" charset="0"/>
                <a:cs typeface="Times New Roman" pitchFamily="18" charset="0"/>
                <a:sym typeface="Arial"/>
              </a:rPr>
              <a:t>bằng</a:t>
            </a:r>
            <a:r>
              <a:rPr lang="en-US" altLang="en-US" sz="2667" b="1" kern="0" dirty="0">
                <a:solidFill>
                  <a:srgbClr val="002060"/>
                </a:solidFill>
                <a:latin typeface="Times New Roman" pitchFamily="18" charset="0"/>
                <a:cs typeface="Times New Roman" pitchFamily="18" charset="0"/>
                <a:sym typeface="Arial"/>
              </a:rPr>
              <a:t> </a:t>
            </a:r>
            <a:r>
              <a:rPr lang="en-US" altLang="en-US" sz="2667" b="1" kern="0" dirty="0" err="1">
                <a:solidFill>
                  <a:srgbClr val="002060"/>
                </a:solidFill>
                <a:latin typeface="Times New Roman" pitchFamily="18" charset="0"/>
                <a:cs typeface="Times New Roman" pitchFamily="18" charset="0"/>
                <a:sym typeface="Arial"/>
              </a:rPr>
              <a:t>gì</a:t>
            </a:r>
            <a:r>
              <a:rPr lang="en-US" altLang="en-US" sz="2667" b="1" kern="0" dirty="0">
                <a:solidFill>
                  <a:srgbClr val="002060"/>
                </a:solidFill>
                <a:latin typeface="Times New Roman" pitchFamily="18" charset="0"/>
                <a:cs typeface="Times New Roman" pitchFamily="18" charset="0"/>
                <a:sym typeface="Arial"/>
              </a:rPr>
              <a:t>?</a:t>
            </a:r>
          </a:p>
          <a:p>
            <a:pPr algn="just">
              <a:lnSpc>
                <a:spcPct val="150000"/>
              </a:lnSpc>
              <a:buClr>
                <a:srgbClr val="000000"/>
              </a:buClr>
              <a:buFont typeface="Arial"/>
              <a:buNone/>
            </a:pPr>
            <a:endParaRPr lang="en-US" altLang="en-US" sz="2667" b="1" kern="0" dirty="0">
              <a:solidFill>
                <a:srgbClr val="002060"/>
              </a:solidFill>
              <a:latin typeface="Times New Roman" pitchFamily="18" charset="0"/>
              <a:cs typeface="Times New Roman" pitchFamily="18" charset="0"/>
              <a:sym typeface="Arial"/>
            </a:endParaRPr>
          </a:p>
        </p:txBody>
      </p:sp>
      <p:sp>
        <p:nvSpPr>
          <p:cNvPr id="151" name="Rectangle 150"/>
          <p:cNvSpPr>
            <a:spLocks noChangeArrowheads="1"/>
          </p:cNvSpPr>
          <p:nvPr/>
        </p:nvSpPr>
        <p:spPr bwMode="auto">
          <a:xfrm>
            <a:off x="902716" y="839426"/>
            <a:ext cx="10043958" cy="1385100"/>
          </a:xfrm>
          <a:prstGeom prst="rect">
            <a:avLst/>
          </a:prstGeom>
          <a:noFill/>
          <a:ln>
            <a:noFill/>
          </a:ln>
        </p:spPr>
        <p:txBody>
          <a:bodyPr wrap="square" lIns="91545" tIns="45772" rIns="91545" bIns="45772">
            <a:spAutoFit/>
          </a:bodyPr>
          <a:lstStyle/>
          <a:p>
            <a:pPr marL="457189" indent="-457189" algn="just">
              <a:lnSpc>
                <a:spcPct val="150000"/>
              </a:lnSpc>
              <a:buClr>
                <a:srgbClr val="000000"/>
              </a:buClr>
              <a:buFont typeface="Wingdings" panose="05000000000000000000" pitchFamily="2" charset="2"/>
              <a:buChar char="Ø"/>
            </a:pPr>
            <a:r>
              <a:rPr lang="en-US" altLang="en-US" sz="2800" kern="0" dirty="0" err="1">
                <a:solidFill>
                  <a:srgbClr val="000000"/>
                </a:solidFill>
                <a:latin typeface="Times New Roman" pitchFamily="18" charset="0"/>
                <a:cs typeface="Times New Roman" pitchFamily="18" charset="0"/>
                <a:sym typeface="Arial"/>
              </a:rPr>
              <a:t>Những</a:t>
            </a:r>
            <a:r>
              <a:rPr lang="en-US" altLang="en-US" sz="2800" kern="0" dirty="0">
                <a:solidFill>
                  <a:srgbClr val="000000"/>
                </a:solidFill>
                <a:latin typeface="Times New Roman" pitchFamily="18" charset="0"/>
                <a:cs typeface="Times New Roman" pitchFamily="18" charset="0"/>
                <a:sym typeface="Arial"/>
              </a:rPr>
              <a:t> </a:t>
            </a:r>
            <a:r>
              <a:rPr lang="en-US" altLang="en-US" sz="2800" kern="0" dirty="0" err="1">
                <a:solidFill>
                  <a:srgbClr val="000000"/>
                </a:solidFill>
                <a:latin typeface="Times New Roman" pitchFamily="18" charset="0"/>
                <a:cs typeface="Times New Roman" pitchFamily="18" charset="0"/>
                <a:sym typeface="Arial"/>
              </a:rPr>
              <a:t>ngọn</a:t>
            </a:r>
            <a:r>
              <a:rPr lang="en-US" altLang="en-US" sz="2800" kern="0" dirty="0">
                <a:solidFill>
                  <a:srgbClr val="000000"/>
                </a:solidFill>
                <a:latin typeface="Times New Roman" pitchFamily="18" charset="0"/>
                <a:cs typeface="Times New Roman" pitchFamily="18" charset="0"/>
                <a:sym typeface="Arial"/>
              </a:rPr>
              <a:t> </a:t>
            </a:r>
            <a:r>
              <a:rPr lang="en-US" altLang="en-US" sz="2800" kern="0" dirty="0" err="1">
                <a:solidFill>
                  <a:srgbClr val="000000"/>
                </a:solidFill>
                <a:latin typeface="Times New Roman" pitchFamily="18" charset="0"/>
                <a:cs typeface="Times New Roman" pitchFamily="18" charset="0"/>
                <a:sym typeface="Arial"/>
              </a:rPr>
              <a:t>hải</a:t>
            </a:r>
            <a:r>
              <a:rPr lang="en-US" altLang="en-US" sz="2800" kern="0" dirty="0">
                <a:solidFill>
                  <a:srgbClr val="000000"/>
                </a:solidFill>
                <a:latin typeface="Times New Roman" pitchFamily="18" charset="0"/>
                <a:cs typeface="Times New Roman" pitchFamily="18" charset="0"/>
                <a:sym typeface="Arial"/>
              </a:rPr>
              <a:t> </a:t>
            </a:r>
            <a:r>
              <a:rPr lang="en-US" altLang="en-US" sz="2800" kern="0" dirty="0" err="1">
                <a:solidFill>
                  <a:srgbClr val="000000"/>
                </a:solidFill>
                <a:latin typeface="Times New Roman" pitchFamily="18" charset="0"/>
                <a:cs typeface="Times New Roman" pitchFamily="18" charset="0"/>
                <a:sym typeface="Arial"/>
              </a:rPr>
              <a:t>đăng</a:t>
            </a:r>
            <a:r>
              <a:rPr lang="en-US" altLang="en-US" sz="2800" kern="0" dirty="0">
                <a:solidFill>
                  <a:srgbClr val="000000"/>
                </a:solidFill>
                <a:latin typeface="Times New Roman" pitchFamily="18" charset="0"/>
                <a:cs typeface="Times New Roman" pitchFamily="18" charset="0"/>
                <a:sym typeface="Arial"/>
              </a:rPr>
              <a:t> </a:t>
            </a:r>
            <a:r>
              <a:rPr lang="en-US" altLang="en-US" sz="2800" kern="0" dirty="0" err="1">
                <a:solidFill>
                  <a:srgbClr val="000000"/>
                </a:solidFill>
                <a:latin typeface="Times New Roman" pitchFamily="18" charset="0"/>
                <a:cs typeface="Times New Roman" pitchFamily="18" charset="0"/>
                <a:sym typeface="Arial"/>
              </a:rPr>
              <a:t>được</a:t>
            </a:r>
            <a:r>
              <a:rPr lang="en-US" altLang="en-US" sz="2800" kern="0" dirty="0">
                <a:solidFill>
                  <a:srgbClr val="000000"/>
                </a:solidFill>
                <a:latin typeface="Times New Roman" pitchFamily="18" charset="0"/>
                <a:cs typeface="Times New Roman" pitchFamily="18" charset="0"/>
                <a:sym typeface="Arial"/>
              </a:rPr>
              <a:t> </a:t>
            </a:r>
            <a:r>
              <a:rPr lang="en-US" altLang="en-US" sz="2800" kern="0" dirty="0" err="1">
                <a:solidFill>
                  <a:srgbClr val="000000"/>
                </a:solidFill>
                <a:latin typeface="Times New Roman" pitchFamily="18" charset="0"/>
                <a:cs typeface="Times New Roman" pitchFamily="18" charset="0"/>
                <a:sym typeface="Arial"/>
              </a:rPr>
              <a:t>thắp</a:t>
            </a:r>
            <a:r>
              <a:rPr lang="en-US" altLang="en-US" sz="2800" kern="0" dirty="0">
                <a:solidFill>
                  <a:srgbClr val="000000"/>
                </a:solidFill>
                <a:latin typeface="Times New Roman" pitchFamily="18" charset="0"/>
                <a:cs typeface="Times New Roman" pitchFamily="18" charset="0"/>
                <a:sym typeface="Arial"/>
              </a:rPr>
              <a:t> </a:t>
            </a:r>
            <a:r>
              <a:rPr lang="en-US" altLang="en-US" sz="2800" kern="0" dirty="0" err="1">
                <a:solidFill>
                  <a:srgbClr val="000000"/>
                </a:solidFill>
                <a:latin typeface="Times New Roman" pitchFamily="18" charset="0"/>
                <a:cs typeface="Times New Roman" pitchFamily="18" charset="0"/>
                <a:sym typeface="Arial"/>
              </a:rPr>
              <a:t>sáng</a:t>
            </a:r>
            <a:r>
              <a:rPr lang="en-US" altLang="en-US" sz="2800" kern="0" dirty="0">
                <a:solidFill>
                  <a:srgbClr val="000000"/>
                </a:solidFill>
                <a:latin typeface="Times New Roman" pitchFamily="18" charset="0"/>
                <a:cs typeface="Times New Roman" pitchFamily="18" charset="0"/>
                <a:sym typeface="Arial"/>
              </a:rPr>
              <a:t> </a:t>
            </a:r>
            <a:r>
              <a:rPr lang="en-US" altLang="en-US" sz="2800" kern="0" dirty="0" err="1">
                <a:solidFill>
                  <a:srgbClr val="000000"/>
                </a:solidFill>
                <a:latin typeface="Times New Roman" pitchFamily="18" charset="0"/>
                <a:cs typeface="Times New Roman" pitchFamily="18" charset="0"/>
                <a:sym typeface="Arial"/>
              </a:rPr>
              <a:t>bằng</a:t>
            </a:r>
            <a:r>
              <a:rPr lang="en-US" altLang="en-US" sz="2800" kern="0" dirty="0">
                <a:solidFill>
                  <a:srgbClr val="000000"/>
                </a:solidFill>
                <a:latin typeface="Times New Roman" pitchFamily="18" charset="0"/>
                <a:cs typeface="Times New Roman" pitchFamily="18" charset="0"/>
                <a:sym typeface="Arial"/>
              </a:rPr>
              <a:t> </a:t>
            </a:r>
            <a:r>
              <a:rPr lang="en-US" altLang="en-US" sz="2800" kern="0" dirty="0" err="1">
                <a:solidFill>
                  <a:srgbClr val="000000"/>
                </a:solidFill>
                <a:latin typeface="Times New Roman" pitchFamily="18" charset="0"/>
                <a:cs typeface="Times New Roman" pitchFamily="18" charset="0"/>
                <a:sym typeface="Arial"/>
              </a:rPr>
              <a:t>điện</a:t>
            </a:r>
            <a:r>
              <a:rPr lang="en-US" altLang="en-US" sz="2800" kern="0" dirty="0">
                <a:solidFill>
                  <a:srgbClr val="000000"/>
                </a:solidFill>
                <a:latin typeface="Times New Roman" pitchFamily="18" charset="0"/>
                <a:cs typeface="Times New Roman" pitchFamily="18" charset="0"/>
                <a:sym typeface="Arial"/>
              </a:rPr>
              <a:t> </a:t>
            </a:r>
            <a:r>
              <a:rPr lang="en-US" altLang="en-US" sz="2800" kern="0" dirty="0" err="1">
                <a:solidFill>
                  <a:srgbClr val="000000"/>
                </a:solidFill>
                <a:latin typeface="Times New Roman" pitchFamily="18" charset="0"/>
                <a:cs typeface="Times New Roman" pitchFamily="18" charset="0"/>
                <a:sym typeface="Arial"/>
              </a:rPr>
              <a:t>năng</a:t>
            </a:r>
            <a:r>
              <a:rPr lang="en-US" altLang="en-US" sz="2800" kern="0" dirty="0">
                <a:solidFill>
                  <a:srgbClr val="000000"/>
                </a:solidFill>
                <a:latin typeface="Times New Roman" pitchFamily="18" charset="0"/>
                <a:cs typeface="Times New Roman" pitchFamily="18" charset="0"/>
                <a:sym typeface="Arial"/>
              </a:rPr>
              <a:t> </a:t>
            </a:r>
            <a:r>
              <a:rPr lang="en-US" altLang="en-US" sz="2800" kern="0" dirty="0" err="1">
                <a:solidFill>
                  <a:srgbClr val="000000"/>
                </a:solidFill>
                <a:latin typeface="Times New Roman" pitchFamily="18" charset="0"/>
                <a:cs typeface="Times New Roman" pitchFamily="18" charset="0"/>
                <a:sym typeface="Arial"/>
              </a:rPr>
              <a:t>lượng</a:t>
            </a:r>
            <a:r>
              <a:rPr lang="en-US" altLang="en-US" sz="2800" kern="0" dirty="0">
                <a:solidFill>
                  <a:srgbClr val="000000"/>
                </a:solidFill>
                <a:latin typeface="Times New Roman" pitchFamily="18" charset="0"/>
                <a:cs typeface="Times New Roman" pitchFamily="18" charset="0"/>
                <a:sym typeface="Arial"/>
              </a:rPr>
              <a:t> </a:t>
            </a:r>
            <a:r>
              <a:rPr lang="en-US" altLang="en-US" sz="2800" kern="0" dirty="0" err="1">
                <a:solidFill>
                  <a:srgbClr val="000000"/>
                </a:solidFill>
                <a:latin typeface="Times New Roman" pitchFamily="18" charset="0"/>
                <a:cs typeface="Times New Roman" pitchFamily="18" charset="0"/>
                <a:sym typeface="Arial"/>
              </a:rPr>
              <a:t>mặt</a:t>
            </a:r>
            <a:r>
              <a:rPr lang="en-US" altLang="en-US" sz="2800" kern="0" dirty="0">
                <a:solidFill>
                  <a:srgbClr val="000000"/>
                </a:solidFill>
                <a:latin typeface="Times New Roman" pitchFamily="18" charset="0"/>
                <a:cs typeface="Times New Roman" pitchFamily="18" charset="0"/>
                <a:sym typeface="Arial"/>
              </a:rPr>
              <a:t> </a:t>
            </a:r>
            <a:r>
              <a:rPr lang="en-US" altLang="en-US" sz="2800" kern="0" dirty="0" err="1">
                <a:solidFill>
                  <a:srgbClr val="000000"/>
                </a:solidFill>
                <a:latin typeface="Times New Roman" pitchFamily="18" charset="0"/>
                <a:cs typeface="Times New Roman" pitchFamily="18" charset="0"/>
                <a:sym typeface="Arial"/>
              </a:rPr>
              <a:t>trời</a:t>
            </a:r>
            <a:r>
              <a:rPr lang="en-US" altLang="en-US" sz="2800" kern="0" dirty="0">
                <a:solidFill>
                  <a:srgbClr val="000000"/>
                </a:solidFill>
                <a:latin typeface="Times New Roman" pitchFamily="18" charset="0"/>
                <a:cs typeface="Times New Roman" pitchFamily="18" charset="0"/>
                <a:sym typeface="Arial"/>
              </a:rPr>
              <a:t>. </a:t>
            </a:r>
          </a:p>
        </p:txBody>
      </p:sp>
      <p:sp>
        <p:nvSpPr>
          <p:cNvPr id="5" name="Rectangle 4"/>
          <p:cNvSpPr>
            <a:spLocks noChangeArrowheads="1"/>
          </p:cNvSpPr>
          <p:nvPr/>
        </p:nvSpPr>
        <p:spPr bwMode="auto">
          <a:xfrm>
            <a:off x="902716" y="2089553"/>
            <a:ext cx="10043958" cy="1385100"/>
          </a:xfrm>
          <a:prstGeom prst="rect">
            <a:avLst/>
          </a:prstGeom>
          <a:noFill/>
          <a:ln>
            <a:noFill/>
          </a:ln>
        </p:spPr>
        <p:txBody>
          <a:bodyPr wrap="square" lIns="91545" tIns="45772" rIns="91545" bIns="45772">
            <a:spAutoFit/>
          </a:bodyPr>
          <a:lstStyle/>
          <a:p>
            <a:pPr marL="457189" indent="-457189" algn="just">
              <a:lnSpc>
                <a:spcPct val="150000"/>
              </a:lnSpc>
              <a:buClr>
                <a:srgbClr val="000000"/>
              </a:buClr>
              <a:buFont typeface="Wingdings" panose="05000000000000000000" pitchFamily="2" charset="2"/>
              <a:buChar char="Ø"/>
            </a:pPr>
            <a:r>
              <a:rPr lang="en-US" altLang="en-US" sz="2800" kern="0" dirty="0" err="1">
                <a:solidFill>
                  <a:srgbClr val="000000"/>
                </a:solidFill>
                <a:latin typeface="Times New Roman" pitchFamily="18" charset="0"/>
                <a:cs typeface="Times New Roman" pitchFamily="18" charset="0"/>
                <a:sym typeface="Arial"/>
              </a:rPr>
              <a:t>Vào</a:t>
            </a:r>
            <a:r>
              <a:rPr lang="en-US" altLang="en-US" sz="2800" kern="0" dirty="0">
                <a:solidFill>
                  <a:srgbClr val="000000"/>
                </a:solidFill>
                <a:latin typeface="Times New Roman" pitchFamily="18" charset="0"/>
                <a:cs typeface="Times New Roman" pitchFamily="18" charset="0"/>
                <a:sym typeface="Arial"/>
              </a:rPr>
              <a:t> </a:t>
            </a:r>
            <a:r>
              <a:rPr lang="en-US" altLang="en-US" sz="2800" kern="0" dirty="0" err="1">
                <a:solidFill>
                  <a:srgbClr val="000000"/>
                </a:solidFill>
                <a:latin typeface="Times New Roman" pitchFamily="18" charset="0"/>
                <a:cs typeface="Times New Roman" pitchFamily="18" charset="0"/>
                <a:sym typeface="Arial"/>
              </a:rPr>
              <a:t>những</a:t>
            </a:r>
            <a:r>
              <a:rPr lang="en-US" altLang="en-US" sz="2800" kern="0" dirty="0">
                <a:solidFill>
                  <a:srgbClr val="000000"/>
                </a:solidFill>
                <a:latin typeface="Times New Roman" pitchFamily="18" charset="0"/>
                <a:cs typeface="Times New Roman" pitchFamily="18" charset="0"/>
                <a:sym typeface="Arial"/>
              </a:rPr>
              <a:t> </a:t>
            </a:r>
            <a:r>
              <a:rPr lang="en-US" altLang="en-US" sz="2800" kern="0" dirty="0" err="1">
                <a:solidFill>
                  <a:srgbClr val="000000"/>
                </a:solidFill>
                <a:latin typeface="Times New Roman" pitchFamily="18" charset="0"/>
                <a:cs typeface="Times New Roman" pitchFamily="18" charset="0"/>
                <a:sym typeface="Arial"/>
              </a:rPr>
              <a:t>đợt</a:t>
            </a:r>
            <a:r>
              <a:rPr lang="en-US" altLang="en-US" sz="2800" kern="0" dirty="0">
                <a:solidFill>
                  <a:srgbClr val="000000"/>
                </a:solidFill>
                <a:latin typeface="Times New Roman" pitchFamily="18" charset="0"/>
                <a:cs typeface="Times New Roman" pitchFamily="18" charset="0"/>
                <a:sym typeface="Arial"/>
              </a:rPr>
              <a:t> </a:t>
            </a:r>
            <a:r>
              <a:rPr lang="en-US" altLang="en-US" sz="2800" kern="0" dirty="0" err="1">
                <a:solidFill>
                  <a:srgbClr val="000000"/>
                </a:solidFill>
                <a:latin typeface="Times New Roman" pitchFamily="18" charset="0"/>
                <a:cs typeface="Times New Roman" pitchFamily="18" charset="0"/>
                <a:sym typeface="Arial"/>
              </a:rPr>
              <a:t>mưa</a:t>
            </a:r>
            <a:r>
              <a:rPr lang="en-US" altLang="en-US" sz="2800" kern="0" dirty="0">
                <a:solidFill>
                  <a:srgbClr val="000000"/>
                </a:solidFill>
                <a:latin typeface="Times New Roman" pitchFamily="18" charset="0"/>
                <a:cs typeface="Times New Roman" pitchFamily="18" charset="0"/>
                <a:sym typeface="Arial"/>
              </a:rPr>
              <a:t> </a:t>
            </a:r>
            <a:r>
              <a:rPr lang="en-US" altLang="en-US" sz="2800" kern="0" dirty="0" err="1">
                <a:solidFill>
                  <a:srgbClr val="000000"/>
                </a:solidFill>
                <a:latin typeface="Times New Roman" pitchFamily="18" charset="0"/>
                <a:cs typeface="Times New Roman" pitchFamily="18" charset="0"/>
                <a:sym typeface="Arial"/>
              </a:rPr>
              <a:t>bão</a:t>
            </a:r>
            <a:r>
              <a:rPr lang="en-US" altLang="en-US" sz="2800" kern="0" dirty="0">
                <a:solidFill>
                  <a:srgbClr val="000000"/>
                </a:solidFill>
                <a:latin typeface="Times New Roman" pitchFamily="18" charset="0"/>
                <a:cs typeface="Times New Roman" pitchFamily="18" charset="0"/>
                <a:sym typeface="Arial"/>
              </a:rPr>
              <a:t> </a:t>
            </a:r>
            <a:r>
              <a:rPr lang="en-US" altLang="en-US" sz="2800" kern="0" dirty="0" err="1">
                <a:solidFill>
                  <a:srgbClr val="000000"/>
                </a:solidFill>
                <a:latin typeface="Times New Roman" pitchFamily="18" charset="0"/>
                <a:cs typeface="Times New Roman" pitchFamily="18" charset="0"/>
                <a:sym typeface="Arial"/>
              </a:rPr>
              <a:t>dài</a:t>
            </a:r>
            <a:r>
              <a:rPr lang="en-US" altLang="en-US" sz="2800" kern="0" dirty="0">
                <a:solidFill>
                  <a:srgbClr val="000000"/>
                </a:solidFill>
                <a:latin typeface="Times New Roman" pitchFamily="18" charset="0"/>
                <a:cs typeface="Times New Roman" pitchFamily="18" charset="0"/>
                <a:sym typeface="Arial"/>
              </a:rPr>
              <a:t> </a:t>
            </a:r>
            <a:r>
              <a:rPr lang="en-US" altLang="en-US" sz="2800" kern="0" dirty="0" err="1">
                <a:solidFill>
                  <a:srgbClr val="000000"/>
                </a:solidFill>
                <a:latin typeface="Times New Roman" pitchFamily="18" charset="0"/>
                <a:cs typeface="Times New Roman" pitchFamily="18" charset="0"/>
                <a:sym typeface="Arial"/>
              </a:rPr>
              <a:t>ngày</a:t>
            </a:r>
            <a:r>
              <a:rPr lang="en-US" altLang="en-US" sz="2800" kern="0" dirty="0">
                <a:solidFill>
                  <a:srgbClr val="000000"/>
                </a:solidFill>
                <a:latin typeface="Times New Roman" pitchFamily="18" charset="0"/>
                <a:cs typeface="Times New Roman" pitchFamily="18" charset="0"/>
                <a:sym typeface="Arial"/>
              </a:rPr>
              <a:t>, </a:t>
            </a:r>
            <a:r>
              <a:rPr lang="en-US" altLang="en-US" sz="2800" kern="0" dirty="0" err="1">
                <a:solidFill>
                  <a:srgbClr val="000000"/>
                </a:solidFill>
                <a:latin typeface="Times New Roman" pitchFamily="18" charset="0"/>
                <a:cs typeface="Times New Roman" pitchFamily="18" charset="0"/>
                <a:sym typeface="Arial"/>
              </a:rPr>
              <a:t>năng</a:t>
            </a:r>
            <a:r>
              <a:rPr lang="en-US" altLang="en-US" sz="2800" kern="0" dirty="0">
                <a:solidFill>
                  <a:srgbClr val="000000"/>
                </a:solidFill>
                <a:latin typeface="Times New Roman" pitchFamily="18" charset="0"/>
                <a:cs typeface="Times New Roman" pitchFamily="18" charset="0"/>
                <a:sym typeface="Arial"/>
              </a:rPr>
              <a:t> </a:t>
            </a:r>
            <a:r>
              <a:rPr lang="en-US" altLang="en-US" sz="2800" kern="0" dirty="0" err="1">
                <a:solidFill>
                  <a:srgbClr val="000000"/>
                </a:solidFill>
                <a:latin typeface="Times New Roman" pitchFamily="18" charset="0"/>
                <a:cs typeface="Times New Roman" pitchFamily="18" charset="0"/>
                <a:sym typeface="Arial"/>
              </a:rPr>
              <a:t>lượng</a:t>
            </a:r>
            <a:r>
              <a:rPr lang="en-US" altLang="en-US" sz="2800" kern="0" dirty="0">
                <a:solidFill>
                  <a:srgbClr val="000000"/>
                </a:solidFill>
                <a:latin typeface="Times New Roman" pitchFamily="18" charset="0"/>
                <a:cs typeface="Times New Roman" pitchFamily="18" charset="0"/>
                <a:sym typeface="Arial"/>
              </a:rPr>
              <a:t> </a:t>
            </a:r>
            <a:r>
              <a:rPr lang="en-US" altLang="en-US" sz="2800" kern="0" dirty="0" err="1">
                <a:solidFill>
                  <a:srgbClr val="000000"/>
                </a:solidFill>
                <a:latin typeface="Times New Roman" pitchFamily="18" charset="0"/>
                <a:cs typeface="Times New Roman" pitchFamily="18" charset="0"/>
                <a:sym typeface="Arial"/>
              </a:rPr>
              <a:t>yếu</a:t>
            </a:r>
            <a:r>
              <a:rPr lang="en-US" altLang="en-US" sz="2800" kern="0" dirty="0">
                <a:solidFill>
                  <a:srgbClr val="000000"/>
                </a:solidFill>
                <a:latin typeface="Times New Roman" pitchFamily="18" charset="0"/>
                <a:cs typeface="Times New Roman" pitchFamily="18" charset="0"/>
                <a:sym typeface="Arial"/>
              </a:rPr>
              <a:t> </a:t>
            </a:r>
            <a:r>
              <a:rPr lang="en-US" altLang="en-US" sz="2800" kern="0" dirty="0" err="1">
                <a:solidFill>
                  <a:srgbClr val="000000"/>
                </a:solidFill>
                <a:latin typeface="Times New Roman" pitchFamily="18" charset="0"/>
                <a:cs typeface="Times New Roman" pitchFamily="18" charset="0"/>
                <a:sym typeface="Arial"/>
              </a:rPr>
              <a:t>thì</a:t>
            </a:r>
            <a:r>
              <a:rPr lang="en-US" altLang="en-US" sz="2800" kern="0" dirty="0">
                <a:solidFill>
                  <a:srgbClr val="000000"/>
                </a:solidFill>
                <a:latin typeface="Times New Roman" pitchFamily="18" charset="0"/>
                <a:cs typeface="Times New Roman" pitchFamily="18" charset="0"/>
                <a:sym typeface="Arial"/>
              </a:rPr>
              <a:t> </a:t>
            </a:r>
            <a:r>
              <a:rPr lang="en-US" altLang="en-US" sz="2800" kern="0" dirty="0" err="1">
                <a:solidFill>
                  <a:srgbClr val="000000"/>
                </a:solidFill>
                <a:latin typeface="Times New Roman" pitchFamily="18" charset="0"/>
                <a:cs typeface="Times New Roman" pitchFamily="18" charset="0"/>
                <a:sym typeface="Arial"/>
              </a:rPr>
              <a:t>phải</a:t>
            </a:r>
            <a:r>
              <a:rPr lang="en-US" altLang="en-US" sz="2800" kern="0" dirty="0">
                <a:solidFill>
                  <a:srgbClr val="000000"/>
                </a:solidFill>
                <a:latin typeface="Times New Roman" pitchFamily="18" charset="0"/>
                <a:cs typeface="Times New Roman" pitchFamily="18" charset="0"/>
                <a:sym typeface="Arial"/>
              </a:rPr>
              <a:t> </a:t>
            </a:r>
            <a:r>
              <a:rPr lang="en-US" altLang="en-US" sz="2800" kern="0" dirty="0" err="1">
                <a:solidFill>
                  <a:srgbClr val="000000"/>
                </a:solidFill>
                <a:latin typeface="Times New Roman" pitchFamily="18" charset="0"/>
                <a:cs typeface="Times New Roman" pitchFamily="18" charset="0"/>
                <a:sym typeface="Arial"/>
              </a:rPr>
              <a:t>lập</a:t>
            </a:r>
            <a:r>
              <a:rPr lang="en-US" altLang="en-US" sz="2800" kern="0" dirty="0">
                <a:solidFill>
                  <a:srgbClr val="000000"/>
                </a:solidFill>
                <a:latin typeface="Times New Roman" pitchFamily="18" charset="0"/>
                <a:cs typeface="Times New Roman" pitchFamily="18" charset="0"/>
                <a:sym typeface="Arial"/>
              </a:rPr>
              <a:t> </a:t>
            </a:r>
            <a:r>
              <a:rPr lang="en-US" altLang="en-US" sz="2800" kern="0" dirty="0" err="1">
                <a:solidFill>
                  <a:srgbClr val="000000"/>
                </a:solidFill>
                <a:latin typeface="Times New Roman" pitchFamily="18" charset="0"/>
                <a:cs typeface="Times New Roman" pitchFamily="18" charset="0"/>
                <a:sym typeface="Arial"/>
              </a:rPr>
              <a:t>tức</a:t>
            </a:r>
            <a:r>
              <a:rPr lang="en-US" altLang="en-US" sz="2800" kern="0" dirty="0">
                <a:solidFill>
                  <a:srgbClr val="000000"/>
                </a:solidFill>
                <a:latin typeface="Times New Roman" pitchFamily="18" charset="0"/>
                <a:cs typeface="Times New Roman" pitchFamily="18" charset="0"/>
                <a:sym typeface="Arial"/>
              </a:rPr>
              <a:t> </a:t>
            </a:r>
            <a:r>
              <a:rPr lang="en-US" altLang="en-US" sz="2800" kern="0" dirty="0" err="1">
                <a:solidFill>
                  <a:srgbClr val="000000"/>
                </a:solidFill>
                <a:latin typeface="Times New Roman" pitchFamily="18" charset="0"/>
                <a:cs typeface="Times New Roman" pitchFamily="18" charset="0"/>
                <a:sym typeface="Arial"/>
              </a:rPr>
              <a:t>thay</a:t>
            </a:r>
            <a:r>
              <a:rPr lang="en-US" altLang="en-US" sz="2800" kern="0" dirty="0">
                <a:solidFill>
                  <a:srgbClr val="000000"/>
                </a:solidFill>
                <a:latin typeface="Times New Roman" pitchFamily="18" charset="0"/>
                <a:cs typeface="Times New Roman" pitchFamily="18" charset="0"/>
                <a:sym typeface="Arial"/>
              </a:rPr>
              <a:t> </a:t>
            </a:r>
            <a:r>
              <a:rPr lang="en-US" altLang="en-US" sz="2800" kern="0" dirty="0" err="1">
                <a:solidFill>
                  <a:srgbClr val="000000"/>
                </a:solidFill>
                <a:latin typeface="Times New Roman" pitchFamily="18" charset="0"/>
                <a:cs typeface="Times New Roman" pitchFamily="18" charset="0"/>
                <a:sym typeface="Arial"/>
              </a:rPr>
              <a:t>thế</a:t>
            </a:r>
            <a:r>
              <a:rPr lang="en-US" altLang="en-US" sz="2800" kern="0" dirty="0">
                <a:solidFill>
                  <a:srgbClr val="000000"/>
                </a:solidFill>
                <a:latin typeface="Times New Roman" pitchFamily="18" charset="0"/>
                <a:cs typeface="Times New Roman" pitchFamily="18" charset="0"/>
                <a:sym typeface="Arial"/>
              </a:rPr>
              <a:t> </a:t>
            </a:r>
            <a:r>
              <a:rPr lang="en-US" altLang="en-US" sz="2800" kern="0" dirty="0" err="1">
                <a:solidFill>
                  <a:srgbClr val="000000"/>
                </a:solidFill>
                <a:latin typeface="Times New Roman" pitchFamily="18" charset="0"/>
                <a:cs typeface="Times New Roman" pitchFamily="18" charset="0"/>
                <a:sym typeface="Arial"/>
              </a:rPr>
              <a:t>bằng</a:t>
            </a:r>
            <a:r>
              <a:rPr lang="en-US" altLang="en-US" sz="2800" kern="0" dirty="0">
                <a:solidFill>
                  <a:srgbClr val="000000"/>
                </a:solidFill>
                <a:latin typeface="Times New Roman" pitchFamily="18" charset="0"/>
                <a:cs typeface="Times New Roman" pitchFamily="18" charset="0"/>
                <a:sym typeface="Arial"/>
              </a:rPr>
              <a:t> </a:t>
            </a:r>
            <a:r>
              <a:rPr lang="en-US" altLang="en-US" sz="2800" kern="0" dirty="0" err="1">
                <a:solidFill>
                  <a:srgbClr val="000000"/>
                </a:solidFill>
                <a:latin typeface="Times New Roman" pitchFamily="18" charset="0"/>
                <a:cs typeface="Times New Roman" pitchFamily="18" charset="0"/>
                <a:sym typeface="Arial"/>
              </a:rPr>
              <a:t>máy</a:t>
            </a:r>
            <a:r>
              <a:rPr lang="en-US" altLang="en-US" sz="2800" kern="0" dirty="0">
                <a:solidFill>
                  <a:srgbClr val="000000"/>
                </a:solidFill>
                <a:latin typeface="Times New Roman" pitchFamily="18" charset="0"/>
                <a:cs typeface="Times New Roman" pitchFamily="18" charset="0"/>
                <a:sym typeface="Arial"/>
              </a:rPr>
              <a:t> </a:t>
            </a:r>
            <a:r>
              <a:rPr lang="en-US" altLang="en-US" sz="2800" kern="0" dirty="0" err="1">
                <a:solidFill>
                  <a:srgbClr val="000000"/>
                </a:solidFill>
                <a:latin typeface="Times New Roman" pitchFamily="18" charset="0"/>
                <a:cs typeface="Times New Roman" pitchFamily="18" charset="0"/>
                <a:sym typeface="Arial"/>
              </a:rPr>
              <a:t>phát</a:t>
            </a:r>
            <a:r>
              <a:rPr lang="en-US" altLang="en-US" sz="2800" kern="0" dirty="0">
                <a:solidFill>
                  <a:srgbClr val="000000"/>
                </a:solidFill>
                <a:latin typeface="Times New Roman" pitchFamily="18" charset="0"/>
                <a:cs typeface="Times New Roman" pitchFamily="18" charset="0"/>
                <a:sym typeface="Arial"/>
              </a:rPr>
              <a:t> </a:t>
            </a:r>
            <a:r>
              <a:rPr lang="en-US" altLang="en-US" sz="2800" kern="0" dirty="0" err="1">
                <a:solidFill>
                  <a:srgbClr val="000000"/>
                </a:solidFill>
                <a:latin typeface="Times New Roman" pitchFamily="18" charset="0"/>
                <a:cs typeface="Times New Roman" pitchFamily="18" charset="0"/>
                <a:sym typeface="Arial"/>
              </a:rPr>
              <a:t>điện</a:t>
            </a:r>
            <a:r>
              <a:rPr lang="en-US" altLang="en-US" sz="2800" kern="0" dirty="0">
                <a:solidFill>
                  <a:srgbClr val="000000"/>
                </a:solidFill>
                <a:latin typeface="Times New Roman" pitchFamily="18" charset="0"/>
                <a:cs typeface="Times New Roman" pitchFamily="18" charset="0"/>
                <a:sym typeface="Arial"/>
              </a:rPr>
              <a:t>.</a:t>
            </a:r>
          </a:p>
        </p:txBody>
      </p:sp>
      <p:pic>
        <p:nvPicPr>
          <p:cNvPr id="3" name="Picture 2"/>
          <p:cNvPicPr>
            <a:picLocks noChangeAspect="1"/>
          </p:cNvPicPr>
          <p:nvPr/>
        </p:nvPicPr>
        <p:blipFill>
          <a:blip r:embed="rId3"/>
          <a:stretch>
            <a:fillRect/>
          </a:stretch>
        </p:blipFill>
        <p:spPr>
          <a:xfrm>
            <a:off x="960245" y="3456102"/>
            <a:ext cx="4162155" cy="2894104"/>
          </a:xfrm>
          <a:prstGeom prst="rect">
            <a:avLst/>
          </a:prstGeom>
        </p:spPr>
      </p:pic>
      <p:sp>
        <p:nvSpPr>
          <p:cNvPr id="4" name="Right Arrow 3"/>
          <p:cNvSpPr/>
          <p:nvPr/>
        </p:nvSpPr>
        <p:spPr>
          <a:xfrm>
            <a:off x="5315747" y="4459732"/>
            <a:ext cx="1349828" cy="9767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a:stretch>
            <a:fillRect/>
          </a:stretch>
        </p:blipFill>
        <p:spPr>
          <a:xfrm>
            <a:off x="6858922" y="3294304"/>
            <a:ext cx="4150471" cy="3127298"/>
          </a:xfrm>
          <a:prstGeom prst="rect">
            <a:avLst/>
          </a:prstGeom>
        </p:spPr>
      </p:pic>
    </p:spTree>
    <p:extLst>
      <p:ext uri="{BB962C8B-B14F-4D97-AF65-F5344CB8AC3E}">
        <p14:creationId xmlns:p14="http://schemas.microsoft.com/office/powerpoint/2010/main" val="2959598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50"/>
                                        </p:tgtEl>
                                        <p:attrNameLst>
                                          <p:attrName>style.visibility</p:attrName>
                                        </p:attrNameLst>
                                      </p:cBhvr>
                                      <p:to>
                                        <p:strVal val="visible"/>
                                      </p:to>
                                    </p:set>
                                    <p:anim calcmode="lin" valueType="num">
                                      <p:cBhvr>
                                        <p:cTn id="7" dur="500" fill="hold"/>
                                        <p:tgtEl>
                                          <p:spTgt spid="150"/>
                                        </p:tgtEl>
                                        <p:attrNameLst>
                                          <p:attrName>ppt_w</p:attrName>
                                        </p:attrNameLst>
                                      </p:cBhvr>
                                      <p:tavLst>
                                        <p:tav tm="0">
                                          <p:val>
                                            <p:fltVal val="0"/>
                                          </p:val>
                                        </p:tav>
                                        <p:tav tm="100000">
                                          <p:val>
                                            <p:strVal val="#ppt_w"/>
                                          </p:val>
                                        </p:tav>
                                      </p:tavLst>
                                    </p:anim>
                                    <p:anim calcmode="lin" valueType="num">
                                      <p:cBhvr>
                                        <p:cTn id="8" dur="500" fill="hold"/>
                                        <p:tgtEl>
                                          <p:spTgt spid="150"/>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51"/>
                                        </p:tgtEl>
                                        <p:attrNameLst>
                                          <p:attrName>style.visibility</p:attrName>
                                        </p:attrNameLst>
                                      </p:cBhvr>
                                      <p:to>
                                        <p:strVal val="visible"/>
                                      </p:to>
                                    </p:set>
                                    <p:anim calcmode="lin" valueType="num">
                                      <p:cBhvr>
                                        <p:cTn id="13" dur="500" fill="hold"/>
                                        <p:tgtEl>
                                          <p:spTgt spid="151"/>
                                        </p:tgtEl>
                                        <p:attrNameLst>
                                          <p:attrName>ppt_w</p:attrName>
                                        </p:attrNameLst>
                                      </p:cBhvr>
                                      <p:tavLst>
                                        <p:tav tm="0">
                                          <p:val>
                                            <p:fltVal val="0"/>
                                          </p:val>
                                        </p:tav>
                                        <p:tav tm="100000">
                                          <p:val>
                                            <p:strVal val="#ppt_w"/>
                                          </p:val>
                                        </p:tav>
                                      </p:tavLst>
                                    </p:anim>
                                    <p:anim calcmode="lin" valueType="num">
                                      <p:cBhvr>
                                        <p:cTn id="14" dur="500" fill="hold"/>
                                        <p:tgtEl>
                                          <p:spTgt spid="151"/>
                                        </p:tgtEl>
                                        <p:attrNameLst>
                                          <p:attrName>ppt_h</p:attrName>
                                        </p:attrNameLst>
                                      </p:cBhvr>
                                      <p:tavLst>
                                        <p:tav tm="0">
                                          <p:val>
                                            <p:fltVal val="0"/>
                                          </p:val>
                                        </p:tav>
                                        <p:tav tm="100000">
                                          <p:val>
                                            <p:strVal val="#ppt_h"/>
                                          </p:val>
                                        </p:tav>
                                      </p:tavLst>
                                    </p:anim>
                                    <p:animEffect transition="in" filter="fade">
                                      <p:cBhvr>
                                        <p:cTn id="15" dur="500"/>
                                        <p:tgtEl>
                                          <p:spTgt spid="151"/>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50" presetClass="entr" presetSubtype="0" decel="10000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1000" fill="hold"/>
                                        <p:tgtEl>
                                          <p:spTgt spid="3"/>
                                        </p:tgtEl>
                                        <p:attrNameLst>
                                          <p:attrName>ppt_w</p:attrName>
                                        </p:attrNameLst>
                                      </p:cBhvr>
                                      <p:tavLst>
                                        <p:tav tm="0">
                                          <p:val>
                                            <p:strVal val="#ppt_w+.3"/>
                                          </p:val>
                                        </p:tav>
                                        <p:tav tm="100000">
                                          <p:val>
                                            <p:strVal val="#ppt_w"/>
                                          </p:val>
                                        </p:tav>
                                      </p:tavLst>
                                    </p:anim>
                                    <p:anim calcmode="lin" valueType="num">
                                      <p:cBhvr>
                                        <p:cTn id="28" dur="1000" fill="hold"/>
                                        <p:tgtEl>
                                          <p:spTgt spid="3"/>
                                        </p:tgtEl>
                                        <p:attrNameLst>
                                          <p:attrName>ppt_h</p:attrName>
                                        </p:attrNameLst>
                                      </p:cBhvr>
                                      <p:tavLst>
                                        <p:tav tm="0">
                                          <p:val>
                                            <p:strVal val="#ppt_h"/>
                                          </p:val>
                                        </p:tav>
                                        <p:tav tm="100000">
                                          <p:val>
                                            <p:strVal val="#ppt_h"/>
                                          </p:val>
                                        </p:tav>
                                      </p:tavLst>
                                    </p:anim>
                                    <p:animEffect transition="in" filter="fade">
                                      <p:cBhvr>
                                        <p:cTn id="29" dur="10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barn(inVertical)">
                                      <p:cBhvr>
                                        <p:cTn id="34" dur="5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47"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1000"/>
                                        <p:tgtEl>
                                          <p:spTgt spid="6"/>
                                        </p:tgtEl>
                                      </p:cBhvr>
                                    </p:animEffect>
                                    <p:anim calcmode="lin" valueType="num">
                                      <p:cBhvr>
                                        <p:cTn id="40" dur="1000" fill="hold"/>
                                        <p:tgtEl>
                                          <p:spTgt spid="6"/>
                                        </p:tgtEl>
                                        <p:attrNameLst>
                                          <p:attrName>ppt_x</p:attrName>
                                        </p:attrNameLst>
                                      </p:cBhvr>
                                      <p:tavLst>
                                        <p:tav tm="0">
                                          <p:val>
                                            <p:strVal val="#ppt_x"/>
                                          </p:val>
                                        </p:tav>
                                        <p:tav tm="100000">
                                          <p:val>
                                            <p:strVal val="#ppt_x"/>
                                          </p:val>
                                        </p:tav>
                                      </p:tavLst>
                                    </p:anim>
                                    <p:anim calcmode="lin" valueType="num">
                                      <p:cBhvr>
                                        <p:cTn id="4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 grpId="0"/>
      <p:bldP spid="151" grpId="0"/>
      <p:bldP spid="5" grpId="0"/>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55"/>
        <p:cNvGrpSpPr/>
        <p:nvPr/>
      </p:nvGrpSpPr>
      <p:grpSpPr>
        <a:xfrm>
          <a:off x="0" y="0"/>
          <a:ext cx="0" cy="0"/>
          <a:chOff x="0" y="0"/>
          <a:chExt cx="0" cy="0"/>
        </a:xfrm>
      </p:grpSpPr>
      <p:sp>
        <p:nvSpPr>
          <p:cNvPr id="150" name="Rectangle 1"/>
          <p:cNvSpPr>
            <a:spLocks noChangeArrowheads="1"/>
          </p:cNvSpPr>
          <p:nvPr/>
        </p:nvSpPr>
        <p:spPr bwMode="auto">
          <a:xfrm>
            <a:off x="942439" y="81465"/>
            <a:ext cx="10314061" cy="1323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545" tIns="45772" rIns="91545" bIns="45772">
            <a:spAutoFit/>
          </a:bodyPr>
          <a:lstStyle/>
          <a:p>
            <a:pPr algn="just">
              <a:lnSpc>
                <a:spcPct val="150000"/>
              </a:lnSpc>
              <a:buClr>
                <a:srgbClr val="000000"/>
              </a:buClr>
              <a:buFont typeface="Arial"/>
              <a:buNone/>
            </a:pPr>
            <a:r>
              <a:rPr lang="en-US" altLang="en-US" sz="2667" b="1" u="sng" kern="0" dirty="0" err="1">
                <a:solidFill>
                  <a:srgbClr val="002060"/>
                </a:solidFill>
                <a:latin typeface="Times New Roman" pitchFamily="18" charset="0"/>
                <a:cs typeface="Times New Roman" pitchFamily="18" charset="0"/>
                <a:sym typeface="Arial"/>
              </a:rPr>
              <a:t>Câu</a:t>
            </a:r>
            <a:r>
              <a:rPr lang="en-US" altLang="en-US" sz="2667" b="1" u="sng" kern="0" dirty="0">
                <a:solidFill>
                  <a:srgbClr val="002060"/>
                </a:solidFill>
                <a:latin typeface="Times New Roman" pitchFamily="18" charset="0"/>
                <a:cs typeface="Times New Roman" pitchFamily="18" charset="0"/>
                <a:sym typeface="Arial"/>
              </a:rPr>
              <a:t> 3</a:t>
            </a:r>
            <a:r>
              <a:rPr lang="en-US" altLang="en-US" sz="2667" b="1" kern="0" dirty="0">
                <a:solidFill>
                  <a:srgbClr val="002060"/>
                </a:solidFill>
                <a:latin typeface="Times New Roman" pitchFamily="18" charset="0"/>
                <a:cs typeface="Times New Roman" pitchFamily="18" charset="0"/>
                <a:sym typeface="Arial"/>
              </a:rPr>
              <a:t>: </a:t>
            </a:r>
            <a:r>
              <a:rPr lang="en-US" altLang="en-US" sz="2667" b="1" kern="0" dirty="0" err="1">
                <a:solidFill>
                  <a:srgbClr val="002060"/>
                </a:solidFill>
                <a:latin typeface="Times New Roman" pitchFamily="18" charset="0"/>
                <a:cs typeface="Times New Roman" pitchFamily="18" charset="0"/>
                <a:sym typeface="Arial"/>
              </a:rPr>
              <a:t>Những</a:t>
            </a:r>
            <a:r>
              <a:rPr lang="en-US" altLang="en-US" sz="2667" b="1" kern="0" dirty="0">
                <a:solidFill>
                  <a:srgbClr val="002060"/>
                </a:solidFill>
                <a:latin typeface="Times New Roman" pitchFamily="18" charset="0"/>
                <a:cs typeface="Times New Roman" pitchFamily="18" charset="0"/>
                <a:sym typeface="Arial"/>
              </a:rPr>
              <a:t> </a:t>
            </a:r>
            <a:r>
              <a:rPr lang="en-US" altLang="en-US" sz="2667" b="1" kern="0" dirty="0" err="1">
                <a:solidFill>
                  <a:srgbClr val="002060"/>
                </a:solidFill>
                <a:latin typeface="Times New Roman" pitchFamily="18" charset="0"/>
                <a:cs typeface="Times New Roman" pitchFamily="18" charset="0"/>
                <a:sym typeface="Arial"/>
              </a:rPr>
              <a:t>người</a:t>
            </a:r>
            <a:r>
              <a:rPr lang="en-US" altLang="en-US" sz="2667" b="1" kern="0" dirty="0">
                <a:solidFill>
                  <a:srgbClr val="002060"/>
                </a:solidFill>
                <a:latin typeface="Times New Roman" pitchFamily="18" charset="0"/>
                <a:cs typeface="Times New Roman" pitchFamily="18" charset="0"/>
                <a:sym typeface="Arial"/>
              </a:rPr>
              <a:t> </a:t>
            </a:r>
            <a:r>
              <a:rPr lang="en-US" altLang="en-US" sz="2667" b="1" kern="0" dirty="0" err="1">
                <a:solidFill>
                  <a:srgbClr val="002060"/>
                </a:solidFill>
                <a:latin typeface="Times New Roman" pitchFamily="18" charset="0"/>
                <a:cs typeface="Times New Roman" pitchFamily="18" charset="0"/>
                <a:sym typeface="Arial"/>
              </a:rPr>
              <a:t>canh</a:t>
            </a:r>
            <a:r>
              <a:rPr lang="en-US" altLang="en-US" sz="2667" b="1" kern="0" dirty="0">
                <a:solidFill>
                  <a:srgbClr val="002060"/>
                </a:solidFill>
                <a:latin typeface="Times New Roman" pitchFamily="18" charset="0"/>
                <a:cs typeface="Times New Roman" pitchFamily="18" charset="0"/>
                <a:sym typeface="Arial"/>
              </a:rPr>
              <a:t> </a:t>
            </a:r>
            <a:r>
              <a:rPr lang="en-US" altLang="en-US" sz="2667" b="1" kern="0" dirty="0" err="1">
                <a:solidFill>
                  <a:srgbClr val="002060"/>
                </a:solidFill>
                <a:latin typeface="Times New Roman" pitchFamily="18" charset="0"/>
                <a:cs typeface="Times New Roman" pitchFamily="18" charset="0"/>
                <a:sym typeface="Arial"/>
              </a:rPr>
              <a:t>giữ</a:t>
            </a:r>
            <a:r>
              <a:rPr lang="en-US" altLang="en-US" sz="2667" b="1" kern="0" dirty="0">
                <a:solidFill>
                  <a:srgbClr val="002060"/>
                </a:solidFill>
                <a:latin typeface="Times New Roman" pitchFamily="18" charset="0"/>
                <a:cs typeface="Times New Roman" pitchFamily="18" charset="0"/>
                <a:sym typeface="Arial"/>
              </a:rPr>
              <a:t> </a:t>
            </a:r>
            <a:r>
              <a:rPr lang="en-US" altLang="en-US" sz="2667" b="1" kern="0" dirty="0" err="1">
                <a:solidFill>
                  <a:srgbClr val="002060"/>
                </a:solidFill>
                <a:latin typeface="Times New Roman" pitchFamily="18" charset="0"/>
                <a:cs typeface="Times New Roman" pitchFamily="18" charset="0"/>
                <a:sym typeface="Arial"/>
              </a:rPr>
              <a:t>hải</a:t>
            </a:r>
            <a:r>
              <a:rPr lang="en-US" altLang="en-US" sz="2667" b="1" kern="0" dirty="0">
                <a:solidFill>
                  <a:srgbClr val="002060"/>
                </a:solidFill>
                <a:latin typeface="Times New Roman" pitchFamily="18" charset="0"/>
                <a:cs typeface="Times New Roman" pitchFamily="18" charset="0"/>
                <a:sym typeface="Arial"/>
              </a:rPr>
              <a:t> </a:t>
            </a:r>
            <a:r>
              <a:rPr lang="en-US" altLang="en-US" sz="2667" b="1" kern="0" dirty="0" err="1">
                <a:solidFill>
                  <a:srgbClr val="002060"/>
                </a:solidFill>
                <a:latin typeface="Times New Roman" pitchFamily="18" charset="0"/>
                <a:cs typeface="Times New Roman" pitchFamily="18" charset="0"/>
                <a:sym typeface="Arial"/>
              </a:rPr>
              <a:t>đăng</a:t>
            </a:r>
            <a:r>
              <a:rPr lang="en-US" altLang="en-US" sz="2667" b="1" kern="0" dirty="0">
                <a:solidFill>
                  <a:srgbClr val="002060"/>
                </a:solidFill>
                <a:latin typeface="Times New Roman" pitchFamily="18" charset="0"/>
                <a:cs typeface="Times New Roman" pitchFamily="18" charset="0"/>
                <a:sym typeface="Arial"/>
              </a:rPr>
              <a:t> </a:t>
            </a:r>
            <a:r>
              <a:rPr lang="en-US" altLang="en-US" sz="2667" b="1" kern="0" dirty="0" err="1">
                <a:solidFill>
                  <a:srgbClr val="002060"/>
                </a:solidFill>
                <a:latin typeface="Times New Roman" pitchFamily="18" charset="0"/>
                <a:cs typeface="Times New Roman" pitchFamily="18" charset="0"/>
                <a:sym typeface="Arial"/>
              </a:rPr>
              <a:t>phải</a:t>
            </a:r>
            <a:r>
              <a:rPr lang="en-US" altLang="en-US" sz="2667" b="1" kern="0" dirty="0">
                <a:solidFill>
                  <a:srgbClr val="002060"/>
                </a:solidFill>
                <a:latin typeface="Times New Roman" pitchFamily="18" charset="0"/>
                <a:cs typeface="Times New Roman" pitchFamily="18" charset="0"/>
                <a:sym typeface="Arial"/>
              </a:rPr>
              <a:t> </a:t>
            </a:r>
            <a:r>
              <a:rPr lang="en-US" altLang="en-US" sz="2667" b="1" kern="0" dirty="0" err="1">
                <a:solidFill>
                  <a:srgbClr val="002060"/>
                </a:solidFill>
                <a:latin typeface="Times New Roman" pitchFamily="18" charset="0"/>
                <a:cs typeface="Times New Roman" pitchFamily="18" charset="0"/>
                <a:sym typeface="Arial"/>
              </a:rPr>
              <a:t>làm</a:t>
            </a:r>
            <a:r>
              <a:rPr lang="en-US" altLang="en-US" sz="2667" b="1" kern="0" dirty="0">
                <a:solidFill>
                  <a:srgbClr val="002060"/>
                </a:solidFill>
                <a:latin typeface="Times New Roman" pitchFamily="18" charset="0"/>
                <a:cs typeface="Times New Roman" pitchFamily="18" charset="0"/>
                <a:sym typeface="Arial"/>
              </a:rPr>
              <a:t> </a:t>
            </a:r>
            <a:r>
              <a:rPr lang="en-US" altLang="en-US" sz="2667" b="1" kern="0" dirty="0" err="1">
                <a:solidFill>
                  <a:srgbClr val="002060"/>
                </a:solidFill>
                <a:latin typeface="Times New Roman" pitchFamily="18" charset="0"/>
                <a:cs typeface="Times New Roman" pitchFamily="18" charset="0"/>
                <a:sym typeface="Arial"/>
              </a:rPr>
              <a:t>việc</a:t>
            </a:r>
            <a:r>
              <a:rPr lang="en-US" altLang="en-US" sz="2667" b="1" kern="0" dirty="0">
                <a:solidFill>
                  <a:srgbClr val="002060"/>
                </a:solidFill>
                <a:latin typeface="Times New Roman" pitchFamily="18" charset="0"/>
                <a:cs typeface="Times New Roman" pitchFamily="18" charset="0"/>
                <a:sym typeface="Arial"/>
              </a:rPr>
              <a:t> </a:t>
            </a:r>
            <a:r>
              <a:rPr lang="en-US" altLang="en-US" sz="2667" b="1" kern="0" dirty="0" err="1">
                <a:solidFill>
                  <a:srgbClr val="002060"/>
                </a:solidFill>
                <a:latin typeface="Times New Roman" pitchFamily="18" charset="0"/>
                <a:cs typeface="Times New Roman" pitchFamily="18" charset="0"/>
                <a:sym typeface="Arial"/>
              </a:rPr>
              <a:t>vất</a:t>
            </a:r>
            <a:r>
              <a:rPr lang="en-US" altLang="en-US" sz="2667" b="1" kern="0" dirty="0">
                <a:solidFill>
                  <a:srgbClr val="002060"/>
                </a:solidFill>
                <a:latin typeface="Times New Roman" pitchFamily="18" charset="0"/>
                <a:cs typeface="Times New Roman" pitchFamily="18" charset="0"/>
                <a:sym typeface="Arial"/>
              </a:rPr>
              <a:t> </a:t>
            </a:r>
            <a:r>
              <a:rPr lang="en-US" altLang="en-US" sz="2667" b="1" kern="0" dirty="0" err="1">
                <a:solidFill>
                  <a:srgbClr val="002060"/>
                </a:solidFill>
                <a:latin typeface="Times New Roman" pitchFamily="18" charset="0"/>
                <a:cs typeface="Times New Roman" pitchFamily="18" charset="0"/>
                <a:sym typeface="Arial"/>
              </a:rPr>
              <a:t>vả</a:t>
            </a:r>
            <a:r>
              <a:rPr lang="en-US" altLang="en-US" sz="2667" b="1" kern="0" dirty="0">
                <a:solidFill>
                  <a:srgbClr val="002060"/>
                </a:solidFill>
                <a:latin typeface="Times New Roman" pitchFamily="18" charset="0"/>
                <a:cs typeface="Times New Roman" pitchFamily="18" charset="0"/>
                <a:sym typeface="Arial"/>
              </a:rPr>
              <a:t> </a:t>
            </a:r>
            <a:r>
              <a:rPr lang="en-US" altLang="en-US" sz="2667" b="1" kern="0" dirty="0" err="1">
                <a:solidFill>
                  <a:srgbClr val="002060"/>
                </a:solidFill>
                <a:latin typeface="Times New Roman" pitchFamily="18" charset="0"/>
                <a:cs typeface="Times New Roman" pitchFamily="18" charset="0"/>
                <a:sym typeface="Arial"/>
              </a:rPr>
              <a:t>ra</a:t>
            </a:r>
            <a:r>
              <a:rPr lang="en-US" altLang="en-US" sz="2667" b="1" kern="0" dirty="0">
                <a:solidFill>
                  <a:srgbClr val="002060"/>
                </a:solidFill>
                <a:latin typeface="Times New Roman" pitchFamily="18" charset="0"/>
                <a:cs typeface="Times New Roman" pitchFamily="18" charset="0"/>
                <a:sym typeface="Arial"/>
              </a:rPr>
              <a:t> </a:t>
            </a:r>
            <a:r>
              <a:rPr lang="en-US" altLang="en-US" sz="2667" b="1" kern="0" dirty="0" err="1">
                <a:solidFill>
                  <a:srgbClr val="002060"/>
                </a:solidFill>
                <a:latin typeface="Times New Roman" pitchFamily="18" charset="0"/>
                <a:cs typeface="Times New Roman" pitchFamily="18" charset="0"/>
                <a:sym typeface="Arial"/>
              </a:rPr>
              <a:t>sao</a:t>
            </a:r>
            <a:r>
              <a:rPr lang="en-US" altLang="en-US" sz="2667" b="1" kern="0" dirty="0">
                <a:solidFill>
                  <a:srgbClr val="002060"/>
                </a:solidFill>
                <a:latin typeface="Times New Roman" pitchFamily="18" charset="0"/>
                <a:cs typeface="Times New Roman" pitchFamily="18" charset="0"/>
                <a:sym typeface="Arial"/>
              </a:rPr>
              <a:t>?</a:t>
            </a:r>
          </a:p>
          <a:p>
            <a:pPr algn="just">
              <a:lnSpc>
                <a:spcPct val="150000"/>
              </a:lnSpc>
              <a:buClr>
                <a:srgbClr val="000000"/>
              </a:buClr>
              <a:buFont typeface="Arial"/>
              <a:buNone/>
            </a:pPr>
            <a:endParaRPr lang="en-US" altLang="en-US" sz="2667" b="1" kern="0" dirty="0">
              <a:solidFill>
                <a:srgbClr val="002060"/>
              </a:solidFill>
              <a:latin typeface="Times New Roman" pitchFamily="18" charset="0"/>
              <a:cs typeface="Times New Roman" pitchFamily="18" charset="0"/>
              <a:sym typeface="Arial"/>
            </a:endParaRPr>
          </a:p>
        </p:txBody>
      </p:sp>
      <p:pic>
        <p:nvPicPr>
          <p:cNvPr id="3" name="Picture 2"/>
          <p:cNvPicPr>
            <a:picLocks noChangeAspect="1"/>
          </p:cNvPicPr>
          <p:nvPr/>
        </p:nvPicPr>
        <p:blipFill>
          <a:blip r:embed="rId3"/>
          <a:stretch>
            <a:fillRect/>
          </a:stretch>
        </p:blipFill>
        <p:spPr>
          <a:xfrm>
            <a:off x="2650951" y="3756580"/>
            <a:ext cx="6188249" cy="2708366"/>
          </a:xfrm>
          <a:prstGeom prst="rect">
            <a:avLst/>
          </a:prstGeom>
        </p:spPr>
      </p:pic>
      <p:pic>
        <p:nvPicPr>
          <p:cNvPr id="4" name="Picture 3"/>
          <p:cNvPicPr>
            <a:picLocks noChangeAspect="1"/>
          </p:cNvPicPr>
          <p:nvPr/>
        </p:nvPicPr>
        <p:blipFill>
          <a:blip r:embed="rId4"/>
          <a:stretch>
            <a:fillRect/>
          </a:stretch>
        </p:blipFill>
        <p:spPr>
          <a:xfrm>
            <a:off x="844416" y="804907"/>
            <a:ext cx="4795624" cy="2716542"/>
          </a:xfrm>
          <a:prstGeom prst="rect">
            <a:avLst/>
          </a:prstGeom>
        </p:spPr>
      </p:pic>
      <p:pic>
        <p:nvPicPr>
          <p:cNvPr id="5" name="Picture 4"/>
          <p:cNvPicPr>
            <a:picLocks noChangeAspect="1"/>
          </p:cNvPicPr>
          <p:nvPr/>
        </p:nvPicPr>
        <p:blipFill>
          <a:blip r:embed="rId5"/>
          <a:stretch>
            <a:fillRect/>
          </a:stretch>
        </p:blipFill>
        <p:spPr>
          <a:xfrm>
            <a:off x="5827946" y="804907"/>
            <a:ext cx="5240648" cy="2716542"/>
          </a:xfrm>
          <a:prstGeom prst="rect">
            <a:avLst/>
          </a:prstGeom>
        </p:spPr>
      </p:pic>
    </p:spTree>
    <p:extLst>
      <p:ext uri="{BB962C8B-B14F-4D97-AF65-F5344CB8AC3E}">
        <p14:creationId xmlns:p14="http://schemas.microsoft.com/office/powerpoint/2010/main" val="856736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50"/>
                                        </p:tgtEl>
                                        <p:attrNameLst>
                                          <p:attrName>style.visibility</p:attrName>
                                        </p:attrNameLst>
                                      </p:cBhvr>
                                      <p:to>
                                        <p:strVal val="visible"/>
                                      </p:to>
                                    </p:set>
                                    <p:anim calcmode="lin" valueType="num">
                                      <p:cBhvr>
                                        <p:cTn id="7" dur="1000" fill="hold"/>
                                        <p:tgtEl>
                                          <p:spTgt spid="150"/>
                                        </p:tgtEl>
                                        <p:attrNameLst>
                                          <p:attrName>ppt_w</p:attrName>
                                        </p:attrNameLst>
                                      </p:cBhvr>
                                      <p:tavLst>
                                        <p:tav tm="0">
                                          <p:val>
                                            <p:fltVal val="0"/>
                                          </p:val>
                                        </p:tav>
                                        <p:tav tm="100000">
                                          <p:val>
                                            <p:strVal val="#ppt_w"/>
                                          </p:val>
                                        </p:tav>
                                      </p:tavLst>
                                    </p:anim>
                                    <p:anim calcmode="lin" valueType="num">
                                      <p:cBhvr>
                                        <p:cTn id="8" dur="1000" fill="hold"/>
                                        <p:tgtEl>
                                          <p:spTgt spid="150"/>
                                        </p:tgtEl>
                                        <p:attrNameLst>
                                          <p:attrName>ppt_h</p:attrName>
                                        </p:attrNameLst>
                                      </p:cBhvr>
                                      <p:tavLst>
                                        <p:tav tm="0">
                                          <p:val>
                                            <p:fltVal val="0"/>
                                          </p:val>
                                        </p:tav>
                                        <p:tav tm="100000">
                                          <p:val>
                                            <p:strVal val="#ppt_h"/>
                                          </p:val>
                                        </p:tav>
                                      </p:tavLst>
                                    </p:anim>
                                    <p:anim calcmode="lin" valueType="num">
                                      <p:cBhvr>
                                        <p:cTn id="9" dur="1000" fill="hold"/>
                                        <p:tgtEl>
                                          <p:spTgt spid="150"/>
                                        </p:tgtEl>
                                        <p:attrNameLst>
                                          <p:attrName>style.rotation</p:attrName>
                                        </p:attrNameLst>
                                      </p:cBhvr>
                                      <p:tavLst>
                                        <p:tav tm="0">
                                          <p:val>
                                            <p:fltVal val="90"/>
                                          </p:val>
                                        </p:tav>
                                        <p:tav tm="100000">
                                          <p:val>
                                            <p:fltVal val="0"/>
                                          </p:val>
                                        </p:tav>
                                      </p:tavLst>
                                    </p:anim>
                                    <p:animEffect transition="in" filter="fade">
                                      <p:cBhvr>
                                        <p:cTn id="10" dur="1000"/>
                                        <p:tgtEl>
                                          <p:spTgt spid="15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style.rotation</p:attrName>
                                        </p:attrNameLst>
                                      </p:cBhvr>
                                      <p:tavLst>
                                        <p:tav tm="0">
                                          <p:val>
                                            <p:fltVal val="90"/>
                                          </p:val>
                                        </p:tav>
                                        <p:tav tm="100000">
                                          <p:val>
                                            <p:fltVal val="0"/>
                                          </p:val>
                                        </p:tav>
                                      </p:tavLst>
                                    </p:anim>
                                    <p:animEffect transition="in" filter="fade">
                                      <p:cBhvr>
                                        <p:cTn id="18" dur="1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1000" fill="hold"/>
                                        <p:tgtEl>
                                          <p:spTgt spid="5"/>
                                        </p:tgtEl>
                                        <p:attrNameLst>
                                          <p:attrName>ppt_w</p:attrName>
                                        </p:attrNameLst>
                                      </p:cBhvr>
                                      <p:tavLst>
                                        <p:tav tm="0">
                                          <p:val>
                                            <p:fltVal val="0"/>
                                          </p:val>
                                        </p:tav>
                                        <p:tav tm="100000">
                                          <p:val>
                                            <p:strVal val="#ppt_w"/>
                                          </p:val>
                                        </p:tav>
                                      </p:tavLst>
                                    </p:anim>
                                    <p:anim calcmode="lin" valueType="num">
                                      <p:cBhvr>
                                        <p:cTn id="24" dur="1000" fill="hold"/>
                                        <p:tgtEl>
                                          <p:spTgt spid="5"/>
                                        </p:tgtEl>
                                        <p:attrNameLst>
                                          <p:attrName>ppt_h</p:attrName>
                                        </p:attrNameLst>
                                      </p:cBhvr>
                                      <p:tavLst>
                                        <p:tav tm="0">
                                          <p:val>
                                            <p:fltVal val="0"/>
                                          </p:val>
                                        </p:tav>
                                        <p:tav tm="100000">
                                          <p:val>
                                            <p:strVal val="#ppt_h"/>
                                          </p:val>
                                        </p:tav>
                                      </p:tavLst>
                                    </p:anim>
                                    <p:anim calcmode="lin" valueType="num">
                                      <p:cBhvr>
                                        <p:cTn id="25" dur="1000" fill="hold"/>
                                        <p:tgtEl>
                                          <p:spTgt spid="5"/>
                                        </p:tgtEl>
                                        <p:attrNameLst>
                                          <p:attrName>style.rotation</p:attrName>
                                        </p:attrNameLst>
                                      </p:cBhvr>
                                      <p:tavLst>
                                        <p:tav tm="0">
                                          <p:val>
                                            <p:fltVal val="90"/>
                                          </p:val>
                                        </p:tav>
                                        <p:tav tm="100000">
                                          <p:val>
                                            <p:fltVal val="0"/>
                                          </p:val>
                                        </p:tav>
                                      </p:tavLst>
                                    </p:anim>
                                    <p:animEffect transition="in" filter="fade">
                                      <p:cBhvr>
                                        <p:cTn id="26" dur="10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500" fill="hold"/>
                                        <p:tgtEl>
                                          <p:spTgt spid="3"/>
                                        </p:tgtEl>
                                        <p:attrNameLst>
                                          <p:attrName>ppt_w</p:attrName>
                                        </p:attrNameLst>
                                      </p:cBhvr>
                                      <p:tavLst>
                                        <p:tav tm="0">
                                          <p:val>
                                            <p:fltVal val="0"/>
                                          </p:val>
                                        </p:tav>
                                        <p:tav tm="100000">
                                          <p:val>
                                            <p:strVal val="#ppt_w"/>
                                          </p:val>
                                        </p:tav>
                                      </p:tavLst>
                                    </p:anim>
                                    <p:anim calcmode="lin" valueType="num">
                                      <p:cBhvr>
                                        <p:cTn id="32" dur="500" fill="hold"/>
                                        <p:tgtEl>
                                          <p:spTgt spid="3"/>
                                        </p:tgtEl>
                                        <p:attrNameLst>
                                          <p:attrName>ppt_h</p:attrName>
                                        </p:attrNameLst>
                                      </p:cBhvr>
                                      <p:tavLst>
                                        <p:tav tm="0">
                                          <p:val>
                                            <p:fltVal val="0"/>
                                          </p:val>
                                        </p:tav>
                                        <p:tav tm="100000">
                                          <p:val>
                                            <p:strVal val="#ppt_h"/>
                                          </p:val>
                                        </p:tav>
                                      </p:tavLst>
                                    </p:anim>
                                    <p:animEffect transition="in" filter="fade">
                                      <p:cBhvr>
                                        <p:cTn id="3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55"/>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27611" y="3002280"/>
            <a:ext cx="3459480" cy="3459480"/>
          </a:xfrm>
          <a:prstGeom prst="rect">
            <a:avLst/>
          </a:prstGeom>
        </p:spPr>
      </p:pic>
      <p:sp>
        <p:nvSpPr>
          <p:cNvPr id="5" name="Cloud Callout 4"/>
          <p:cNvSpPr/>
          <p:nvPr/>
        </p:nvSpPr>
        <p:spPr>
          <a:xfrm>
            <a:off x="2574471" y="783773"/>
            <a:ext cx="7036526" cy="2394856"/>
          </a:xfrm>
          <a:prstGeom prst="cloudCallou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b="1" dirty="0" err="1">
                <a:solidFill>
                  <a:schemeClr val="accent2">
                    <a:lumMod val="10000"/>
                  </a:schemeClr>
                </a:solidFill>
                <a:latin typeface="Times New Roman" panose="02020603050405020304" pitchFamily="18" charset="0"/>
                <a:cs typeface="Times New Roman" panose="02020603050405020304" pitchFamily="18" charset="0"/>
              </a:rPr>
              <a:t>Em</a:t>
            </a:r>
            <a:r>
              <a:rPr lang="en-US" sz="2800" b="1" dirty="0">
                <a:solidFill>
                  <a:schemeClr val="accent2">
                    <a:lumMod val="10000"/>
                  </a:schemeClr>
                </a:solidFill>
                <a:latin typeface="Times New Roman" panose="02020603050405020304" pitchFamily="18" charset="0"/>
                <a:cs typeface="Times New Roman" panose="02020603050405020304" pitchFamily="18" charset="0"/>
              </a:rPr>
              <a:t> </a:t>
            </a:r>
            <a:r>
              <a:rPr lang="en-US" sz="2800" b="1" dirty="0" err="1">
                <a:solidFill>
                  <a:schemeClr val="accent2">
                    <a:lumMod val="10000"/>
                  </a:schemeClr>
                </a:solidFill>
                <a:latin typeface="Times New Roman" panose="02020603050405020304" pitchFamily="18" charset="0"/>
                <a:cs typeface="Times New Roman" panose="02020603050405020304" pitchFamily="18" charset="0"/>
              </a:rPr>
              <a:t>có</a:t>
            </a:r>
            <a:r>
              <a:rPr lang="en-US" sz="2800" b="1" dirty="0">
                <a:solidFill>
                  <a:schemeClr val="accent2">
                    <a:lumMod val="10000"/>
                  </a:schemeClr>
                </a:solidFill>
                <a:latin typeface="Times New Roman" panose="02020603050405020304" pitchFamily="18" charset="0"/>
                <a:cs typeface="Times New Roman" panose="02020603050405020304" pitchFamily="18" charset="0"/>
              </a:rPr>
              <a:t> </a:t>
            </a:r>
            <a:r>
              <a:rPr lang="en-US" sz="2800" b="1" dirty="0" err="1">
                <a:solidFill>
                  <a:schemeClr val="accent2">
                    <a:lumMod val="10000"/>
                  </a:schemeClr>
                </a:solidFill>
                <a:latin typeface="Times New Roman" panose="02020603050405020304" pitchFamily="18" charset="0"/>
                <a:cs typeface="Times New Roman" panose="02020603050405020304" pitchFamily="18" charset="0"/>
              </a:rPr>
              <a:t>suy</a:t>
            </a:r>
            <a:r>
              <a:rPr lang="en-US" sz="2800" b="1" dirty="0">
                <a:solidFill>
                  <a:schemeClr val="accent2">
                    <a:lumMod val="10000"/>
                  </a:schemeClr>
                </a:solidFill>
                <a:latin typeface="Times New Roman" panose="02020603050405020304" pitchFamily="18" charset="0"/>
                <a:cs typeface="Times New Roman" panose="02020603050405020304" pitchFamily="18" charset="0"/>
              </a:rPr>
              <a:t> </a:t>
            </a:r>
            <a:r>
              <a:rPr lang="en-US" sz="2800" b="1" dirty="0" err="1">
                <a:solidFill>
                  <a:schemeClr val="accent2">
                    <a:lumMod val="10000"/>
                  </a:schemeClr>
                </a:solidFill>
                <a:latin typeface="Times New Roman" panose="02020603050405020304" pitchFamily="18" charset="0"/>
                <a:cs typeface="Times New Roman" panose="02020603050405020304" pitchFamily="18" charset="0"/>
              </a:rPr>
              <a:t>nghĩ</a:t>
            </a:r>
            <a:r>
              <a:rPr lang="en-US" sz="2800" b="1" dirty="0">
                <a:solidFill>
                  <a:schemeClr val="accent2">
                    <a:lumMod val="10000"/>
                  </a:schemeClr>
                </a:solidFill>
                <a:latin typeface="Times New Roman" panose="02020603050405020304" pitchFamily="18" charset="0"/>
                <a:cs typeface="Times New Roman" panose="02020603050405020304" pitchFamily="18" charset="0"/>
              </a:rPr>
              <a:t> </a:t>
            </a:r>
            <a:r>
              <a:rPr lang="en-US" sz="2800" b="1" dirty="0" err="1">
                <a:solidFill>
                  <a:schemeClr val="accent2">
                    <a:lumMod val="10000"/>
                  </a:schemeClr>
                </a:solidFill>
                <a:latin typeface="Times New Roman" panose="02020603050405020304" pitchFamily="18" charset="0"/>
                <a:cs typeface="Times New Roman" panose="02020603050405020304" pitchFamily="18" charset="0"/>
              </a:rPr>
              <a:t>gì</a:t>
            </a:r>
            <a:r>
              <a:rPr lang="en-US" sz="2800" b="1" dirty="0">
                <a:solidFill>
                  <a:schemeClr val="accent2">
                    <a:lumMod val="10000"/>
                  </a:schemeClr>
                </a:solidFill>
                <a:latin typeface="Times New Roman" panose="02020603050405020304" pitchFamily="18" charset="0"/>
                <a:cs typeface="Times New Roman" panose="02020603050405020304" pitchFamily="18" charset="0"/>
              </a:rPr>
              <a:t> </a:t>
            </a:r>
            <a:r>
              <a:rPr lang="en-US" sz="2800" b="1" dirty="0" err="1">
                <a:solidFill>
                  <a:schemeClr val="accent2">
                    <a:lumMod val="10000"/>
                  </a:schemeClr>
                </a:solidFill>
                <a:latin typeface="Times New Roman" panose="02020603050405020304" pitchFamily="18" charset="0"/>
                <a:cs typeface="Times New Roman" panose="02020603050405020304" pitchFamily="18" charset="0"/>
              </a:rPr>
              <a:t>về</a:t>
            </a:r>
            <a:r>
              <a:rPr lang="en-US" sz="2800" b="1" dirty="0">
                <a:solidFill>
                  <a:schemeClr val="accent2">
                    <a:lumMod val="10000"/>
                  </a:schemeClr>
                </a:solidFill>
                <a:latin typeface="Times New Roman" panose="02020603050405020304" pitchFamily="18" charset="0"/>
                <a:cs typeface="Times New Roman" panose="02020603050405020304" pitchFamily="18" charset="0"/>
              </a:rPr>
              <a:t> </a:t>
            </a:r>
            <a:r>
              <a:rPr lang="en-US" sz="2800" b="1" dirty="0" err="1">
                <a:solidFill>
                  <a:schemeClr val="accent2">
                    <a:lumMod val="10000"/>
                  </a:schemeClr>
                </a:solidFill>
                <a:latin typeface="Times New Roman" panose="02020603050405020304" pitchFamily="18" charset="0"/>
                <a:cs typeface="Times New Roman" panose="02020603050405020304" pitchFamily="18" charset="0"/>
              </a:rPr>
              <a:t>công</a:t>
            </a:r>
            <a:r>
              <a:rPr lang="en-US" sz="2800" b="1" dirty="0">
                <a:solidFill>
                  <a:schemeClr val="accent2">
                    <a:lumMod val="10000"/>
                  </a:schemeClr>
                </a:solidFill>
                <a:latin typeface="Times New Roman" panose="02020603050405020304" pitchFamily="18" charset="0"/>
                <a:cs typeface="Times New Roman" panose="02020603050405020304" pitchFamily="18" charset="0"/>
              </a:rPr>
              <a:t> </a:t>
            </a:r>
            <a:r>
              <a:rPr lang="en-US" sz="2800" b="1" dirty="0" err="1">
                <a:solidFill>
                  <a:schemeClr val="accent2">
                    <a:lumMod val="10000"/>
                  </a:schemeClr>
                </a:solidFill>
                <a:latin typeface="Times New Roman" panose="02020603050405020304" pitchFamily="18" charset="0"/>
                <a:cs typeface="Times New Roman" panose="02020603050405020304" pitchFamily="18" charset="0"/>
              </a:rPr>
              <a:t>việc</a:t>
            </a:r>
            <a:r>
              <a:rPr lang="en-US" sz="2800" b="1" dirty="0">
                <a:solidFill>
                  <a:schemeClr val="accent2">
                    <a:lumMod val="10000"/>
                  </a:schemeClr>
                </a:solidFill>
                <a:latin typeface="Times New Roman" panose="02020603050405020304" pitchFamily="18" charset="0"/>
                <a:cs typeface="Times New Roman" panose="02020603050405020304" pitchFamily="18" charset="0"/>
              </a:rPr>
              <a:t> </a:t>
            </a:r>
            <a:r>
              <a:rPr lang="en-US" sz="2800" b="1" dirty="0" err="1">
                <a:solidFill>
                  <a:schemeClr val="accent2">
                    <a:lumMod val="10000"/>
                  </a:schemeClr>
                </a:solidFill>
                <a:latin typeface="Times New Roman" panose="02020603050405020304" pitchFamily="18" charset="0"/>
                <a:cs typeface="Times New Roman" panose="02020603050405020304" pitchFamily="18" charset="0"/>
              </a:rPr>
              <a:t>của</a:t>
            </a:r>
            <a:r>
              <a:rPr lang="en-US" sz="2800" b="1" dirty="0">
                <a:solidFill>
                  <a:schemeClr val="accent2">
                    <a:lumMod val="10000"/>
                  </a:schemeClr>
                </a:solidFill>
                <a:latin typeface="Times New Roman" panose="02020603050405020304" pitchFamily="18" charset="0"/>
                <a:cs typeface="Times New Roman" panose="02020603050405020304" pitchFamily="18" charset="0"/>
              </a:rPr>
              <a:t> </a:t>
            </a:r>
            <a:r>
              <a:rPr lang="en-US" sz="2800" b="1" dirty="0" err="1">
                <a:solidFill>
                  <a:schemeClr val="accent2">
                    <a:lumMod val="10000"/>
                  </a:schemeClr>
                </a:solidFill>
                <a:latin typeface="Times New Roman" panose="02020603050405020304" pitchFamily="18" charset="0"/>
                <a:cs typeface="Times New Roman" panose="02020603050405020304" pitchFamily="18" charset="0"/>
              </a:rPr>
              <a:t>họ</a:t>
            </a:r>
            <a:r>
              <a:rPr lang="en-US" sz="2800" b="1" dirty="0">
                <a:solidFill>
                  <a:schemeClr val="accent2">
                    <a:lumMod val="10000"/>
                  </a:scheme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9677831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3886200" y="609601"/>
            <a:ext cx="4419600" cy="1015663"/>
          </a:xfrm>
          <a:prstGeom prst="rect">
            <a:avLst/>
          </a:prstGeom>
          <a:noFill/>
        </p:spPr>
        <p:txBody>
          <a:bodyPr>
            <a:spAutoFit/>
          </a:bodyPr>
          <a:lstStyle/>
          <a:p>
            <a:pPr algn="ctr" fontAlgn="base">
              <a:spcBef>
                <a:spcPct val="0"/>
              </a:spcBef>
              <a:spcAft>
                <a:spcPct val="0"/>
              </a:spcAft>
              <a:defRPr/>
            </a:pPr>
            <a:r>
              <a:rPr lang="en-US" sz="6000" b="1" err="1">
                <a:gradFill flip="none" rotWithShape="1">
                  <a:gsLst>
                    <a:gs pos="0">
                      <a:srgbClr val="FF0000"/>
                    </a:gs>
                    <a:gs pos="50000">
                      <a:srgbClr val="000099"/>
                    </a:gs>
                    <a:gs pos="76650">
                      <a:srgbClr val="00B050"/>
                    </a:gs>
                    <a:gs pos="100000">
                      <a:srgbClr val="F901FF"/>
                    </a:gs>
                  </a:gsLst>
                  <a:lin ang="16200000" scaled="1"/>
                  <a:tileRect/>
                </a:gradFill>
                <a:latin typeface="Times New Roman" panose="02020603050405020304" pitchFamily="18" charset="0"/>
              </a:rPr>
              <a:t>Trò</a:t>
            </a:r>
            <a:r>
              <a:rPr lang="en-US" sz="6000" b="1">
                <a:gradFill flip="none" rotWithShape="1">
                  <a:gsLst>
                    <a:gs pos="0">
                      <a:srgbClr val="FF0000"/>
                    </a:gs>
                    <a:gs pos="50000">
                      <a:srgbClr val="000099"/>
                    </a:gs>
                    <a:gs pos="76650">
                      <a:srgbClr val="00B050"/>
                    </a:gs>
                    <a:gs pos="100000">
                      <a:srgbClr val="F901FF"/>
                    </a:gs>
                  </a:gsLst>
                  <a:lin ang="16200000" scaled="1"/>
                  <a:tileRect/>
                </a:gradFill>
                <a:latin typeface="Times New Roman" panose="02020603050405020304" pitchFamily="18" charset="0"/>
              </a:rPr>
              <a:t> </a:t>
            </a:r>
            <a:r>
              <a:rPr lang="en-US" sz="6000" b="1" err="1">
                <a:gradFill flip="none" rotWithShape="1">
                  <a:gsLst>
                    <a:gs pos="0">
                      <a:srgbClr val="FF0000"/>
                    </a:gs>
                    <a:gs pos="50000">
                      <a:srgbClr val="000099"/>
                    </a:gs>
                    <a:gs pos="76650">
                      <a:srgbClr val="00B050"/>
                    </a:gs>
                    <a:gs pos="100000">
                      <a:srgbClr val="F901FF"/>
                    </a:gs>
                  </a:gsLst>
                  <a:lin ang="16200000" scaled="1"/>
                  <a:tileRect/>
                </a:gradFill>
                <a:latin typeface="Times New Roman" panose="02020603050405020304" pitchFamily="18" charset="0"/>
              </a:rPr>
              <a:t>chơi</a:t>
            </a:r>
            <a:endParaRPr lang="en-US" sz="6000" b="1">
              <a:ln w="18000">
                <a:solidFill>
                  <a:srgbClr val="8DC6FF">
                    <a:satMod val="140000"/>
                  </a:srgbClr>
                </a:solidFill>
                <a:prstDash val="solid"/>
                <a:miter lim="800000"/>
              </a:ln>
              <a:gradFill flip="none" rotWithShape="1">
                <a:gsLst>
                  <a:gs pos="0">
                    <a:srgbClr val="FF0000"/>
                  </a:gs>
                  <a:gs pos="50000">
                    <a:srgbClr val="000099"/>
                  </a:gs>
                  <a:gs pos="76650">
                    <a:srgbClr val="00B050"/>
                  </a:gs>
                  <a:gs pos="100000">
                    <a:srgbClr val="F901FF"/>
                  </a:gs>
                </a:gsLst>
                <a:lin ang="16200000" scaled="1"/>
                <a:tileRect/>
              </a:gradFill>
              <a:effectLst>
                <a:outerShdw blurRad="25500" dist="23000" dir="7020000" algn="tl">
                  <a:srgbClr val="000000">
                    <a:alpha val="50000"/>
                  </a:srgbClr>
                </a:outerShdw>
              </a:effectLst>
              <a:latin typeface="Times New Roman" panose="02020603050405020304" pitchFamily="18" charset="0"/>
            </a:endParaRPr>
          </a:p>
        </p:txBody>
      </p:sp>
      <p:pic>
        <p:nvPicPr>
          <p:cNvPr id="30723" name="Picture 18" descr="Cau hoi"/>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924800" y="533400"/>
            <a:ext cx="13716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24"/>
          <p:cNvSpPr/>
          <p:nvPr/>
        </p:nvSpPr>
        <p:spPr>
          <a:xfrm>
            <a:off x="2499254" y="2563990"/>
            <a:ext cx="8594019" cy="901401"/>
          </a:xfrm>
          <a:prstGeom prst="rect">
            <a:avLst/>
          </a:prstGeom>
          <a:noFill/>
        </p:spPr>
        <p:txBody>
          <a:bodyPr wrap="none">
            <a:spAutoFit/>
          </a:bodyPr>
          <a:lstStyle/>
          <a:p>
            <a:pPr fontAlgn="base">
              <a:lnSpc>
                <a:spcPct val="120000"/>
              </a:lnSpc>
              <a:spcBef>
                <a:spcPct val="0"/>
              </a:spcBef>
              <a:spcAft>
                <a:spcPct val="0"/>
              </a:spcAft>
              <a:defRPr/>
            </a:pPr>
            <a:r>
              <a:rPr lang="en-US" sz="4800" b="1" dirty="0">
                <a:gradFill flip="none" rotWithShape="1">
                  <a:gsLst>
                    <a:gs pos="0">
                      <a:srgbClr val="FF0000"/>
                    </a:gs>
                    <a:gs pos="50000">
                      <a:srgbClr val="FFC000"/>
                    </a:gs>
                    <a:gs pos="77000">
                      <a:srgbClr val="008000"/>
                    </a:gs>
                    <a:gs pos="25000">
                      <a:srgbClr val="000000">
                        <a:lumMod val="95000"/>
                        <a:lumOff val="5000"/>
                      </a:srgbClr>
                    </a:gs>
                    <a:gs pos="100000">
                      <a:srgbClr val="0000FF"/>
                    </a:gs>
                  </a:gsLst>
                  <a:path path="circle">
                    <a:fillToRect l="50000" t="50000" r="50000" b="50000"/>
                  </a:path>
                  <a:tileRect/>
                </a:gradFill>
                <a:latin typeface="Times New Roman" panose="02020603050405020304" pitchFamily="18" charset="0"/>
                <a:cs typeface="Times New Roman" pitchFamily="18" charset="0"/>
              </a:rPr>
              <a:t>CHỌN NHANH – ĐIỀN ĐÚNG</a:t>
            </a:r>
            <a:endParaRPr lang="en-US" sz="4800" dirty="0">
              <a:gradFill flip="none" rotWithShape="1">
                <a:gsLst>
                  <a:gs pos="0">
                    <a:srgbClr val="FF0000"/>
                  </a:gs>
                  <a:gs pos="50000">
                    <a:srgbClr val="FFC000"/>
                  </a:gs>
                  <a:gs pos="77000">
                    <a:srgbClr val="008000"/>
                  </a:gs>
                  <a:gs pos="25000">
                    <a:srgbClr val="000000">
                      <a:lumMod val="95000"/>
                      <a:lumOff val="5000"/>
                    </a:srgbClr>
                  </a:gs>
                  <a:gs pos="100000">
                    <a:srgbClr val="0000FF"/>
                  </a:gs>
                </a:gsLst>
                <a:path path="circle">
                  <a:fillToRect l="50000" t="50000" r="50000" b="50000"/>
                </a:path>
                <a:tileRect/>
              </a:gradFill>
              <a:latin typeface="Times New Roman" panose="02020603050405020304" pitchFamily="18" charset="0"/>
              <a:cs typeface="Times New Roman" pitchFamily="18" charset="0"/>
            </a:endParaRPr>
          </a:p>
        </p:txBody>
      </p:sp>
      <p:pic>
        <p:nvPicPr>
          <p:cNvPr id="27" name="Picture 5" descr="Teu dung va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274436" flipH="1" flipV="1">
            <a:off x="253477" y="436815"/>
            <a:ext cx="2382838" cy="358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97775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2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53" presetClass="entr" presetSubtype="16"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p:cTn id="11" dur="500" fill="hold"/>
                                        <p:tgtEl>
                                          <p:spTgt spid="25"/>
                                        </p:tgtEl>
                                        <p:attrNameLst>
                                          <p:attrName>ppt_w</p:attrName>
                                        </p:attrNameLst>
                                      </p:cBhvr>
                                      <p:tavLst>
                                        <p:tav tm="0">
                                          <p:val>
                                            <p:fltVal val="0"/>
                                          </p:val>
                                        </p:tav>
                                        <p:tav tm="100000">
                                          <p:val>
                                            <p:strVal val="#ppt_w"/>
                                          </p:val>
                                        </p:tav>
                                      </p:tavLst>
                                    </p:anim>
                                    <p:anim calcmode="lin" valueType="num">
                                      <p:cBhvr>
                                        <p:cTn id="12" dur="500" fill="hold"/>
                                        <p:tgtEl>
                                          <p:spTgt spid="25"/>
                                        </p:tgtEl>
                                        <p:attrNameLst>
                                          <p:attrName>ppt_h</p:attrName>
                                        </p:attrNameLst>
                                      </p:cBhvr>
                                      <p:tavLst>
                                        <p:tav tm="0">
                                          <p:val>
                                            <p:fltVal val="0"/>
                                          </p:val>
                                        </p:tav>
                                        <p:tav tm="100000">
                                          <p:val>
                                            <p:strVal val="#ppt_h"/>
                                          </p:val>
                                        </p:tav>
                                      </p:tavLst>
                                    </p:anim>
                                    <p:animEffect transition="in" filter="fade">
                                      <p:cBhvr>
                                        <p:cTn id="1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04900" y="826847"/>
            <a:ext cx="9715500" cy="584775"/>
          </a:xfrm>
          <a:prstGeom prst="rect">
            <a:avLst/>
          </a:prstGeom>
        </p:spPr>
        <p:txBody>
          <a:bodyPr wrap="square">
            <a:spAutoFit/>
          </a:bodyPr>
          <a:lstStyle/>
          <a:p>
            <a:pPr algn="ctr">
              <a:buClr>
                <a:srgbClr val="000000"/>
              </a:buClr>
            </a:pPr>
            <a:r>
              <a:rPr lang="en-US" sz="3200" b="1" kern="0" dirty="0" err="1">
                <a:ln w="22225">
                  <a:solidFill>
                    <a:srgbClr val="C0504D"/>
                  </a:solidFill>
                  <a:prstDash val="solid"/>
                </a:ln>
                <a:solidFill>
                  <a:srgbClr val="FF0000"/>
                </a:solidFill>
                <a:latin typeface="Great Vibes" pitchFamily="2" charset="0"/>
                <a:cs typeface="Arial"/>
                <a:sym typeface="Arial"/>
              </a:rPr>
              <a:t>Sắp</a:t>
            </a:r>
            <a:r>
              <a:rPr lang="en-US" sz="3200" b="1" kern="0" dirty="0">
                <a:ln w="22225">
                  <a:solidFill>
                    <a:srgbClr val="C0504D"/>
                  </a:solidFill>
                  <a:prstDash val="solid"/>
                </a:ln>
                <a:solidFill>
                  <a:srgbClr val="FF0000"/>
                </a:solidFill>
                <a:latin typeface="Great Vibes" pitchFamily="2" charset="0"/>
                <a:cs typeface="Arial"/>
                <a:sym typeface="Arial"/>
              </a:rPr>
              <a:t> </a:t>
            </a:r>
            <a:r>
              <a:rPr lang="en-US" sz="3200" b="1" kern="0" dirty="0" err="1">
                <a:ln w="22225">
                  <a:solidFill>
                    <a:srgbClr val="C0504D"/>
                  </a:solidFill>
                  <a:prstDash val="solid"/>
                </a:ln>
                <a:solidFill>
                  <a:srgbClr val="FF0000"/>
                </a:solidFill>
                <a:latin typeface="Great Vibes" pitchFamily="2" charset="0"/>
                <a:cs typeface="Arial"/>
                <a:sym typeface="Arial"/>
              </a:rPr>
              <a:t>xếp</a:t>
            </a:r>
            <a:r>
              <a:rPr lang="en-US" sz="3200" b="1" kern="0" dirty="0">
                <a:ln w="22225">
                  <a:solidFill>
                    <a:srgbClr val="C0504D"/>
                  </a:solidFill>
                  <a:prstDash val="solid"/>
                </a:ln>
                <a:solidFill>
                  <a:srgbClr val="FF0000"/>
                </a:solidFill>
                <a:latin typeface="Great Vibes" pitchFamily="2" charset="0"/>
                <a:cs typeface="Arial"/>
                <a:sym typeface="Arial"/>
              </a:rPr>
              <a:t> </a:t>
            </a:r>
            <a:r>
              <a:rPr lang="en-US" sz="3200" b="1" kern="0" dirty="0" err="1">
                <a:ln w="22225">
                  <a:solidFill>
                    <a:srgbClr val="C0504D"/>
                  </a:solidFill>
                  <a:prstDash val="solid"/>
                </a:ln>
                <a:solidFill>
                  <a:srgbClr val="FF0000"/>
                </a:solidFill>
                <a:latin typeface="Great Vibes" pitchFamily="2" charset="0"/>
                <a:cs typeface="Arial"/>
                <a:sym typeface="Arial"/>
              </a:rPr>
              <a:t>các</a:t>
            </a:r>
            <a:r>
              <a:rPr lang="en-US" sz="3200" b="1" kern="0" dirty="0">
                <a:ln w="22225">
                  <a:solidFill>
                    <a:srgbClr val="C0504D"/>
                  </a:solidFill>
                  <a:prstDash val="solid"/>
                </a:ln>
                <a:solidFill>
                  <a:srgbClr val="FF0000"/>
                </a:solidFill>
                <a:latin typeface="Great Vibes" pitchFamily="2" charset="0"/>
                <a:cs typeface="Arial"/>
                <a:sym typeface="Arial"/>
              </a:rPr>
              <a:t> ý </a:t>
            </a:r>
            <a:r>
              <a:rPr lang="en-US" sz="3200" b="1" kern="0" dirty="0" err="1">
                <a:ln w="22225">
                  <a:solidFill>
                    <a:srgbClr val="C0504D"/>
                  </a:solidFill>
                  <a:prstDash val="solid"/>
                </a:ln>
                <a:solidFill>
                  <a:srgbClr val="FF0000"/>
                </a:solidFill>
                <a:latin typeface="Great Vibes" pitchFamily="2" charset="0"/>
                <a:cs typeface="Arial"/>
                <a:sym typeface="Arial"/>
              </a:rPr>
              <a:t>dưới</a:t>
            </a:r>
            <a:r>
              <a:rPr lang="en-US" sz="3200" b="1" kern="0" dirty="0">
                <a:ln w="22225">
                  <a:solidFill>
                    <a:srgbClr val="C0504D"/>
                  </a:solidFill>
                  <a:prstDash val="solid"/>
                </a:ln>
                <a:solidFill>
                  <a:srgbClr val="FF0000"/>
                </a:solidFill>
                <a:latin typeface="Great Vibes" pitchFamily="2" charset="0"/>
                <a:cs typeface="Arial"/>
                <a:sym typeface="Arial"/>
              </a:rPr>
              <a:t> </a:t>
            </a:r>
            <a:r>
              <a:rPr lang="en-US" sz="3200" b="1" kern="0" dirty="0" err="1">
                <a:ln w="22225">
                  <a:solidFill>
                    <a:srgbClr val="C0504D"/>
                  </a:solidFill>
                  <a:prstDash val="solid"/>
                </a:ln>
                <a:solidFill>
                  <a:srgbClr val="FF0000"/>
                </a:solidFill>
                <a:latin typeface="Great Vibes" pitchFamily="2" charset="0"/>
                <a:cs typeface="Arial"/>
                <a:sym typeface="Arial"/>
              </a:rPr>
              <a:t>đây</a:t>
            </a:r>
            <a:r>
              <a:rPr lang="en-US" sz="3200" b="1" kern="0" dirty="0">
                <a:ln w="22225">
                  <a:solidFill>
                    <a:srgbClr val="C0504D"/>
                  </a:solidFill>
                  <a:prstDash val="solid"/>
                </a:ln>
                <a:solidFill>
                  <a:srgbClr val="FF0000"/>
                </a:solidFill>
                <a:latin typeface="Great Vibes" pitchFamily="2" charset="0"/>
                <a:cs typeface="Arial"/>
                <a:sym typeface="Arial"/>
              </a:rPr>
              <a:t> </a:t>
            </a:r>
            <a:r>
              <a:rPr lang="en-US" sz="3200" b="1" kern="0" dirty="0" err="1">
                <a:ln w="22225">
                  <a:solidFill>
                    <a:srgbClr val="C0504D"/>
                  </a:solidFill>
                  <a:prstDash val="solid"/>
                </a:ln>
                <a:solidFill>
                  <a:srgbClr val="FF0000"/>
                </a:solidFill>
                <a:latin typeface="Great Vibes" pitchFamily="2" charset="0"/>
                <a:cs typeface="Arial"/>
                <a:sym typeface="Arial"/>
              </a:rPr>
              <a:t>theo</a:t>
            </a:r>
            <a:r>
              <a:rPr lang="en-US" sz="3200" b="1" kern="0" dirty="0">
                <a:ln w="22225">
                  <a:solidFill>
                    <a:srgbClr val="C0504D"/>
                  </a:solidFill>
                  <a:prstDash val="solid"/>
                </a:ln>
                <a:solidFill>
                  <a:srgbClr val="FF0000"/>
                </a:solidFill>
                <a:latin typeface="Great Vibes" pitchFamily="2" charset="0"/>
                <a:cs typeface="Arial"/>
                <a:sym typeface="Arial"/>
              </a:rPr>
              <a:t> </a:t>
            </a:r>
            <a:r>
              <a:rPr lang="en-US" sz="3200" b="1" kern="0" dirty="0" err="1">
                <a:ln w="22225">
                  <a:solidFill>
                    <a:srgbClr val="C0504D"/>
                  </a:solidFill>
                  <a:prstDash val="solid"/>
                </a:ln>
                <a:solidFill>
                  <a:srgbClr val="FF0000"/>
                </a:solidFill>
                <a:latin typeface="Great Vibes" pitchFamily="2" charset="0"/>
                <a:cs typeface="Arial"/>
                <a:sym typeface="Arial"/>
              </a:rPr>
              <a:t>trình</a:t>
            </a:r>
            <a:r>
              <a:rPr lang="en-US" sz="3200" b="1" kern="0" dirty="0">
                <a:ln w="22225">
                  <a:solidFill>
                    <a:srgbClr val="C0504D"/>
                  </a:solidFill>
                  <a:prstDash val="solid"/>
                </a:ln>
                <a:solidFill>
                  <a:srgbClr val="FF0000"/>
                </a:solidFill>
                <a:latin typeface="Great Vibes" pitchFamily="2" charset="0"/>
                <a:cs typeface="Arial"/>
                <a:sym typeface="Arial"/>
              </a:rPr>
              <a:t> </a:t>
            </a:r>
            <a:r>
              <a:rPr lang="en-US" sz="3200" b="1" kern="0" dirty="0" err="1">
                <a:ln w="22225">
                  <a:solidFill>
                    <a:srgbClr val="C0504D"/>
                  </a:solidFill>
                  <a:prstDash val="solid"/>
                </a:ln>
                <a:solidFill>
                  <a:srgbClr val="FF0000"/>
                </a:solidFill>
                <a:latin typeface="Great Vibes" pitchFamily="2" charset="0"/>
                <a:cs typeface="Arial"/>
                <a:sym typeface="Arial"/>
              </a:rPr>
              <a:t>tự</a:t>
            </a:r>
            <a:r>
              <a:rPr lang="en-US" sz="3200" b="1" kern="0" dirty="0">
                <a:ln w="22225">
                  <a:solidFill>
                    <a:srgbClr val="C0504D"/>
                  </a:solidFill>
                  <a:prstDash val="solid"/>
                </a:ln>
                <a:solidFill>
                  <a:srgbClr val="FF0000"/>
                </a:solidFill>
                <a:latin typeface="Great Vibes" pitchFamily="2" charset="0"/>
                <a:cs typeface="Arial"/>
                <a:sym typeface="Arial"/>
              </a:rPr>
              <a:t> </a:t>
            </a:r>
            <a:r>
              <a:rPr lang="en-US" sz="3200" b="1" kern="0" dirty="0" err="1">
                <a:ln w="22225">
                  <a:solidFill>
                    <a:srgbClr val="C0504D"/>
                  </a:solidFill>
                  <a:prstDash val="solid"/>
                </a:ln>
                <a:solidFill>
                  <a:srgbClr val="FF0000"/>
                </a:solidFill>
                <a:latin typeface="Great Vibes" pitchFamily="2" charset="0"/>
                <a:cs typeface="Arial"/>
                <a:sym typeface="Arial"/>
              </a:rPr>
              <a:t>bài</a:t>
            </a:r>
            <a:r>
              <a:rPr lang="en-US" sz="3200" b="1" kern="0" dirty="0">
                <a:ln w="22225">
                  <a:solidFill>
                    <a:srgbClr val="C0504D"/>
                  </a:solidFill>
                  <a:prstDash val="solid"/>
                </a:ln>
                <a:solidFill>
                  <a:srgbClr val="FF0000"/>
                </a:solidFill>
                <a:latin typeface="Great Vibes" pitchFamily="2" charset="0"/>
                <a:cs typeface="Arial"/>
                <a:sym typeface="Arial"/>
              </a:rPr>
              <a:t> </a:t>
            </a:r>
            <a:r>
              <a:rPr lang="en-US" sz="3200" b="1" kern="0" dirty="0" err="1">
                <a:ln w="22225">
                  <a:solidFill>
                    <a:srgbClr val="C0504D"/>
                  </a:solidFill>
                  <a:prstDash val="solid"/>
                </a:ln>
                <a:solidFill>
                  <a:srgbClr val="FF0000"/>
                </a:solidFill>
                <a:latin typeface="Great Vibes" pitchFamily="2" charset="0"/>
                <a:cs typeface="Arial"/>
                <a:sym typeface="Arial"/>
              </a:rPr>
              <a:t>đọc</a:t>
            </a:r>
            <a:r>
              <a:rPr lang="en-US" sz="3200" b="1" kern="0" dirty="0">
                <a:ln w="22225">
                  <a:solidFill>
                    <a:srgbClr val="C0504D"/>
                  </a:solidFill>
                  <a:prstDash val="solid"/>
                </a:ln>
                <a:solidFill>
                  <a:srgbClr val="FF0000"/>
                </a:solidFill>
                <a:latin typeface="Great Vibes" pitchFamily="2" charset="0"/>
                <a:cs typeface="Arial"/>
                <a:sym typeface="Arial"/>
              </a:rPr>
              <a:t>.</a:t>
            </a:r>
          </a:p>
        </p:txBody>
      </p:sp>
      <p:pic>
        <p:nvPicPr>
          <p:cNvPr id="6" name="Picture 5"/>
          <p:cNvPicPr>
            <a:picLocks noChangeAspect="1"/>
          </p:cNvPicPr>
          <p:nvPr/>
        </p:nvPicPr>
        <p:blipFill>
          <a:blip r:embed="rId2"/>
          <a:stretch>
            <a:fillRect/>
          </a:stretch>
        </p:blipFill>
        <p:spPr>
          <a:xfrm>
            <a:off x="1247775" y="1976437"/>
            <a:ext cx="9715500" cy="2757488"/>
          </a:xfrm>
          <a:prstGeom prst="rect">
            <a:avLst/>
          </a:prstGeom>
        </p:spPr>
      </p:pic>
    </p:spTree>
    <p:extLst>
      <p:ext uri="{BB962C8B-B14F-4D97-AF65-F5344CB8AC3E}">
        <p14:creationId xmlns:p14="http://schemas.microsoft.com/office/powerpoint/2010/main" val="909187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303AD1A-6F61-4738-AB38-FFB5BF62F6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pic>
        <p:nvPicPr>
          <p:cNvPr id="2" name="Picture 1"/>
          <p:cNvPicPr>
            <a:picLocks noChangeAspect="1"/>
          </p:cNvPicPr>
          <p:nvPr/>
        </p:nvPicPr>
        <p:blipFill>
          <a:blip r:embed="rId4"/>
          <a:stretch>
            <a:fillRect/>
          </a:stretch>
        </p:blipFill>
        <p:spPr>
          <a:xfrm>
            <a:off x="2445713" y="737254"/>
            <a:ext cx="7071973" cy="2956816"/>
          </a:xfrm>
          <a:prstGeom prst="rect">
            <a:avLst/>
          </a:prstGeom>
        </p:spPr>
      </p:pic>
    </p:spTree>
    <p:extLst>
      <p:ext uri="{BB962C8B-B14F-4D97-AF65-F5344CB8AC3E}">
        <p14:creationId xmlns:p14="http://schemas.microsoft.com/office/powerpoint/2010/main" val="4058296300"/>
      </p:ext>
    </p:extLst>
  </p:cSld>
  <p:clrMapOvr>
    <a:masterClrMapping/>
  </p:clrMapOvr>
  <mc:AlternateContent xmlns:mc="http://schemas.openxmlformats.org/markup-compatibility/2006" xmlns:p14="http://schemas.microsoft.com/office/powerpoint/2010/main">
    <mc:Choice Requires="p14">
      <p:transition spd="slow" p14:dur="900" advClick="0" advTm="1000">
        <p14:warp dir="in"/>
      </p:transition>
    </mc:Choice>
    <mc:Fallback xmlns="">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955"/>
        <p:cNvGrpSpPr/>
        <p:nvPr/>
      </p:nvGrpSpPr>
      <p:grpSpPr>
        <a:xfrm>
          <a:off x="0" y="0"/>
          <a:ext cx="0" cy="0"/>
          <a:chOff x="0" y="0"/>
          <a:chExt cx="0" cy="0"/>
        </a:xfrm>
      </p:grpSpPr>
      <p:sp>
        <p:nvSpPr>
          <p:cNvPr id="319" name="Rounded Rectangle 318"/>
          <p:cNvSpPr/>
          <p:nvPr/>
        </p:nvSpPr>
        <p:spPr>
          <a:xfrm>
            <a:off x="1103445" y="2276872"/>
            <a:ext cx="9889099" cy="2784309"/>
          </a:xfrm>
          <a:prstGeom prst="roundRect">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just"/>
            <a:r>
              <a:rPr lang="nl-NL" sz="3200" b="1">
                <a:solidFill>
                  <a:srgbClr val="FF0000"/>
                </a:solidFill>
                <a:latin typeface="Times New Roman" panose="02020603050405020304" pitchFamily="18" charset="0"/>
                <a:cs typeface="Times New Roman" panose="02020603050405020304" pitchFamily="18" charset="0"/>
              </a:rPr>
              <a:t>Công việc của những người canh giữ hải đăng vô cùng vất vả, hiểm nguy. Làm tốt công việc đó, những người canh giữ hải đăng đã chứng tỏ tình yêu với biển đảo, với đất nước.</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321" name="图片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13379" y="480053"/>
            <a:ext cx="4778659" cy="1674384"/>
          </a:xfrm>
          <a:prstGeom prst="rect">
            <a:avLst/>
          </a:prstGeom>
          <a:effectLst>
            <a:outerShdw blurRad="50800" dist="38100" dir="2700000" algn="tl" rotWithShape="0">
              <a:prstClr val="black">
                <a:alpha val="40000"/>
              </a:prstClr>
            </a:outerShdw>
          </a:effectLst>
        </p:spPr>
      </p:pic>
      <p:sp>
        <p:nvSpPr>
          <p:cNvPr id="322" name="Rectangle 321"/>
          <p:cNvSpPr/>
          <p:nvPr/>
        </p:nvSpPr>
        <p:spPr>
          <a:xfrm>
            <a:off x="4666697" y="1289861"/>
            <a:ext cx="3990735" cy="584775"/>
          </a:xfrm>
          <a:prstGeom prst="rect">
            <a:avLst/>
          </a:prstGeom>
        </p:spPr>
        <p:txBody>
          <a:bodyPr wrap="square">
            <a:spAutoFit/>
          </a:bodyPr>
          <a:lstStyle/>
          <a:p>
            <a:pPr>
              <a:buClr>
                <a:srgbClr val="000000"/>
              </a:buClr>
              <a:buFont typeface="Arial"/>
              <a:buNone/>
            </a:pPr>
            <a:r>
              <a:rPr lang="en-US" altLang="zh-CN" sz="3200" b="1" kern="0" dirty="0" err="1">
                <a:solidFill>
                  <a:srgbClr val="000000">
                    <a:lumMod val="95000"/>
                    <a:lumOff val="5000"/>
                  </a:srgbClr>
                </a:solidFill>
                <a:latin typeface="Times New Roman" panose="02020603050405020304" pitchFamily="18" charset="0"/>
                <a:ea typeface="方正少儿简体" panose="03000509000000000000" pitchFamily="65" charset="-122"/>
                <a:cs typeface="Times New Roman" panose="02020603050405020304" pitchFamily="18" charset="0"/>
                <a:sym typeface="Arial"/>
              </a:rPr>
              <a:t>Nội</a:t>
            </a:r>
            <a:r>
              <a:rPr lang="en-US" altLang="zh-CN" sz="3200" b="1" kern="0" dirty="0">
                <a:solidFill>
                  <a:srgbClr val="000000">
                    <a:lumMod val="95000"/>
                    <a:lumOff val="5000"/>
                  </a:srgbClr>
                </a:solidFill>
                <a:latin typeface="Times New Roman" panose="02020603050405020304" pitchFamily="18" charset="0"/>
                <a:ea typeface="方正少儿简体" panose="03000509000000000000" pitchFamily="65" charset="-122"/>
                <a:cs typeface="Times New Roman" panose="02020603050405020304" pitchFamily="18" charset="0"/>
                <a:sym typeface="Arial"/>
              </a:rPr>
              <a:t> dung </a:t>
            </a:r>
            <a:r>
              <a:rPr lang="en-US" altLang="zh-CN" sz="3200" b="1" kern="0" dirty="0" err="1">
                <a:solidFill>
                  <a:srgbClr val="000000">
                    <a:lumMod val="95000"/>
                    <a:lumOff val="5000"/>
                  </a:srgbClr>
                </a:solidFill>
                <a:latin typeface="Times New Roman" panose="02020603050405020304" pitchFamily="18" charset="0"/>
                <a:ea typeface="方正少儿简体" panose="03000509000000000000" pitchFamily="65" charset="-122"/>
                <a:cs typeface="Times New Roman" panose="02020603050405020304" pitchFamily="18" charset="0"/>
                <a:sym typeface="Arial"/>
              </a:rPr>
              <a:t>bài</a:t>
            </a:r>
            <a:r>
              <a:rPr lang="en-US" altLang="zh-CN" sz="3200" b="1" kern="0" dirty="0">
                <a:solidFill>
                  <a:srgbClr val="000000">
                    <a:lumMod val="95000"/>
                    <a:lumOff val="5000"/>
                  </a:srgbClr>
                </a:solidFill>
                <a:latin typeface="Times New Roman" panose="02020603050405020304" pitchFamily="18" charset="0"/>
                <a:ea typeface="方正少儿简体" panose="03000509000000000000" pitchFamily="65" charset="-122"/>
                <a:cs typeface="Times New Roman" panose="02020603050405020304" pitchFamily="18" charset="0"/>
                <a:sym typeface="Arial"/>
              </a:rPr>
              <a:t> :</a:t>
            </a:r>
            <a:endParaRPr lang="zh-CN" altLang="en-US" sz="3200" b="1" kern="0" dirty="0">
              <a:solidFill>
                <a:srgbClr val="000000">
                  <a:lumMod val="95000"/>
                  <a:lumOff val="5000"/>
                </a:srgbClr>
              </a:solidFill>
              <a:latin typeface="Times New Roman" panose="02020603050405020304" pitchFamily="18" charset="0"/>
              <a:ea typeface="方正少儿简体" panose="03000509000000000000" pitchFamily="65" charset="-122"/>
              <a:cs typeface="Times New Roman" panose="02020603050405020304" pitchFamily="18" charset="0"/>
              <a:sym typeface="Arial"/>
            </a:endParaRPr>
          </a:p>
        </p:txBody>
      </p:sp>
      <p:pic>
        <p:nvPicPr>
          <p:cNvPr id="6" name="图片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1371" y="4389107"/>
            <a:ext cx="1825651" cy="2468893"/>
          </a:xfrm>
          <a:prstGeom prst="rect">
            <a:avLst/>
          </a:prstGeom>
        </p:spPr>
      </p:pic>
    </p:spTree>
    <p:extLst>
      <p:ext uri="{BB962C8B-B14F-4D97-AF65-F5344CB8AC3E}">
        <p14:creationId xmlns:p14="http://schemas.microsoft.com/office/powerpoint/2010/main" val="1114924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22"/>
                                        </p:tgtEl>
                                        <p:attrNameLst>
                                          <p:attrName>style.visibility</p:attrName>
                                        </p:attrNameLst>
                                      </p:cBhvr>
                                      <p:to>
                                        <p:strVal val="visible"/>
                                      </p:to>
                                    </p:set>
                                    <p:animEffect transition="in" filter="circle(in)">
                                      <p:cBhvr>
                                        <p:cTn id="7" dur="2000"/>
                                        <p:tgtEl>
                                          <p:spTgt spid="322"/>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319"/>
                                        </p:tgtEl>
                                        <p:attrNameLst>
                                          <p:attrName>style.visibility</p:attrName>
                                        </p:attrNameLst>
                                      </p:cBhvr>
                                      <p:to>
                                        <p:strVal val="visible"/>
                                      </p:to>
                                    </p:set>
                                    <p:anim calcmode="lin" valueType="num">
                                      <p:cBhvr additive="base">
                                        <p:cTn id="12" dur="500"/>
                                        <p:tgtEl>
                                          <p:spTgt spid="319"/>
                                        </p:tgtEl>
                                        <p:attrNameLst>
                                          <p:attrName>ppt_y</p:attrName>
                                        </p:attrNameLst>
                                      </p:cBhvr>
                                      <p:tavLst>
                                        <p:tav tm="0">
                                          <p:val>
                                            <p:strVal val="#ppt_y+#ppt_h*1.125000"/>
                                          </p:val>
                                        </p:tav>
                                        <p:tav tm="100000">
                                          <p:val>
                                            <p:strVal val="#ppt_y"/>
                                          </p:val>
                                        </p:tav>
                                      </p:tavLst>
                                    </p:anim>
                                    <p:animEffect transition="in" filter="wipe(up)">
                                      <p:cBhvr>
                                        <p:cTn id="13" dur="500"/>
                                        <p:tgtEl>
                                          <p:spTgt spid="3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 grpId="0" animBg="1"/>
      <p:bldP spid="3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55"/>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27611" y="3002280"/>
            <a:ext cx="3459480" cy="3459480"/>
          </a:xfrm>
          <a:prstGeom prst="rect">
            <a:avLst/>
          </a:prstGeom>
        </p:spPr>
      </p:pic>
      <p:sp>
        <p:nvSpPr>
          <p:cNvPr id="5" name="Cloud Callout 4"/>
          <p:cNvSpPr/>
          <p:nvPr/>
        </p:nvSpPr>
        <p:spPr>
          <a:xfrm>
            <a:off x="2574471" y="783773"/>
            <a:ext cx="7036526" cy="2394856"/>
          </a:xfrm>
          <a:prstGeom prst="cloudCallou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b="1" dirty="0" err="1">
                <a:solidFill>
                  <a:srgbClr val="B7E1E0">
                    <a:lumMod val="10000"/>
                  </a:srgbClr>
                </a:solidFill>
                <a:latin typeface="Times New Roman" panose="02020603050405020304" pitchFamily="18" charset="0"/>
                <a:cs typeface="Times New Roman" panose="02020603050405020304" pitchFamily="18" charset="0"/>
              </a:rPr>
              <a:t>Chúng</a:t>
            </a:r>
            <a:r>
              <a:rPr lang="en-US" sz="2800" b="1" dirty="0">
                <a:solidFill>
                  <a:srgbClr val="B7E1E0">
                    <a:lumMod val="10000"/>
                  </a:srgbClr>
                </a:solidFill>
                <a:latin typeface="Times New Roman" panose="02020603050405020304" pitchFamily="18" charset="0"/>
                <a:cs typeface="Times New Roman" panose="02020603050405020304" pitchFamily="18" charset="0"/>
              </a:rPr>
              <a:t> ta </a:t>
            </a:r>
            <a:r>
              <a:rPr lang="en-US" sz="2800" b="1" dirty="0" err="1">
                <a:solidFill>
                  <a:srgbClr val="B7E1E0">
                    <a:lumMod val="10000"/>
                  </a:srgbClr>
                </a:solidFill>
                <a:latin typeface="Times New Roman" panose="02020603050405020304" pitchFamily="18" charset="0"/>
                <a:cs typeface="Times New Roman" panose="02020603050405020304" pitchFamily="18" charset="0"/>
              </a:rPr>
              <a:t>cần</a:t>
            </a:r>
            <a:r>
              <a:rPr lang="en-US" sz="2800" b="1" dirty="0">
                <a:solidFill>
                  <a:srgbClr val="B7E1E0">
                    <a:lumMod val="10000"/>
                  </a:srgbClr>
                </a:solidFill>
                <a:latin typeface="Times New Roman" panose="02020603050405020304" pitchFamily="18" charset="0"/>
                <a:cs typeface="Times New Roman" panose="02020603050405020304" pitchFamily="18" charset="0"/>
              </a:rPr>
              <a:t> </a:t>
            </a:r>
            <a:r>
              <a:rPr lang="en-US" sz="2800" b="1" dirty="0" err="1">
                <a:solidFill>
                  <a:srgbClr val="B7E1E0">
                    <a:lumMod val="10000"/>
                  </a:srgbClr>
                </a:solidFill>
                <a:latin typeface="Times New Roman" panose="02020603050405020304" pitchFamily="18" charset="0"/>
                <a:cs typeface="Times New Roman" panose="02020603050405020304" pitchFamily="18" charset="0"/>
              </a:rPr>
              <a:t>làm</a:t>
            </a:r>
            <a:r>
              <a:rPr lang="en-US" sz="2800" b="1" dirty="0">
                <a:solidFill>
                  <a:srgbClr val="B7E1E0">
                    <a:lumMod val="10000"/>
                  </a:srgbClr>
                </a:solidFill>
                <a:latin typeface="Times New Roman" panose="02020603050405020304" pitchFamily="18" charset="0"/>
                <a:cs typeface="Times New Roman" panose="02020603050405020304" pitchFamily="18" charset="0"/>
              </a:rPr>
              <a:t> </a:t>
            </a:r>
            <a:r>
              <a:rPr lang="en-US" sz="2800" b="1" dirty="0" err="1">
                <a:solidFill>
                  <a:srgbClr val="B7E1E0">
                    <a:lumMod val="10000"/>
                  </a:srgbClr>
                </a:solidFill>
                <a:latin typeface="Times New Roman" panose="02020603050405020304" pitchFamily="18" charset="0"/>
                <a:cs typeface="Times New Roman" panose="02020603050405020304" pitchFamily="18" charset="0"/>
              </a:rPr>
              <a:t>gì</a:t>
            </a:r>
            <a:r>
              <a:rPr lang="en-US" sz="2800" b="1" dirty="0">
                <a:solidFill>
                  <a:srgbClr val="B7E1E0">
                    <a:lumMod val="10000"/>
                  </a:srgbClr>
                </a:solidFill>
                <a:latin typeface="Times New Roman" panose="02020603050405020304" pitchFamily="18" charset="0"/>
                <a:cs typeface="Times New Roman" panose="02020603050405020304" pitchFamily="18" charset="0"/>
              </a:rPr>
              <a:t> </a:t>
            </a:r>
            <a:r>
              <a:rPr lang="en-US" sz="2800" b="1" dirty="0" err="1">
                <a:solidFill>
                  <a:srgbClr val="B7E1E0">
                    <a:lumMod val="10000"/>
                  </a:srgbClr>
                </a:solidFill>
                <a:latin typeface="Times New Roman" panose="02020603050405020304" pitchFamily="18" charset="0"/>
                <a:cs typeface="Times New Roman" panose="02020603050405020304" pitchFamily="18" charset="0"/>
              </a:rPr>
              <a:t>để</a:t>
            </a:r>
            <a:r>
              <a:rPr lang="en-US" sz="2800" b="1" dirty="0">
                <a:solidFill>
                  <a:srgbClr val="B7E1E0">
                    <a:lumMod val="10000"/>
                  </a:srgbClr>
                </a:solidFill>
                <a:latin typeface="Times New Roman" panose="02020603050405020304" pitchFamily="18" charset="0"/>
                <a:cs typeface="Times New Roman" panose="02020603050405020304" pitchFamily="18" charset="0"/>
              </a:rPr>
              <a:t> </a:t>
            </a:r>
            <a:r>
              <a:rPr lang="en-US" sz="2800" b="1" dirty="0" err="1">
                <a:solidFill>
                  <a:srgbClr val="B7E1E0">
                    <a:lumMod val="10000"/>
                  </a:srgbClr>
                </a:solidFill>
                <a:latin typeface="Times New Roman" panose="02020603050405020304" pitchFamily="18" charset="0"/>
                <a:cs typeface="Times New Roman" panose="02020603050405020304" pitchFamily="18" charset="0"/>
              </a:rPr>
              <a:t>nhớ</a:t>
            </a:r>
            <a:r>
              <a:rPr lang="en-US" sz="2800" b="1" dirty="0">
                <a:solidFill>
                  <a:srgbClr val="B7E1E0">
                    <a:lumMod val="10000"/>
                  </a:srgbClr>
                </a:solidFill>
                <a:latin typeface="Times New Roman" panose="02020603050405020304" pitchFamily="18" charset="0"/>
                <a:cs typeface="Times New Roman" panose="02020603050405020304" pitchFamily="18" charset="0"/>
              </a:rPr>
              <a:t> </a:t>
            </a:r>
            <a:r>
              <a:rPr lang="en-US" sz="2800" b="1" dirty="0" err="1">
                <a:solidFill>
                  <a:srgbClr val="B7E1E0">
                    <a:lumMod val="10000"/>
                  </a:srgbClr>
                </a:solidFill>
                <a:latin typeface="Times New Roman" panose="02020603050405020304" pitchFamily="18" charset="0"/>
                <a:cs typeface="Times New Roman" panose="02020603050405020304" pitchFamily="18" charset="0"/>
              </a:rPr>
              <a:t>ơn</a:t>
            </a:r>
            <a:r>
              <a:rPr lang="en-US" sz="2800" b="1" dirty="0">
                <a:solidFill>
                  <a:srgbClr val="B7E1E0">
                    <a:lumMod val="10000"/>
                  </a:srgbClr>
                </a:solidFill>
                <a:latin typeface="Times New Roman" panose="02020603050405020304" pitchFamily="18" charset="0"/>
                <a:cs typeface="Times New Roman" panose="02020603050405020304" pitchFamily="18" charset="0"/>
              </a:rPr>
              <a:t> </a:t>
            </a:r>
            <a:r>
              <a:rPr lang="en-US" sz="2800" b="1" dirty="0" err="1">
                <a:solidFill>
                  <a:srgbClr val="B7E1E0">
                    <a:lumMod val="10000"/>
                  </a:srgbClr>
                </a:solidFill>
                <a:latin typeface="Times New Roman" panose="02020603050405020304" pitchFamily="18" charset="0"/>
                <a:cs typeface="Times New Roman" panose="02020603050405020304" pitchFamily="18" charset="0"/>
              </a:rPr>
              <a:t>những</a:t>
            </a:r>
            <a:r>
              <a:rPr lang="en-US" sz="2800" b="1" dirty="0">
                <a:solidFill>
                  <a:srgbClr val="B7E1E0">
                    <a:lumMod val="10000"/>
                  </a:srgbClr>
                </a:solidFill>
                <a:latin typeface="Times New Roman" panose="02020603050405020304" pitchFamily="18" charset="0"/>
                <a:cs typeface="Times New Roman" panose="02020603050405020304" pitchFamily="18" charset="0"/>
              </a:rPr>
              <a:t> </a:t>
            </a:r>
            <a:r>
              <a:rPr lang="en-US" sz="2800" b="1" dirty="0" err="1">
                <a:solidFill>
                  <a:srgbClr val="B7E1E0">
                    <a:lumMod val="10000"/>
                  </a:srgbClr>
                </a:solidFill>
                <a:latin typeface="Times New Roman" panose="02020603050405020304" pitchFamily="18" charset="0"/>
                <a:cs typeface="Times New Roman" panose="02020603050405020304" pitchFamily="18" charset="0"/>
              </a:rPr>
              <a:t>người</a:t>
            </a:r>
            <a:r>
              <a:rPr lang="en-US" sz="2800" b="1" dirty="0">
                <a:solidFill>
                  <a:srgbClr val="B7E1E0">
                    <a:lumMod val="10000"/>
                  </a:srgbClr>
                </a:solidFill>
                <a:latin typeface="Times New Roman" panose="02020603050405020304" pitchFamily="18" charset="0"/>
                <a:cs typeface="Times New Roman" panose="02020603050405020304" pitchFamily="18" charset="0"/>
              </a:rPr>
              <a:t> </a:t>
            </a:r>
            <a:r>
              <a:rPr lang="en-US" sz="2800" b="1" dirty="0" err="1">
                <a:solidFill>
                  <a:srgbClr val="B7E1E0">
                    <a:lumMod val="10000"/>
                  </a:srgbClr>
                </a:solidFill>
                <a:latin typeface="Times New Roman" panose="02020603050405020304" pitchFamily="18" charset="0"/>
                <a:cs typeface="Times New Roman" panose="02020603050405020304" pitchFamily="18" charset="0"/>
              </a:rPr>
              <a:t>canh</a:t>
            </a:r>
            <a:r>
              <a:rPr lang="en-US" sz="2800" b="1" dirty="0">
                <a:solidFill>
                  <a:srgbClr val="B7E1E0">
                    <a:lumMod val="10000"/>
                  </a:srgbClr>
                </a:solidFill>
                <a:latin typeface="Times New Roman" panose="02020603050405020304" pitchFamily="18" charset="0"/>
                <a:cs typeface="Times New Roman" panose="02020603050405020304" pitchFamily="18" charset="0"/>
              </a:rPr>
              <a:t> </a:t>
            </a:r>
            <a:r>
              <a:rPr lang="en-US" sz="2800" b="1" dirty="0" err="1">
                <a:solidFill>
                  <a:srgbClr val="B7E1E0">
                    <a:lumMod val="10000"/>
                  </a:srgbClr>
                </a:solidFill>
                <a:latin typeface="Times New Roman" panose="02020603050405020304" pitchFamily="18" charset="0"/>
                <a:cs typeface="Times New Roman" panose="02020603050405020304" pitchFamily="18" charset="0"/>
              </a:rPr>
              <a:t>giữ</a:t>
            </a:r>
            <a:r>
              <a:rPr lang="en-US" sz="2800" b="1" dirty="0">
                <a:solidFill>
                  <a:srgbClr val="B7E1E0">
                    <a:lumMod val="10000"/>
                  </a:srgbClr>
                </a:solidFill>
                <a:latin typeface="Times New Roman" panose="02020603050405020304" pitchFamily="18" charset="0"/>
                <a:cs typeface="Times New Roman" panose="02020603050405020304" pitchFamily="18" charset="0"/>
              </a:rPr>
              <a:t> </a:t>
            </a:r>
            <a:r>
              <a:rPr lang="en-US" sz="2800" b="1" dirty="0" err="1">
                <a:solidFill>
                  <a:srgbClr val="B7E1E0">
                    <a:lumMod val="10000"/>
                  </a:srgbClr>
                </a:solidFill>
                <a:latin typeface="Times New Roman" panose="02020603050405020304" pitchFamily="18" charset="0"/>
                <a:cs typeface="Times New Roman" panose="02020603050405020304" pitchFamily="18" charset="0"/>
              </a:rPr>
              <a:t>hải</a:t>
            </a:r>
            <a:r>
              <a:rPr lang="en-US" sz="2800" b="1" dirty="0">
                <a:solidFill>
                  <a:srgbClr val="B7E1E0">
                    <a:lumMod val="10000"/>
                  </a:srgbClr>
                </a:solidFill>
                <a:latin typeface="Times New Roman" panose="02020603050405020304" pitchFamily="18" charset="0"/>
                <a:cs typeface="Times New Roman" panose="02020603050405020304" pitchFamily="18" charset="0"/>
              </a:rPr>
              <a:t> </a:t>
            </a:r>
            <a:r>
              <a:rPr lang="en-US" sz="2800" b="1" dirty="0" err="1">
                <a:solidFill>
                  <a:srgbClr val="B7E1E0">
                    <a:lumMod val="10000"/>
                  </a:srgbClr>
                </a:solidFill>
                <a:latin typeface="Times New Roman" panose="02020603050405020304" pitchFamily="18" charset="0"/>
                <a:cs typeface="Times New Roman" panose="02020603050405020304" pitchFamily="18" charset="0"/>
              </a:rPr>
              <a:t>đăng</a:t>
            </a:r>
            <a:r>
              <a:rPr lang="en-US" sz="2800" b="1" dirty="0">
                <a:solidFill>
                  <a:srgbClr val="B7E1E0">
                    <a:lumMod val="10000"/>
                  </a:srgb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912994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99825" y="4543065"/>
            <a:ext cx="2230809" cy="2093040"/>
          </a:xfrm>
          <a:prstGeom prst="rect">
            <a:avLst/>
          </a:prstGeom>
        </p:spPr>
      </p:pic>
      <p:pic>
        <p:nvPicPr>
          <p:cNvPr id="4"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341947">
            <a:off x="2745337" y="368721"/>
            <a:ext cx="583267" cy="409575"/>
          </a:xfrm>
          <a:prstGeom prst="rect">
            <a:avLst/>
          </a:prstGeom>
        </p:spPr>
      </p:pic>
      <p:pic>
        <p:nvPicPr>
          <p:cNvPr id="5"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212174">
            <a:off x="7594584" y="369929"/>
            <a:ext cx="856661" cy="802033"/>
          </a:xfrm>
          <a:prstGeom prst="rect">
            <a:avLst/>
          </a:prstGeom>
        </p:spPr>
      </p:pic>
      <p:pic>
        <p:nvPicPr>
          <p:cNvPr id="6"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37702" y="991465"/>
            <a:ext cx="1487439" cy="1393212"/>
          </a:xfrm>
          <a:prstGeom prst="rect">
            <a:avLst/>
          </a:prstGeom>
        </p:spPr>
      </p:pic>
      <p:pic>
        <p:nvPicPr>
          <p:cNvPr id="7"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3269" y="731607"/>
            <a:ext cx="1997731" cy="6239144"/>
          </a:xfrm>
          <a:prstGeom prst="rect">
            <a:avLst/>
          </a:prstGeom>
        </p:spPr>
      </p:pic>
      <p:grpSp>
        <p:nvGrpSpPr>
          <p:cNvPr id="14" name="组合 13"/>
          <p:cNvGrpSpPr/>
          <p:nvPr/>
        </p:nvGrpSpPr>
        <p:grpSpPr>
          <a:xfrm>
            <a:off x="5112435" y="2465959"/>
            <a:ext cx="1354087" cy="1168595"/>
            <a:chOff x="4763782" y="2031260"/>
            <a:chExt cx="1354086" cy="1168595"/>
          </a:xfrm>
        </p:grpSpPr>
        <p:sp>
          <p:nvSpPr>
            <p:cNvPr id="15" name="圆角矩形 15"/>
            <p:cNvSpPr/>
            <p:nvPr/>
          </p:nvSpPr>
          <p:spPr>
            <a:xfrm rot="897728">
              <a:off x="4763782" y="2031260"/>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sym typeface="Arial"/>
              </a:endParaRPr>
            </a:p>
          </p:txBody>
        </p:sp>
        <p:sp>
          <p:nvSpPr>
            <p:cNvPr id="16" name="矩形 20"/>
            <p:cNvSpPr/>
            <p:nvPr/>
          </p:nvSpPr>
          <p:spPr>
            <a:xfrm rot="987423">
              <a:off x="5045758" y="2200058"/>
              <a:ext cx="870750" cy="830997"/>
            </a:xfrm>
            <a:prstGeom prst="rect">
              <a:avLst/>
            </a:prstGeom>
          </p:spPr>
          <p:txBody>
            <a:bodyPr wrap="none">
              <a:spAutoFit/>
            </a:bodyPr>
            <a:lstStyle/>
            <a:p>
              <a:r>
                <a:rPr lang="en-US" altLang="zh-CN" sz="4800" dirty="0" err="1">
                  <a:solidFill>
                    <a:srgbClr val="FFC000"/>
                  </a:solidFill>
                  <a:ea typeface="方正少儿简体" panose="03000509000000000000" pitchFamily="65" charset="-122"/>
                  <a:cs typeface="Arial" panose="020B0604020202020204" pitchFamily="34" charset="0"/>
                  <a:sym typeface="Arial"/>
                </a:rPr>
                <a:t>dò</a:t>
              </a:r>
              <a:endParaRPr lang="zh-CN" altLang="en-US" sz="4800" dirty="0">
                <a:solidFill>
                  <a:srgbClr val="FFC000"/>
                </a:solidFill>
                <a:cs typeface="Arial" panose="020B0604020202020204" pitchFamily="34" charset="0"/>
                <a:sym typeface="Arial"/>
              </a:endParaRPr>
            </a:p>
          </p:txBody>
        </p:sp>
      </p:grpSp>
      <p:sp>
        <p:nvSpPr>
          <p:cNvPr id="20" name="矩形 23"/>
          <p:cNvSpPr/>
          <p:nvPr/>
        </p:nvSpPr>
        <p:spPr>
          <a:xfrm rot="18455707">
            <a:off x="2709943" y="1804999"/>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sym typeface="Arial"/>
            </a:endParaRPr>
          </a:p>
        </p:txBody>
      </p:sp>
      <p:sp>
        <p:nvSpPr>
          <p:cNvPr id="21" name="矩形 24"/>
          <p:cNvSpPr/>
          <p:nvPr/>
        </p:nvSpPr>
        <p:spPr>
          <a:xfrm rot="20118966">
            <a:off x="4635925" y="1816637"/>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sym typeface="Arial"/>
            </a:endParaRPr>
          </a:p>
        </p:txBody>
      </p:sp>
      <p:sp>
        <p:nvSpPr>
          <p:cNvPr id="22" name="矩形 25"/>
          <p:cNvSpPr/>
          <p:nvPr/>
        </p:nvSpPr>
        <p:spPr>
          <a:xfrm rot="1119809">
            <a:off x="7357675" y="1852965"/>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sym typeface="Arial"/>
            </a:endParaRPr>
          </a:p>
        </p:txBody>
      </p:sp>
      <p:sp>
        <p:nvSpPr>
          <p:cNvPr id="23" name="矩形 26"/>
          <p:cNvSpPr/>
          <p:nvPr/>
        </p:nvSpPr>
        <p:spPr>
          <a:xfrm rot="20691888">
            <a:off x="9084817" y="2014731"/>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sym typeface="Arial"/>
            </a:endParaRPr>
          </a:p>
        </p:txBody>
      </p:sp>
      <p:grpSp>
        <p:nvGrpSpPr>
          <p:cNvPr id="24" name="组合 2"/>
          <p:cNvGrpSpPr/>
          <p:nvPr/>
        </p:nvGrpSpPr>
        <p:grpSpPr>
          <a:xfrm>
            <a:off x="3349413" y="2108429"/>
            <a:ext cx="1395662" cy="1168595"/>
            <a:chOff x="3025596" y="1678431"/>
            <a:chExt cx="1395662" cy="1168595"/>
          </a:xfrm>
        </p:grpSpPr>
        <p:sp>
          <p:nvSpPr>
            <p:cNvPr id="25" name="圆角矩形 14"/>
            <p:cNvSpPr/>
            <p:nvPr/>
          </p:nvSpPr>
          <p:spPr>
            <a:xfrm rot="20821610">
              <a:off x="3067172" y="1678431"/>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sym typeface="Arial"/>
              </a:endParaRPr>
            </a:p>
          </p:txBody>
        </p:sp>
        <p:sp>
          <p:nvSpPr>
            <p:cNvPr id="26" name="矩形 19"/>
            <p:cNvSpPr/>
            <p:nvPr/>
          </p:nvSpPr>
          <p:spPr>
            <a:xfrm rot="20718769">
              <a:off x="3025596" y="1884762"/>
              <a:ext cx="1314784" cy="830997"/>
            </a:xfrm>
            <a:prstGeom prst="rect">
              <a:avLst/>
            </a:prstGeom>
          </p:spPr>
          <p:txBody>
            <a:bodyPr wrap="none">
              <a:spAutoFit/>
            </a:bodyPr>
            <a:lstStyle/>
            <a:p>
              <a:r>
                <a:rPr lang="en-US" altLang="zh-CN" sz="4800" dirty="0" err="1">
                  <a:solidFill>
                    <a:srgbClr val="099F00"/>
                  </a:solidFill>
                  <a:ea typeface="方正少儿简体" panose="03000509000000000000" pitchFamily="65" charset="-122"/>
                  <a:cs typeface="Arial" panose="020B0604020202020204" pitchFamily="34" charset="0"/>
                  <a:sym typeface="Arial"/>
                </a:rPr>
                <a:t>Dặn</a:t>
              </a:r>
              <a:endParaRPr lang="zh-CN" altLang="en-US" sz="4800" dirty="0">
                <a:solidFill>
                  <a:srgbClr val="099F00"/>
                </a:solidFill>
                <a:ea typeface="方正少儿简体" panose="03000509000000000000" pitchFamily="65" charset="-122"/>
                <a:cs typeface="Arial" panose="020B0604020202020204" pitchFamily="34" charset="0"/>
                <a:sym typeface="Arial"/>
              </a:endParaRPr>
            </a:p>
          </p:txBody>
        </p:sp>
      </p:grpSp>
    </p:spTree>
    <p:extLst>
      <p:ext uri="{BB962C8B-B14F-4D97-AF65-F5344CB8AC3E}">
        <p14:creationId xmlns:p14="http://schemas.microsoft.com/office/powerpoint/2010/main" val="14506209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37890" name="图片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6638" y="233363"/>
            <a:ext cx="8213725"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图片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6338" y="703263"/>
            <a:ext cx="1255712" cy="125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图片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33417">
            <a:off x="646113" y="1525588"/>
            <a:ext cx="3086100" cy="436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7601B172-3EEA-43DB-9A27-139705D41110}"/>
              </a:ext>
            </a:extLst>
          </p:cNvPr>
          <p:cNvSpPr/>
          <p:nvPr/>
        </p:nvSpPr>
        <p:spPr>
          <a:xfrm>
            <a:off x="4310627" y="1660755"/>
            <a:ext cx="6821487" cy="1846659"/>
          </a:xfrm>
          <a:prstGeom prst="rect">
            <a:avLst/>
          </a:prstGeom>
          <a:noFill/>
        </p:spPr>
        <p:txBody>
          <a:bodyPr wrap="square">
            <a:spAutoFit/>
          </a:bodyPr>
          <a:lstStyle/>
          <a:p>
            <a:pPr algn="ctr">
              <a:defRPr/>
            </a:pPr>
            <a:r>
              <a:rPr lang="en-US" sz="5400" dirty="0">
                <a:ln w="0"/>
                <a:solidFill>
                  <a:schemeClr val="accent1">
                    <a:lumMod val="75000"/>
                  </a:schemeClr>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TRÒ CHƠI</a:t>
            </a:r>
          </a:p>
          <a:p>
            <a:pPr algn="ctr">
              <a:defRPr/>
            </a:pPr>
            <a:r>
              <a:rPr lang="en-US" sz="6000" dirty="0">
                <a:ln w="0"/>
                <a:solidFill>
                  <a:srgbClr val="FF9409"/>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HỘP QUÀ BÍ MẬT</a:t>
            </a:r>
          </a:p>
        </p:txBody>
      </p:sp>
      <p:pic>
        <p:nvPicPr>
          <p:cNvPr id="3" name="Picture 2"/>
          <p:cNvPicPr>
            <a:picLocks noChangeAspect="1"/>
          </p:cNvPicPr>
          <p:nvPr/>
        </p:nvPicPr>
        <p:blipFill>
          <a:blip r:embed="rId5"/>
          <a:stretch>
            <a:fillRect/>
          </a:stretch>
        </p:blipFill>
        <p:spPr>
          <a:xfrm>
            <a:off x="6372226" y="3679094"/>
            <a:ext cx="2334982" cy="1895308"/>
          </a:xfrm>
          <a:prstGeom prst="rect">
            <a:avLst/>
          </a:prstGeom>
        </p:spPr>
      </p:pic>
    </p:spTree>
    <p:extLst>
      <p:ext uri="{BB962C8B-B14F-4D97-AF65-F5344CB8AC3E}">
        <p14:creationId xmlns:p14="http://schemas.microsoft.com/office/powerpoint/2010/main" val="28219336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55"/>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25325" cy="6858000"/>
          </a:xfrm>
          <a:prstGeom prst="rect">
            <a:avLst/>
          </a:prstGeom>
        </p:spPr>
      </p:pic>
      <p:pic>
        <p:nvPicPr>
          <p:cNvPr id="6" name="Picture 5"/>
          <p:cNvPicPr>
            <a:picLocks noChangeAspect="1"/>
          </p:cNvPicPr>
          <p:nvPr/>
        </p:nvPicPr>
        <p:blipFill>
          <a:blip r:embed="rId4"/>
          <a:stretch>
            <a:fillRect/>
          </a:stretch>
        </p:blipFill>
        <p:spPr>
          <a:xfrm>
            <a:off x="0" y="0"/>
            <a:ext cx="1314449" cy="1000125"/>
          </a:xfrm>
          <a:prstGeom prst="rect">
            <a:avLst/>
          </a:prstGeom>
        </p:spPr>
      </p:pic>
      <p:grpSp>
        <p:nvGrpSpPr>
          <p:cNvPr id="7" name="Group 6"/>
          <p:cNvGrpSpPr/>
          <p:nvPr/>
        </p:nvGrpSpPr>
        <p:grpSpPr>
          <a:xfrm>
            <a:off x="1430087" y="-333375"/>
            <a:ext cx="11066713" cy="1422581"/>
            <a:chOff x="2892080" y="73211"/>
            <a:chExt cx="6649891" cy="1422581"/>
          </a:xfrm>
        </p:grpSpPr>
        <p:sp>
          <p:nvSpPr>
            <p:cNvPr id="8" name="Rounded Rectangle 7"/>
            <p:cNvSpPr/>
            <p:nvPr/>
          </p:nvSpPr>
          <p:spPr>
            <a:xfrm>
              <a:off x="2892080" y="449145"/>
              <a:ext cx="6397254" cy="859727"/>
            </a:xfrm>
            <a:prstGeom prst="round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Google Shape;1984;p32">
              <a:extLst>
                <a:ext uri="{FF2B5EF4-FFF2-40B4-BE49-F238E27FC236}">
                  <a16:creationId xmlns:a16="http://schemas.microsoft.com/office/drawing/2014/main" id="{D6226F9F-C363-5432-9A87-1B5F4DDE514B}"/>
                </a:ext>
              </a:extLst>
            </p:cNvPr>
            <p:cNvSpPr txBox="1">
              <a:spLocks/>
            </p:cNvSpPr>
            <p:nvPr/>
          </p:nvSpPr>
          <p:spPr>
            <a:xfrm>
              <a:off x="3005746" y="73211"/>
              <a:ext cx="6536225" cy="1422581"/>
            </a:xfrm>
            <a:prstGeom prst="rect">
              <a:avLst/>
            </a:prstGeom>
            <a:noFill/>
            <a:ln>
              <a:noFill/>
            </a:ln>
          </p:spPr>
          <p:txBody>
            <a:bodyPr spcFirstLastPara="1" wrap="square" lIns="91425" tIns="91425" rIns="91425" bIns="91425" anchor="ctr" anchorCtr="0">
              <a:noAutofit/>
              <a:scene3d>
                <a:camera prst="orthographicFront"/>
                <a:lightRig rig="soft" dir="t">
                  <a:rot lat="0" lon="0" rev="15600000"/>
                </a:lightRig>
              </a:scene3d>
              <a:sp3d extrusionH="57150" prstMaterial="softEdge">
                <a:bevelT w="25400" h="38100"/>
              </a:sp3d>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5"/>
                </a:buClr>
                <a:buSzPts val="3000"/>
                <a:buFont typeface="Chango"/>
                <a:buNone/>
                <a:defRPr sz="3000" b="0" i="0" u="none" strike="noStrike" cap="none">
                  <a:solidFill>
                    <a:schemeClr val="accent5"/>
                  </a:solidFill>
                  <a:latin typeface="Chango"/>
                  <a:ea typeface="Chango"/>
                  <a:cs typeface="Chango"/>
                  <a:sym typeface="Chango"/>
                </a:defRPr>
              </a:lvl1pPr>
              <a:lvl2pPr marR="0" lvl="1" algn="l" rtl="0">
                <a:lnSpc>
                  <a:spcPct val="100000"/>
                </a:lnSpc>
                <a:spcBef>
                  <a:spcPts val="0"/>
                </a:spcBef>
                <a:spcAft>
                  <a:spcPts val="0"/>
                </a:spcAft>
                <a:buClr>
                  <a:schemeClr val="accent5"/>
                </a:buClr>
                <a:buSzPts val="2800"/>
                <a:buFont typeface="Arial"/>
                <a:buNone/>
                <a:defRPr sz="2800" b="0" i="0" u="none" strike="noStrike" cap="none">
                  <a:solidFill>
                    <a:schemeClr val="accent5"/>
                  </a:solidFill>
                  <a:latin typeface="Arial"/>
                  <a:ea typeface="Arial"/>
                  <a:cs typeface="Arial"/>
                  <a:sym typeface="Arial"/>
                </a:defRPr>
              </a:lvl2pPr>
              <a:lvl3pPr marR="0" lvl="2" algn="l" rtl="0">
                <a:lnSpc>
                  <a:spcPct val="100000"/>
                </a:lnSpc>
                <a:spcBef>
                  <a:spcPts val="0"/>
                </a:spcBef>
                <a:spcAft>
                  <a:spcPts val="0"/>
                </a:spcAft>
                <a:buClr>
                  <a:schemeClr val="accent5"/>
                </a:buClr>
                <a:buSzPts val="2800"/>
                <a:buFont typeface="Arial"/>
                <a:buNone/>
                <a:defRPr sz="2800" b="0" i="0" u="none" strike="noStrike" cap="none">
                  <a:solidFill>
                    <a:schemeClr val="accent5"/>
                  </a:solidFill>
                  <a:latin typeface="Arial"/>
                  <a:ea typeface="Arial"/>
                  <a:cs typeface="Arial"/>
                  <a:sym typeface="Arial"/>
                </a:defRPr>
              </a:lvl3pPr>
              <a:lvl4pPr marR="0" lvl="3" algn="l" rtl="0">
                <a:lnSpc>
                  <a:spcPct val="100000"/>
                </a:lnSpc>
                <a:spcBef>
                  <a:spcPts val="0"/>
                </a:spcBef>
                <a:spcAft>
                  <a:spcPts val="0"/>
                </a:spcAft>
                <a:buClr>
                  <a:schemeClr val="accent5"/>
                </a:buClr>
                <a:buSzPts val="2800"/>
                <a:buFont typeface="Arial"/>
                <a:buNone/>
                <a:defRPr sz="2800" b="0" i="0" u="none" strike="noStrike" cap="none">
                  <a:solidFill>
                    <a:schemeClr val="accent5"/>
                  </a:solidFill>
                  <a:latin typeface="Arial"/>
                  <a:ea typeface="Arial"/>
                  <a:cs typeface="Arial"/>
                  <a:sym typeface="Arial"/>
                </a:defRPr>
              </a:lvl4pPr>
              <a:lvl5pPr marR="0" lvl="4" algn="l" rtl="0">
                <a:lnSpc>
                  <a:spcPct val="100000"/>
                </a:lnSpc>
                <a:spcBef>
                  <a:spcPts val="0"/>
                </a:spcBef>
                <a:spcAft>
                  <a:spcPts val="0"/>
                </a:spcAft>
                <a:buClr>
                  <a:schemeClr val="accent5"/>
                </a:buClr>
                <a:buSzPts val="2800"/>
                <a:buFont typeface="Arial"/>
                <a:buNone/>
                <a:defRPr sz="2800" b="0" i="0" u="none" strike="noStrike" cap="none">
                  <a:solidFill>
                    <a:schemeClr val="accent5"/>
                  </a:solidFill>
                  <a:latin typeface="Arial"/>
                  <a:ea typeface="Arial"/>
                  <a:cs typeface="Arial"/>
                  <a:sym typeface="Arial"/>
                </a:defRPr>
              </a:lvl5pPr>
              <a:lvl6pPr marR="0" lvl="5" algn="l" rtl="0">
                <a:lnSpc>
                  <a:spcPct val="100000"/>
                </a:lnSpc>
                <a:spcBef>
                  <a:spcPts val="0"/>
                </a:spcBef>
                <a:spcAft>
                  <a:spcPts val="0"/>
                </a:spcAft>
                <a:buClr>
                  <a:schemeClr val="accent5"/>
                </a:buClr>
                <a:buSzPts val="2800"/>
                <a:buFont typeface="Arial"/>
                <a:buNone/>
                <a:defRPr sz="2800" b="0" i="0" u="none" strike="noStrike" cap="none">
                  <a:solidFill>
                    <a:schemeClr val="accent5"/>
                  </a:solidFill>
                  <a:latin typeface="Arial"/>
                  <a:ea typeface="Arial"/>
                  <a:cs typeface="Arial"/>
                  <a:sym typeface="Arial"/>
                </a:defRPr>
              </a:lvl6pPr>
              <a:lvl7pPr marR="0" lvl="6" algn="l" rtl="0">
                <a:lnSpc>
                  <a:spcPct val="100000"/>
                </a:lnSpc>
                <a:spcBef>
                  <a:spcPts val="0"/>
                </a:spcBef>
                <a:spcAft>
                  <a:spcPts val="0"/>
                </a:spcAft>
                <a:buClr>
                  <a:schemeClr val="accent5"/>
                </a:buClr>
                <a:buSzPts val="2800"/>
                <a:buFont typeface="Arial"/>
                <a:buNone/>
                <a:defRPr sz="2800" b="0" i="0" u="none" strike="noStrike" cap="none">
                  <a:solidFill>
                    <a:schemeClr val="accent5"/>
                  </a:solidFill>
                  <a:latin typeface="Arial"/>
                  <a:ea typeface="Arial"/>
                  <a:cs typeface="Arial"/>
                  <a:sym typeface="Arial"/>
                </a:defRPr>
              </a:lvl7pPr>
              <a:lvl8pPr marR="0" lvl="7" algn="l" rtl="0">
                <a:lnSpc>
                  <a:spcPct val="100000"/>
                </a:lnSpc>
                <a:spcBef>
                  <a:spcPts val="0"/>
                </a:spcBef>
                <a:spcAft>
                  <a:spcPts val="0"/>
                </a:spcAft>
                <a:buClr>
                  <a:schemeClr val="accent5"/>
                </a:buClr>
                <a:buSzPts val="2800"/>
                <a:buFont typeface="Arial"/>
                <a:buNone/>
                <a:defRPr sz="2800" b="0" i="0" u="none" strike="noStrike" cap="none">
                  <a:solidFill>
                    <a:schemeClr val="accent5"/>
                  </a:solidFill>
                  <a:latin typeface="Arial"/>
                  <a:ea typeface="Arial"/>
                  <a:cs typeface="Arial"/>
                  <a:sym typeface="Arial"/>
                </a:defRPr>
              </a:lvl8pPr>
              <a:lvl9pPr marR="0" lvl="8" algn="l" rtl="0">
                <a:lnSpc>
                  <a:spcPct val="100000"/>
                </a:lnSpc>
                <a:spcBef>
                  <a:spcPts val="0"/>
                </a:spcBef>
                <a:spcAft>
                  <a:spcPts val="0"/>
                </a:spcAft>
                <a:buClr>
                  <a:schemeClr val="accent5"/>
                </a:buClr>
                <a:buSzPts val="2800"/>
                <a:buFont typeface="Arial"/>
                <a:buNone/>
                <a:defRPr sz="2800" b="0" i="0" u="none" strike="noStrike" cap="none">
                  <a:solidFill>
                    <a:schemeClr val="accent5"/>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FFFFFF"/>
                </a:buClr>
                <a:buSzPts val="3000"/>
                <a:buFont typeface="Chango"/>
                <a:buNone/>
                <a:tabLst/>
                <a:defRPr/>
              </a:pPr>
              <a:r>
                <a:rPr kumimoji="0" lang="en-US" sz="2600" b="1" i="0" u="none" strike="noStrike" kern="0" cap="none" spc="0" normalizeH="0" baseline="0" noProof="0" dirty="0" err="1">
                  <a:ln/>
                  <a:solidFill>
                    <a:srgbClr val="FF0000"/>
                  </a:solidFill>
                  <a:effectLst/>
                  <a:uLnTx/>
                  <a:uFillTx/>
                  <a:latin typeface="Cambria" panose="02040503050406030204" pitchFamily="18" charset="0"/>
                  <a:ea typeface="Cambria" panose="02040503050406030204" pitchFamily="18" charset="0"/>
                  <a:sym typeface="Chango"/>
                </a:rPr>
                <a:t>Nói</a:t>
              </a:r>
              <a:r>
                <a:rPr kumimoji="0" lang="en-US" sz="2600" b="1" i="0" u="none" strike="noStrike" kern="0" cap="none" spc="0" normalizeH="0" baseline="0" noProof="0" dirty="0">
                  <a:ln/>
                  <a:solidFill>
                    <a:srgbClr val="FF0000"/>
                  </a:solidFill>
                  <a:effectLst/>
                  <a:uLnTx/>
                  <a:uFillTx/>
                  <a:latin typeface="Cambria" panose="02040503050406030204" pitchFamily="18" charset="0"/>
                  <a:ea typeface="Cambria" panose="02040503050406030204" pitchFamily="18" charset="0"/>
                  <a:sym typeface="Chango"/>
                </a:rPr>
                <a:t> </a:t>
              </a:r>
              <a:r>
                <a:rPr kumimoji="0" lang="en-US" sz="2600" b="1" i="0" u="none" strike="noStrike" kern="0" cap="none" spc="0" normalizeH="0" baseline="0" noProof="0" dirty="0" err="1">
                  <a:ln/>
                  <a:solidFill>
                    <a:srgbClr val="FF0000"/>
                  </a:solidFill>
                  <a:effectLst/>
                  <a:uLnTx/>
                  <a:uFillTx/>
                  <a:latin typeface="Cambria" panose="02040503050406030204" pitchFamily="18" charset="0"/>
                  <a:ea typeface="Cambria" panose="02040503050406030204" pitchFamily="18" charset="0"/>
                  <a:sym typeface="Chango"/>
                </a:rPr>
                <a:t>về</a:t>
              </a:r>
              <a:r>
                <a:rPr kumimoji="0" lang="en-US" sz="2600" b="1" i="0" u="none" strike="noStrike" kern="0" cap="none" spc="0" normalizeH="0" baseline="0" noProof="0" dirty="0">
                  <a:ln/>
                  <a:solidFill>
                    <a:srgbClr val="FF0000"/>
                  </a:solidFill>
                  <a:effectLst/>
                  <a:uLnTx/>
                  <a:uFillTx/>
                  <a:latin typeface="Cambria" panose="02040503050406030204" pitchFamily="18" charset="0"/>
                  <a:ea typeface="Cambria" panose="02040503050406030204" pitchFamily="18" charset="0"/>
                  <a:sym typeface="Chango"/>
                </a:rPr>
                <a:t> </a:t>
              </a:r>
              <a:r>
                <a:rPr kumimoji="0" lang="en-US" sz="2600" b="1" i="0" u="none" strike="noStrike" kern="0" cap="none" spc="0" normalizeH="0" baseline="0" noProof="0" dirty="0" err="1">
                  <a:ln/>
                  <a:solidFill>
                    <a:srgbClr val="FF0000"/>
                  </a:solidFill>
                  <a:effectLst/>
                  <a:uLnTx/>
                  <a:uFillTx/>
                  <a:latin typeface="Cambria" panose="02040503050406030204" pitchFamily="18" charset="0"/>
                  <a:ea typeface="Cambria" panose="02040503050406030204" pitchFamily="18" charset="0"/>
                  <a:sym typeface="Chango"/>
                </a:rPr>
                <a:t>những</a:t>
              </a:r>
              <a:r>
                <a:rPr kumimoji="0" lang="en-US" sz="2600" b="1" i="0" u="none" strike="noStrike" kern="0" cap="none" spc="0" normalizeH="0" baseline="0" noProof="0" dirty="0">
                  <a:ln/>
                  <a:solidFill>
                    <a:srgbClr val="FF0000"/>
                  </a:solidFill>
                  <a:effectLst/>
                  <a:uLnTx/>
                  <a:uFillTx/>
                  <a:latin typeface="Cambria" panose="02040503050406030204" pitchFamily="18" charset="0"/>
                  <a:ea typeface="Cambria" panose="02040503050406030204" pitchFamily="18" charset="0"/>
                  <a:sym typeface="Chango"/>
                </a:rPr>
                <a:t> </a:t>
              </a:r>
              <a:r>
                <a:rPr kumimoji="0" lang="en-US" sz="2600" b="1" i="0" u="none" strike="noStrike" kern="0" cap="none" spc="0" normalizeH="0" baseline="0" noProof="0" dirty="0" err="1">
                  <a:ln/>
                  <a:solidFill>
                    <a:srgbClr val="FF0000"/>
                  </a:solidFill>
                  <a:effectLst/>
                  <a:uLnTx/>
                  <a:uFillTx/>
                  <a:latin typeface="Cambria" panose="02040503050406030204" pitchFamily="18" charset="0"/>
                  <a:ea typeface="Cambria" panose="02040503050406030204" pitchFamily="18" charset="0"/>
                  <a:sym typeface="Chango"/>
                </a:rPr>
                <a:t>người</a:t>
              </a:r>
              <a:r>
                <a:rPr kumimoji="0" lang="en-US" sz="2600" b="1" i="0" u="none" strike="noStrike" kern="0" cap="none" spc="0" normalizeH="0" baseline="0" noProof="0" dirty="0">
                  <a:ln/>
                  <a:solidFill>
                    <a:srgbClr val="FF0000"/>
                  </a:solidFill>
                  <a:effectLst/>
                  <a:uLnTx/>
                  <a:uFillTx/>
                  <a:latin typeface="Cambria" panose="02040503050406030204" pitchFamily="18" charset="0"/>
                  <a:ea typeface="Cambria" panose="02040503050406030204" pitchFamily="18" charset="0"/>
                  <a:sym typeface="Chango"/>
                </a:rPr>
                <a:t> </a:t>
              </a:r>
              <a:r>
                <a:rPr kumimoji="0" lang="en-US" sz="2600" b="1" i="0" u="none" strike="noStrike" kern="0" cap="none" spc="0" normalizeH="0" baseline="0" noProof="0" dirty="0" err="1">
                  <a:ln/>
                  <a:solidFill>
                    <a:srgbClr val="FF0000"/>
                  </a:solidFill>
                  <a:effectLst/>
                  <a:uLnTx/>
                  <a:uFillTx/>
                  <a:latin typeface="Cambria" panose="02040503050406030204" pitchFamily="18" charset="0"/>
                  <a:ea typeface="Cambria" panose="02040503050406030204" pitchFamily="18" charset="0"/>
                  <a:sym typeface="Chango"/>
                </a:rPr>
                <a:t>làm</a:t>
              </a:r>
              <a:r>
                <a:rPr kumimoji="0" lang="en-US" sz="2600" b="1" i="0" u="none" strike="noStrike" kern="0" cap="none" spc="0" normalizeH="0" baseline="0" noProof="0" dirty="0">
                  <a:ln/>
                  <a:solidFill>
                    <a:srgbClr val="FF0000"/>
                  </a:solidFill>
                  <a:effectLst/>
                  <a:uLnTx/>
                  <a:uFillTx/>
                  <a:latin typeface="Cambria" panose="02040503050406030204" pitchFamily="18" charset="0"/>
                  <a:ea typeface="Cambria" panose="02040503050406030204" pitchFamily="18" charset="0"/>
                  <a:sym typeface="Chango"/>
                </a:rPr>
                <a:t> </a:t>
              </a:r>
              <a:r>
                <a:rPr kumimoji="0" lang="en-US" sz="2600" b="1" i="0" u="none" strike="noStrike" kern="0" cap="none" spc="0" normalizeH="0" baseline="0" noProof="0" dirty="0" err="1">
                  <a:ln/>
                  <a:solidFill>
                    <a:srgbClr val="FF0000"/>
                  </a:solidFill>
                  <a:effectLst/>
                  <a:uLnTx/>
                  <a:uFillTx/>
                  <a:latin typeface="Cambria" panose="02040503050406030204" pitchFamily="18" charset="0"/>
                  <a:ea typeface="Cambria" panose="02040503050406030204" pitchFamily="18" charset="0"/>
                  <a:sym typeface="Chango"/>
                </a:rPr>
                <a:t>công</a:t>
              </a:r>
              <a:r>
                <a:rPr kumimoji="0" lang="en-US" sz="2600" b="1" i="0" u="none" strike="noStrike" kern="0" cap="none" spc="0" normalizeH="0" baseline="0" noProof="0" dirty="0">
                  <a:ln/>
                  <a:solidFill>
                    <a:srgbClr val="FF0000"/>
                  </a:solidFill>
                  <a:effectLst/>
                  <a:uLnTx/>
                  <a:uFillTx/>
                  <a:latin typeface="Cambria" panose="02040503050406030204" pitchFamily="18" charset="0"/>
                  <a:ea typeface="Cambria" panose="02040503050406030204" pitchFamily="18" charset="0"/>
                  <a:sym typeface="Chango"/>
                </a:rPr>
                <a:t> </a:t>
              </a:r>
              <a:r>
                <a:rPr kumimoji="0" lang="en-US" sz="2600" b="1" i="0" u="none" strike="noStrike" kern="0" cap="none" spc="0" normalizeH="0" baseline="0" noProof="0" dirty="0" err="1">
                  <a:ln/>
                  <a:solidFill>
                    <a:srgbClr val="FF0000"/>
                  </a:solidFill>
                  <a:effectLst/>
                  <a:uLnTx/>
                  <a:uFillTx/>
                  <a:latin typeface="Cambria" panose="02040503050406030204" pitchFamily="18" charset="0"/>
                  <a:ea typeface="Cambria" panose="02040503050406030204" pitchFamily="18" charset="0"/>
                  <a:sym typeface="Chango"/>
                </a:rPr>
                <a:t>việc</a:t>
              </a:r>
              <a:r>
                <a:rPr kumimoji="0" lang="en-US" sz="2600" b="1" i="0" u="none" strike="noStrike" kern="0" cap="none" spc="0" normalizeH="0" baseline="0" noProof="0" dirty="0">
                  <a:ln/>
                  <a:solidFill>
                    <a:srgbClr val="FF0000"/>
                  </a:solidFill>
                  <a:effectLst/>
                  <a:uLnTx/>
                  <a:uFillTx/>
                  <a:latin typeface="Cambria" panose="02040503050406030204" pitchFamily="18" charset="0"/>
                  <a:ea typeface="Cambria" panose="02040503050406030204" pitchFamily="18" charset="0"/>
                  <a:sym typeface="Chango"/>
                </a:rPr>
                <a:t> </a:t>
              </a:r>
              <a:r>
                <a:rPr kumimoji="0" lang="en-US" sz="2600" b="1" i="0" u="none" strike="noStrike" kern="0" cap="none" spc="0" normalizeH="0" baseline="0" noProof="0" dirty="0" err="1">
                  <a:ln/>
                  <a:solidFill>
                    <a:srgbClr val="FF0000"/>
                  </a:solidFill>
                  <a:effectLst/>
                  <a:uLnTx/>
                  <a:uFillTx/>
                  <a:latin typeface="Cambria" panose="02040503050406030204" pitchFamily="18" charset="0"/>
                  <a:ea typeface="Cambria" panose="02040503050406030204" pitchFamily="18" charset="0"/>
                  <a:sym typeface="Chango"/>
                </a:rPr>
                <a:t>canh</a:t>
              </a:r>
              <a:r>
                <a:rPr kumimoji="0" lang="en-US" sz="2600" b="1" i="0" u="none" strike="noStrike" kern="0" cap="none" spc="0" normalizeH="0" baseline="0" noProof="0" dirty="0">
                  <a:ln/>
                  <a:solidFill>
                    <a:srgbClr val="FF0000"/>
                  </a:solidFill>
                  <a:effectLst/>
                  <a:uLnTx/>
                  <a:uFillTx/>
                  <a:latin typeface="Cambria" panose="02040503050406030204" pitchFamily="18" charset="0"/>
                  <a:ea typeface="Cambria" panose="02040503050406030204" pitchFamily="18" charset="0"/>
                  <a:sym typeface="Chango"/>
                </a:rPr>
                <a:t> </a:t>
              </a:r>
              <a:r>
                <a:rPr kumimoji="0" lang="en-US" sz="2600" b="1" i="0" u="none" strike="noStrike" kern="0" cap="none" spc="0" normalizeH="0" baseline="0" noProof="0" dirty="0" err="1">
                  <a:ln/>
                  <a:solidFill>
                    <a:srgbClr val="FF0000"/>
                  </a:solidFill>
                  <a:effectLst/>
                  <a:uLnTx/>
                  <a:uFillTx/>
                  <a:latin typeface="Cambria" panose="02040503050406030204" pitchFamily="18" charset="0"/>
                  <a:ea typeface="Cambria" panose="02040503050406030204" pitchFamily="18" charset="0"/>
                  <a:sym typeface="Chango"/>
                </a:rPr>
                <a:t>giữ</a:t>
              </a:r>
              <a:r>
                <a:rPr kumimoji="0" lang="en-US" sz="2600" b="1" i="0" u="none" strike="noStrike" kern="0" cap="none" spc="0" normalizeH="0" baseline="0" noProof="0" dirty="0">
                  <a:ln/>
                  <a:solidFill>
                    <a:srgbClr val="FF0000"/>
                  </a:solidFill>
                  <a:effectLst/>
                  <a:uLnTx/>
                  <a:uFillTx/>
                  <a:latin typeface="Cambria" panose="02040503050406030204" pitchFamily="18" charset="0"/>
                  <a:ea typeface="Cambria" panose="02040503050406030204" pitchFamily="18" charset="0"/>
                  <a:sym typeface="Chango"/>
                </a:rPr>
                <a:t> </a:t>
              </a:r>
              <a:r>
                <a:rPr kumimoji="0" lang="en-US" sz="2600" b="1" i="0" u="none" strike="noStrike" kern="0" cap="none" spc="0" normalizeH="0" baseline="0" noProof="0" dirty="0" err="1">
                  <a:ln/>
                  <a:solidFill>
                    <a:srgbClr val="FF0000"/>
                  </a:solidFill>
                  <a:effectLst/>
                  <a:uLnTx/>
                  <a:uFillTx/>
                  <a:latin typeface="Cambria" panose="02040503050406030204" pitchFamily="18" charset="0"/>
                  <a:ea typeface="Cambria" panose="02040503050406030204" pitchFamily="18" charset="0"/>
                  <a:sym typeface="Chango"/>
                </a:rPr>
                <a:t>biển</a:t>
              </a:r>
              <a:r>
                <a:rPr kumimoji="0" lang="en-US" sz="2600" b="1" i="0" u="none" strike="noStrike" kern="0" cap="none" spc="0" normalizeH="0" baseline="0" noProof="0" dirty="0">
                  <a:ln/>
                  <a:solidFill>
                    <a:srgbClr val="FF0000"/>
                  </a:solidFill>
                  <a:effectLst/>
                  <a:uLnTx/>
                  <a:uFillTx/>
                  <a:latin typeface="Cambria" panose="02040503050406030204" pitchFamily="18" charset="0"/>
                  <a:ea typeface="Cambria" panose="02040503050406030204" pitchFamily="18" charset="0"/>
                  <a:sym typeface="Chango"/>
                </a:rPr>
                <a:t> </a:t>
              </a:r>
              <a:r>
                <a:rPr kumimoji="0" lang="en-US" sz="2600" b="1" i="0" u="none" strike="noStrike" kern="0" cap="none" spc="0" normalizeH="0" baseline="0" noProof="0" dirty="0" err="1">
                  <a:ln/>
                  <a:solidFill>
                    <a:srgbClr val="FF0000"/>
                  </a:solidFill>
                  <a:effectLst/>
                  <a:uLnTx/>
                  <a:uFillTx/>
                  <a:latin typeface="Cambria" panose="02040503050406030204" pitchFamily="18" charset="0"/>
                  <a:ea typeface="Cambria" panose="02040503050406030204" pitchFamily="18" charset="0"/>
                  <a:sym typeface="Chango"/>
                </a:rPr>
                <a:t>đảo</a:t>
              </a:r>
              <a:r>
                <a:rPr kumimoji="0" lang="en-US" sz="2600" b="1" i="0" u="none" strike="noStrike" kern="0" cap="none" spc="0" normalizeH="0" baseline="0" noProof="0" dirty="0">
                  <a:ln/>
                  <a:solidFill>
                    <a:srgbClr val="FF0000"/>
                  </a:solidFill>
                  <a:effectLst/>
                  <a:uLnTx/>
                  <a:uFillTx/>
                  <a:latin typeface="Cambria" panose="02040503050406030204" pitchFamily="18" charset="0"/>
                  <a:ea typeface="Cambria" panose="02040503050406030204" pitchFamily="18" charset="0"/>
                  <a:sym typeface="Chango"/>
                </a:rPr>
                <a:t> </a:t>
              </a:r>
              <a:r>
                <a:rPr kumimoji="0" lang="en-US" sz="2600" b="1" i="0" u="none" strike="noStrike" kern="0" cap="none" spc="0" normalizeH="0" baseline="0" noProof="0" dirty="0" err="1">
                  <a:ln/>
                  <a:solidFill>
                    <a:srgbClr val="FF0000"/>
                  </a:solidFill>
                  <a:effectLst/>
                  <a:uLnTx/>
                  <a:uFillTx/>
                  <a:latin typeface="Cambria" panose="02040503050406030204" pitchFamily="18" charset="0"/>
                  <a:ea typeface="Cambria" panose="02040503050406030204" pitchFamily="18" charset="0"/>
                  <a:sym typeface="Chango"/>
                </a:rPr>
                <a:t>của</a:t>
              </a:r>
              <a:r>
                <a:rPr kumimoji="0" lang="en-US" sz="2600" b="1" i="0" u="none" strike="noStrike" kern="0" cap="none" spc="0" normalizeH="0" baseline="0" noProof="0" dirty="0">
                  <a:ln/>
                  <a:solidFill>
                    <a:srgbClr val="FF0000"/>
                  </a:solidFill>
                  <a:effectLst/>
                  <a:uLnTx/>
                  <a:uFillTx/>
                  <a:latin typeface="Cambria" panose="02040503050406030204" pitchFamily="18" charset="0"/>
                  <a:ea typeface="Cambria" panose="02040503050406030204" pitchFamily="18" charset="0"/>
                  <a:sym typeface="Chango"/>
                </a:rPr>
                <a:t> </a:t>
              </a:r>
              <a:r>
                <a:rPr kumimoji="0" lang="en-US" sz="2600" b="1" i="0" u="none" strike="noStrike" kern="0" cap="none" spc="0" normalizeH="0" baseline="0" noProof="0" dirty="0" err="1">
                  <a:ln/>
                  <a:solidFill>
                    <a:srgbClr val="FF0000"/>
                  </a:solidFill>
                  <a:effectLst/>
                  <a:uLnTx/>
                  <a:uFillTx/>
                  <a:latin typeface="Cambria" panose="02040503050406030204" pitchFamily="18" charset="0"/>
                  <a:ea typeface="Cambria" panose="02040503050406030204" pitchFamily="18" charset="0"/>
                  <a:sym typeface="Chango"/>
                </a:rPr>
                <a:t>Tổ</a:t>
              </a:r>
              <a:r>
                <a:rPr kumimoji="0" lang="en-US" sz="2600" b="1" i="0" u="none" strike="noStrike" kern="0" cap="none" spc="0" normalizeH="0" baseline="0" noProof="0" dirty="0">
                  <a:ln/>
                  <a:solidFill>
                    <a:srgbClr val="FF0000"/>
                  </a:solidFill>
                  <a:effectLst/>
                  <a:uLnTx/>
                  <a:uFillTx/>
                  <a:latin typeface="Cambria" panose="02040503050406030204" pitchFamily="18" charset="0"/>
                  <a:ea typeface="Cambria" panose="02040503050406030204" pitchFamily="18" charset="0"/>
                  <a:sym typeface="Chango"/>
                </a:rPr>
                <a:t> </a:t>
              </a:r>
              <a:r>
                <a:rPr kumimoji="0" lang="en-US" sz="2600" b="1" i="0" u="none" strike="noStrike" kern="0" cap="none" spc="0" normalizeH="0" baseline="0" noProof="0" dirty="0" err="1">
                  <a:ln/>
                  <a:solidFill>
                    <a:srgbClr val="FF0000"/>
                  </a:solidFill>
                  <a:effectLst/>
                  <a:uLnTx/>
                  <a:uFillTx/>
                  <a:latin typeface="Cambria" panose="02040503050406030204" pitchFamily="18" charset="0"/>
                  <a:ea typeface="Cambria" panose="02040503050406030204" pitchFamily="18" charset="0"/>
                  <a:sym typeface="Chango"/>
                </a:rPr>
                <a:t>quốc</a:t>
              </a:r>
              <a:endParaRPr kumimoji="0" lang="vi-VN" sz="2600" b="1" i="0" u="none" strike="noStrike" kern="0" cap="none" spc="0" normalizeH="0" baseline="0" noProof="0" dirty="0">
                <a:ln/>
                <a:solidFill>
                  <a:srgbClr val="FF0000"/>
                </a:solidFill>
                <a:effectLst/>
                <a:uLnTx/>
                <a:uFillTx/>
                <a:latin typeface="Cambria" panose="02040503050406030204" pitchFamily="18" charset="0"/>
                <a:ea typeface="Cambria" panose="02040503050406030204" pitchFamily="18" charset="0"/>
                <a:sym typeface="Chango"/>
              </a:endParaRPr>
            </a:p>
          </p:txBody>
        </p:sp>
      </p:grpSp>
    </p:spTree>
    <p:extLst>
      <p:ext uri="{BB962C8B-B14F-4D97-AF65-F5344CB8AC3E}">
        <p14:creationId xmlns:p14="http://schemas.microsoft.com/office/powerpoint/2010/main" val="3539787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5724" y="-142875"/>
            <a:ext cx="12277724" cy="7000875"/>
          </a:xfrm>
          <a:prstGeom prst="rect">
            <a:avLst/>
          </a:prstGeom>
        </p:spPr>
      </p:pic>
    </p:spTree>
    <p:extLst>
      <p:ext uri="{BB962C8B-B14F-4D97-AF65-F5344CB8AC3E}">
        <p14:creationId xmlns:p14="http://schemas.microsoft.com/office/powerpoint/2010/main" val="39074092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1694" name="文本框 71693"/>
          <p:cNvSpPr txBox="1"/>
          <p:nvPr/>
        </p:nvSpPr>
        <p:spPr>
          <a:xfrm>
            <a:off x="6432064" y="5409192"/>
            <a:ext cx="2842468" cy="448713"/>
          </a:xfrm>
          <a:prstGeom prst="rect">
            <a:avLst/>
          </a:prstGeom>
          <a:noFill/>
          <a:ln w="9525">
            <a:noFill/>
          </a:ln>
        </p:spPr>
        <p:txBody>
          <a:bodyPr>
            <a:spAutoFit/>
          </a:bodyPr>
          <a:lstStyle/>
          <a:p>
            <a:pPr defTabSz="1085915">
              <a:spcBef>
                <a:spcPct val="50000"/>
              </a:spcBef>
            </a:pPr>
            <a:r>
              <a:rPr lang="zh-CN" altLang="en-US" sz="2316" dirty="0">
                <a:solidFill>
                  <a:prstClr val="white"/>
                </a:solidFill>
                <a:latin typeface="SimHei" panose="02010609060101010101" pitchFamily="2" charset="-122"/>
                <a:ea typeface="SimHei" panose="02010609060101010101" pitchFamily="2" charset="-122"/>
              </a:rPr>
              <a:t>在此输入文字</a:t>
            </a:r>
          </a:p>
        </p:txBody>
      </p:sp>
      <p:sp>
        <p:nvSpPr>
          <p:cNvPr id="5" name="TextBox 4">
            <a:extLst>
              <a:ext uri="{FF2B5EF4-FFF2-40B4-BE49-F238E27FC236}">
                <a16:creationId xmlns:a16="http://schemas.microsoft.com/office/drawing/2014/main" id="{133025F6-03E4-F7FE-A115-15A451327F80}"/>
              </a:ext>
            </a:extLst>
          </p:cNvPr>
          <p:cNvSpPr txBox="1"/>
          <p:nvPr/>
        </p:nvSpPr>
        <p:spPr>
          <a:xfrm>
            <a:off x="3019425" y="2229274"/>
            <a:ext cx="9477375" cy="1862048"/>
          </a:xfrm>
          <a:prstGeom prst="rect">
            <a:avLst/>
          </a:prstGeom>
          <a:noFill/>
        </p:spPr>
        <p:txBody>
          <a:bodyPr wrap="square" rtlCol="0">
            <a:spAutoFit/>
          </a:bodyPr>
          <a:lstStyle/>
          <a:p>
            <a:r>
              <a:rPr lang="en-US" sz="11500" b="1" dirty="0" err="1">
                <a:solidFill>
                  <a:srgbClr val="C00000"/>
                </a:solidFill>
                <a:latin typeface="Great Vibes" pitchFamily="2" charset="0"/>
              </a:rPr>
              <a:t>Đọc</a:t>
            </a:r>
            <a:r>
              <a:rPr lang="en-US" sz="11500" b="1" dirty="0">
                <a:solidFill>
                  <a:srgbClr val="C00000"/>
                </a:solidFill>
                <a:latin typeface="Great Vibes" pitchFamily="2" charset="0"/>
              </a:rPr>
              <a:t> </a:t>
            </a:r>
            <a:r>
              <a:rPr lang="en-US" sz="11500" b="1" dirty="0" err="1">
                <a:solidFill>
                  <a:srgbClr val="C00000"/>
                </a:solidFill>
                <a:latin typeface="Great Vibes" pitchFamily="2" charset="0"/>
              </a:rPr>
              <a:t>văn</a:t>
            </a:r>
            <a:r>
              <a:rPr lang="en-US" sz="11500" b="1" dirty="0">
                <a:solidFill>
                  <a:srgbClr val="C00000"/>
                </a:solidFill>
                <a:latin typeface="Great Vibes" pitchFamily="2" charset="0"/>
              </a:rPr>
              <a:t> </a:t>
            </a:r>
            <a:r>
              <a:rPr lang="en-US" sz="11500" b="1" dirty="0" err="1">
                <a:solidFill>
                  <a:srgbClr val="C00000"/>
                </a:solidFill>
                <a:latin typeface="Great Vibes" pitchFamily="2" charset="0"/>
              </a:rPr>
              <a:t>bản</a:t>
            </a:r>
            <a:endParaRPr lang="en-US" sz="11500" b="1" dirty="0">
              <a:solidFill>
                <a:srgbClr val="C00000"/>
              </a:solidFill>
              <a:latin typeface="Great Vibes" pitchFamily="2" charset="0"/>
            </a:endParaRPr>
          </a:p>
        </p:txBody>
      </p:sp>
    </p:spTree>
    <p:extLst>
      <p:ext uri="{BB962C8B-B14F-4D97-AF65-F5344CB8AC3E}">
        <p14:creationId xmlns:p14="http://schemas.microsoft.com/office/powerpoint/2010/main" val="3614039916"/>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4" name="TextBox 3"/>
          <p:cNvSpPr txBox="1"/>
          <p:nvPr/>
        </p:nvSpPr>
        <p:spPr>
          <a:xfrm>
            <a:off x="5086350" y="1933575"/>
            <a:ext cx="5505450" cy="769441"/>
          </a:xfrm>
          <a:prstGeom prst="rect">
            <a:avLst/>
          </a:prstGeom>
          <a:noFill/>
        </p:spPr>
        <p:txBody>
          <a:bodyPr wrap="square" rtlCol="0">
            <a:spAutoFit/>
          </a:bodyPr>
          <a:lstStyle/>
          <a:p>
            <a:r>
              <a:rPr lang="en-US" sz="4400" b="1" dirty="0">
                <a:solidFill>
                  <a:srgbClr val="FF0000"/>
                </a:solidFill>
                <a:latin typeface="Times New Roman" panose="02020603050405020304" pitchFamily="18" charset="0"/>
                <a:cs typeface="Times New Roman" panose="02020603050405020304" pitchFamily="18" charset="0"/>
              </a:rPr>
              <a:t>LUYỆN ĐỌC</a:t>
            </a:r>
          </a:p>
        </p:txBody>
      </p:sp>
    </p:spTree>
    <p:extLst>
      <p:ext uri="{BB962C8B-B14F-4D97-AF65-F5344CB8AC3E}">
        <p14:creationId xmlns:p14="http://schemas.microsoft.com/office/powerpoint/2010/main" val="20709957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rotWithShape="1">
          <a:blip r:embed="rId3" cstate="print">
            <a:extLst>
              <a:ext uri="{28A0092B-C50C-407E-A947-70E740481C1C}">
                <a14:useLocalDpi xmlns:a14="http://schemas.microsoft.com/office/drawing/2010/main" val="0"/>
              </a:ext>
            </a:extLst>
          </a:blip>
          <a:srcRect t="22718"/>
          <a:stretch>
            <a:fillRect/>
          </a:stretch>
        </p:blipFill>
        <p:spPr>
          <a:xfrm>
            <a:off x="100031" y="2"/>
            <a:ext cx="2156809" cy="1953617"/>
          </a:xfrm>
          <a:prstGeom prst="rect">
            <a:avLst/>
          </a:prstGeom>
        </p:spPr>
      </p:pic>
      <p:sp>
        <p:nvSpPr>
          <p:cNvPr id="32" name="文本框 31"/>
          <p:cNvSpPr txBox="1"/>
          <p:nvPr/>
        </p:nvSpPr>
        <p:spPr>
          <a:xfrm>
            <a:off x="2502603" y="1250958"/>
            <a:ext cx="6818489" cy="769441"/>
          </a:xfrm>
          <a:custGeom>
            <a:avLst/>
            <a:gdLst>
              <a:gd name="connsiteX0" fmla="*/ 0 w 6588700"/>
              <a:gd name="connsiteY0" fmla="*/ 380332 h 1123712"/>
              <a:gd name="connsiteX1" fmla="*/ 380332 w 6588700"/>
              <a:gd name="connsiteY1" fmla="*/ 0 h 1123712"/>
              <a:gd name="connsiteX2" fmla="*/ 6208368 w 6588700"/>
              <a:gd name="connsiteY2" fmla="*/ 0 h 1123712"/>
              <a:gd name="connsiteX3" fmla="*/ 6588700 w 6588700"/>
              <a:gd name="connsiteY3" fmla="*/ 380332 h 1123712"/>
              <a:gd name="connsiteX4" fmla="*/ 6588700 w 6588700"/>
              <a:gd name="connsiteY4" fmla="*/ 743380 h 1123712"/>
              <a:gd name="connsiteX5" fmla="*/ 6208368 w 6588700"/>
              <a:gd name="connsiteY5" fmla="*/ 1123712 h 1123712"/>
              <a:gd name="connsiteX6" fmla="*/ 380332 w 6588700"/>
              <a:gd name="connsiteY6" fmla="*/ 1123712 h 1123712"/>
              <a:gd name="connsiteX7" fmla="*/ 0 w 6588700"/>
              <a:gd name="connsiteY7" fmla="*/ 743380 h 1123712"/>
              <a:gd name="connsiteX8" fmla="*/ 0 w 6588700"/>
              <a:gd name="connsiteY8" fmla="*/ 380332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88700" h="1123712" extrusionOk="0">
                <a:moveTo>
                  <a:pt x="0" y="380332"/>
                </a:moveTo>
                <a:cubicBezTo>
                  <a:pt x="-30636" y="159428"/>
                  <a:pt x="172013" y="-29052"/>
                  <a:pt x="380332" y="0"/>
                </a:cubicBezTo>
                <a:cubicBezTo>
                  <a:pt x="2765618" y="21081"/>
                  <a:pt x="5175681" y="112621"/>
                  <a:pt x="6208368" y="0"/>
                </a:cubicBezTo>
                <a:cubicBezTo>
                  <a:pt x="6412866" y="32844"/>
                  <a:pt x="6593683" y="169433"/>
                  <a:pt x="6588700" y="380332"/>
                </a:cubicBezTo>
                <a:cubicBezTo>
                  <a:pt x="6580767" y="423651"/>
                  <a:pt x="6612761" y="596215"/>
                  <a:pt x="6588700" y="743380"/>
                </a:cubicBezTo>
                <a:cubicBezTo>
                  <a:pt x="6591583" y="960423"/>
                  <a:pt x="6387765" y="1132461"/>
                  <a:pt x="6208368" y="1123712"/>
                </a:cubicBezTo>
                <a:cubicBezTo>
                  <a:pt x="5069794" y="1031646"/>
                  <a:pt x="1094342" y="1149336"/>
                  <a:pt x="380332" y="1123712"/>
                </a:cubicBezTo>
                <a:cubicBezTo>
                  <a:pt x="178925" y="1158376"/>
                  <a:pt x="3613" y="926992"/>
                  <a:pt x="0" y="743380"/>
                </a:cubicBezTo>
                <a:cubicBezTo>
                  <a:pt x="-2499" y="614300"/>
                  <a:pt x="-4306" y="550468"/>
                  <a:pt x="0" y="380332"/>
                </a:cubicBezTo>
                <a:close/>
              </a:path>
            </a:pathLst>
          </a:custGeom>
          <a:noFill/>
          <a:ln w="38100">
            <a:solidFill>
              <a:srgbClr val="002060"/>
            </a:solidFill>
          </a:ln>
        </p:spPr>
        <p:txBody>
          <a:bodyPr vert="horz" wrap="square" rtlCol="0">
            <a:spAutoFit/>
          </a:bodyPr>
          <a:lstStyle/>
          <a:p>
            <a:pPr algn="ctr" defTabSz="457200">
              <a:defRPr/>
            </a:pPr>
            <a:r>
              <a:rPr lang="en-US" altLang="zh-CN" sz="4400" b="1" spc="300" dirty="0" err="1">
                <a:ln>
                  <a:solidFill>
                    <a:srgbClr val="6EBA35"/>
                  </a:solidFill>
                </a:ln>
                <a:solidFill>
                  <a:srgbClr val="4A54C9"/>
                </a:solidFill>
                <a:latin typeface="UTM Nyala" panose="02040603050506020204" pitchFamily="18" charset="0"/>
                <a:ea typeface="方正姚体" panose="02010601030101010101" pitchFamily="2" charset="-122"/>
              </a:rPr>
              <a:t>Bài</a:t>
            </a:r>
            <a:r>
              <a:rPr lang="en-US" altLang="zh-CN" sz="4400" b="1" spc="300" dirty="0">
                <a:ln>
                  <a:solidFill>
                    <a:srgbClr val="6EBA35"/>
                  </a:solidFill>
                </a:ln>
                <a:solidFill>
                  <a:srgbClr val="4A54C9"/>
                </a:solidFill>
                <a:latin typeface="UTM Nyala" panose="02040603050506020204" pitchFamily="18" charset="0"/>
                <a:ea typeface="方正姚体" panose="02010601030101010101" pitchFamily="2" charset="-122"/>
              </a:rPr>
              <a:t> </a:t>
            </a:r>
            <a:r>
              <a:rPr lang="en-US" altLang="zh-CN" sz="4400" b="1" spc="300" dirty="0" err="1">
                <a:ln>
                  <a:solidFill>
                    <a:srgbClr val="6EBA35"/>
                  </a:solidFill>
                </a:ln>
                <a:solidFill>
                  <a:srgbClr val="4A54C9"/>
                </a:solidFill>
                <a:latin typeface="UTM Nyala" panose="02040603050506020204" pitchFamily="18" charset="0"/>
                <a:ea typeface="方正姚体" panose="02010601030101010101" pitchFamily="2" charset="-122"/>
              </a:rPr>
              <a:t>văn</a:t>
            </a:r>
            <a:r>
              <a:rPr lang="en-US" altLang="zh-CN" sz="4400" b="1" spc="300" dirty="0">
                <a:ln>
                  <a:solidFill>
                    <a:srgbClr val="6EBA35"/>
                  </a:solidFill>
                </a:ln>
                <a:solidFill>
                  <a:srgbClr val="4A54C9"/>
                </a:solidFill>
                <a:latin typeface="UTM Nyala" panose="02040603050506020204" pitchFamily="18" charset="0"/>
                <a:ea typeface="方正姚体" panose="02010601030101010101" pitchFamily="2" charset="-122"/>
              </a:rPr>
              <a:t> chia </a:t>
            </a:r>
            <a:r>
              <a:rPr lang="en-US" altLang="zh-CN" sz="4400" b="1" spc="300" dirty="0" err="1">
                <a:ln>
                  <a:solidFill>
                    <a:srgbClr val="6EBA35"/>
                  </a:solidFill>
                </a:ln>
                <a:solidFill>
                  <a:srgbClr val="4A54C9"/>
                </a:solidFill>
                <a:latin typeface="UTM Nyala" panose="02040603050506020204" pitchFamily="18" charset="0"/>
                <a:ea typeface="方正姚体" panose="02010601030101010101" pitchFamily="2" charset="-122"/>
              </a:rPr>
              <a:t>làm</a:t>
            </a:r>
            <a:r>
              <a:rPr lang="en-US" altLang="zh-CN" sz="4400" b="1" spc="300" dirty="0">
                <a:ln>
                  <a:solidFill>
                    <a:srgbClr val="6EBA35"/>
                  </a:solidFill>
                </a:ln>
                <a:solidFill>
                  <a:srgbClr val="4A54C9"/>
                </a:solidFill>
                <a:latin typeface="UTM Nyala" panose="02040603050506020204" pitchFamily="18" charset="0"/>
                <a:ea typeface="方正姚体" panose="02010601030101010101" pitchFamily="2" charset="-122"/>
              </a:rPr>
              <a:t> … </a:t>
            </a:r>
            <a:r>
              <a:rPr lang="en-US" altLang="zh-CN" sz="4400" b="1" spc="300" dirty="0" err="1">
                <a:ln>
                  <a:solidFill>
                    <a:srgbClr val="6EBA35"/>
                  </a:solidFill>
                </a:ln>
                <a:solidFill>
                  <a:srgbClr val="4A54C9"/>
                </a:solidFill>
                <a:latin typeface="UTM Nyala" panose="02040603050506020204" pitchFamily="18" charset="0"/>
                <a:ea typeface="方正姚体" panose="02010601030101010101" pitchFamily="2" charset="-122"/>
              </a:rPr>
              <a:t>đoạn</a:t>
            </a:r>
            <a:endParaRPr lang="zh-CN" altLang="en-US" sz="4400" b="1" spc="300" dirty="0">
              <a:ln>
                <a:solidFill>
                  <a:srgbClr val="6EBA35"/>
                </a:solidFill>
              </a:ln>
              <a:solidFill>
                <a:srgbClr val="4A54C9"/>
              </a:solidFill>
              <a:latin typeface="UTM Nyala" panose="02040603050506020204" pitchFamily="18" charset="0"/>
              <a:ea typeface="方正姚体" panose="02010601030101010101" pitchFamily="2" charset="-122"/>
            </a:endParaRPr>
          </a:p>
        </p:txBody>
      </p:sp>
      <p:pic>
        <p:nvPicPr>
          <p:cNvPr id="7" name="图片 6"/>
          <p:cNvPicPr>
            <a:picLocks noChangeAspect="1"/>
          </p:cNvPicPr>
          <p:nvPr/>
        </p:nvPicPr>
        <p:blipFill rotWithShape="1">
          <a:blip r:embed="rId4">
            <a:extLst>
              <a:ext uri="{28A0092B-C50C-407E-A947-70E740481C1C}">
                <a14:useLocalDpi xmlns:a14="http://schemas.microsoft.com/office/drawing/2010/main" val="0"/>
              </a:ext>
            </a:extLst>
          </a:blip>
          <a:srcRect l="20023" b="67764"/>
          <a:stretch>
            <a:fillRect/>
          </a:stretch>
        </p:blipFill>
        <p:spPr>
          <a:xfrm flipV="1">
            <a:off x="8342012" y="-1"/>
            <a:ext cx="3886677" cy="1566592"/>
          </a:xfrm>
          <a:prstGeom prst="rect">
            <a:avLst/>
          </a:prstGeom>
        </p:spPr>
      </p:pic>
      <p:sp>
        <p:nvSpPr>
          <p:cNvPr id="25" name="Text Placeholder 2"/>
          <p:cNvSpPr txBox="1"/>
          <p:nvPr/>
        </p:nvSpPr>
        <p:spPr>
          <a:xfrm>
            <a:off x="2832260" y="1953619"/>
            <a:ext cx="2330565" cy="964077"/>
          </a:xfrm>
          <a:prstGeom prst="rect">
            <a:avLst/>
          </a:prstGeom>
        </p:spPr>
        <p:txBody>
          <a:bodyPr/>
          <a:lstStyle>
            <a:lvl1pPr marL="0" indent="0" algn="ctr" defTabSz="914400" rtl="0" eaLnBrk="1" latinLnBrk="0" hangingPunct="1">
              <a:lnSpc>
                <a:spcPct val="60000"/>
              </a:lnSpc>
              <a:spcBef>
                <a:spcPts val="1000"/>
              </a:spcBef>
              <a:buFont typeface="Arial" panose="020B0604020202020204" pitchFamily="34" charset="0"/>
              <a:buNone/>
              <a:defRPr sz="1800" b="0" i="0" kern="1200">
                <a:solidFill>
                  <a:schemeClr val="tx1"/>
                </a:solidFill>
                <a:latin typeface="SF UI Display Thin" charset="0"/>
                <a:ea typeface="SF UI Display Thin" charset="0"/>
                <a:cs typeface="SF UI Display Thin"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1780"/>
              </a:lnSpc>
              <a:spcBef>
                <a:spcPts val="400"/>
              </a:spcBef>
              <a:defRPr/>
            </a:pPr>
            <a:endParaRPr lang="en-US" sz="1100" dirty="0">
              <a:solidFill>
                <a:prstClr val="black">
                  <a:alpha val="60000"/>
                </a:prstClr>
              </a:solidFill>
              <a:latin typeface="腾祥铁山楷书繁" panose="01010104010101010101" pitchFamily="2" charset="-122"/>
              <a:ea typeface="腾祥铁山楷书繁" panose="01010104010101010101" pitchFamily="2" charset="-122"/>
              <a:cs typeface="Source Sans Pro" charset="0"/>
            </a:endParaRPr>
          </a:p>
        </p:txBody>
      </p:sp>
      <p:grpSp>
        <p:nvGrpSpPr>
          <p:cNvPr id="6" name="Group 138"/>
          <p:cNvGrpSpPr>
            <a:grpSpLocks/>
          </p:cNvGrpSpPr>
          <p:nvPr/>
        </p:nvGrpSpPr>
        <p:grpSpPr bwMode="auto">
          <a:xfrm>
            <a:off x="4154310" y="104425"/>
            <a:ext cx="3941939" cy="1024467"/>
            <a:chOff x="1018706" y="857227"/>
            <a:chExt cx="7143752" cy="2563583"/>
          </a:xfrm>
        </p:grpSpPr>
        <p:pic>
          <p:nvPicPr>
            <p:cNvPr id="8" name="图片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18706" y="857227"/>
              <a:ext cx="7143752" cy="256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文本框 141"/>
            <p:cNvSpPr txBox="1"/>
            <p:nvPr/>
          </p:nvSpPr>
          <p:spPr>
            <a:xfrm>
              <a:off x="1692447" y="1390840"/>
              <a:ext cx="6176067" cy="1617351"/>
            </a:xfrm>
            <a:prstGeom prst="rect">
              <a:avLst/>
            </a:prstGeom>
          </p:spPr>
          <p:txBody>
            <a:bodyPr>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algn="ctr" defTabSz="342900">
                <a:lnSpc>
                  <a:spcPct val="100000"/>
                </a:lnSpc>
                <a:defRPr/>
              </a:pPr>
              <a:r>
                <a:rPr lang="en-US" altLang="zh-CN" dirty="0">
                  <a:solidFill>
                    <a:srgbClr val="FFC000"/>
                  </a:solidFill>
                  <a:effectLst>
                    <a:outerShdw blurRad="50800" dist="38100" algn="l" rotWithShape="0">
                      <a:prstClr val="black">
                        <a:alpha val="40000"/>
                      </a:prstClr>
                    </a:outerShdw>
                  </a:effectLst>
                  <a:latin typeface="UTM Futura Extra" panose="02040603050506020204" pitchFamily="18" charset="0"/>
                  <a:ea typeface="字魂36号-正文宋楷" panose="02000000000000000000" pitchFamily="2" charset="-122"/>
                </a:rPr>
                <a:t>LUYỆN ĐỌC</a:t>
              </a:r>
              <a:endParaRPr lang="zh-CN" altLang="en-US" dirty="0">
                <a:solidFill>
                  <a:srgbClr val="FFC000"/>
                </a:solidFill>
                <a:effectLst>
                  <a:outerShdw blurRad="50800" dist="38100" algn="l" rotWithShape="0">
                    <a:prstClr val="black">
                      <a:alpha val="40000"/>
                    </a:prstClr>
                  </a:outerShdw>
                </a:effectLst>
                <a:latin typeface="UTM Futura Extra" panose="02040603050506020204" pitchFamily="18" charset="0"/>
                <a:ea typeface="字魂36号-正文宋楷" panose="02000000000000000000" pitchFamily="2" charset="-122"/>
              </a:endParaRPr>
            </a:p>
          </p:txBody>
        </p:sp>
      </p:grpSp>
      <p:sp>
        <p:nvSpPr>
          <p:cNvPr id="2" name="Rectangle 1"/>
          <p:cNvSpPr/>
          <p:nvPr/>
        </p:nvSpPr>
        <p:spPr>
          <a:xfrm>
            <a:off x="1442332" y="2438976"/>
            <a:ext cx="9939514" cy="729430"/>
          </a:xfrm>
          <a:prstGeom prst="rect">
            <a:avLst/>
          </a:prstGeom>
        </p:spPr>
        <p:txBody>
          <a:bodyPr wrap="square">
            <a:spAutoFit/>
          </a:bodyPr>
          <a:lstStyle/>
          <a:p>
            <a:pPr algn="just">
              <a:lnSpc>
                <a:spcPct val="115000"/>
              </a:lnSpc>
              <a:tabLst>
                <a:tab pos="-152400" algn="l"/>
              </a:tabLst>
            </a:pPr>
            <a:r>
              <a:rPr lang="nl-NL" sz="36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Đoạn 1: </a:t>
            </a:r>
            <a:r>
              <a:rPr lang="nl-NL" sz="3600" b="1" i="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Hải đăng</a:t>
            </a:r>
            <a:r>
              <a:rPr lang="nl-NL" sz="36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……đến </a:t>
            </a:r>
            <a:r>
              <a:rPr lang="nl-NL" sz="3600" b="1" i="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không lo lạc đường</a:t>
            </a:r>
            <a:r>
              <a:rPr lang="nl-NL" sz="36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3600" b="1" dirty="0">
              <a:solidFill>
                <a:srgbClr val="7030A0"/>
              </a:solidFill>
              <a:latin typeface="Arial" panose="020B0604020202020204" pitchFamily="34" charset="0"/>
              <a:ea typeface="Arial" panose="020B0604020202020204" pitchFamily="34" charset="0"/>
              <a:cs typeface="Times New Roman" panose="02020603050405020304" pitchFamily="18" charset="0"/>
            </a:endParaRPr>
          </a:p>
        </p:txBody>
      </p:sp>
      <p:sp>
        <p:nvSpPr>
          <p:cNvPr id="3" name="TextBox 2"/>
          <p:cNvSpPr txBox="1"/>
          <p:nvPr/>
        </p:nvSpPr>
        <p:spPr>
          <a:xfrm>
            <a:off x="7248525" y="1260191"/>
            <a:ext cx="400050" cy="646331"/>
          </a:xfrm>
          <a:prstGeom prst="rect">
            <a:avLst/>
          </a:prstGeom>
          <a:noFill/>
        </p:spPr>
        <p:txBody>
          <a:bodyPr wrap="square" rtlCol="0">
            <a:spAutoFit/>
          </a:bodyPr>
          <a:lstStyle/>
          <a:p>
            <a:r>
              <a:rPr lang="en-US" sz="3600" b="1" dirty="0">
                <a:solidFill>
                  <a:schemeClr val="accent5">
                    <a:lumMod val="50000"/>
                  </a:schemeClr>
                </a:solidFill>
                <a:latin typeface="Times New Roman" panose="02020603050405020304" pitchFamily="18" charset="0"/>
                <a:cs typeface="Times New Roman" panose="02020603050405020304" pitchFamily="18" charset="0"/>
              </a:rPr>
              <a:t>3</a:t>
            </a:r>
          </a:p>
        </p:txBody>
      </p:sp>
      <p:sp>
        <p:nvSpPr>
          <p:cNvPr id="12" name="Rectangle 11"/>
          <p:cNvSpPr/>
          <p:nvPr/>
        </p:nvSpPr>
        <p:spPr>
          <a:xfrm>
            <a:off x="1442332" y="3039593"/>
            <a:ext cx="9939514" cy="1366528"/>
          </a:xfrm>
          <a:prstGeom prst="rect">
            <a:avLst/>
          </a:prstGeom>
        </p:spPr>
        <p:txBody>
          <a:bodyPr wrap="square">
            <a:spAutoFit/>
          </a:bodyPr>
          <a:lstStyle/>
          <a:p>
            <a:pPr algn="just">
              <a:lnSpc>
                <a:spcPct val="115000"/>
              </a:lnSpc>
              <a:tabLst>
                <a:tab pos="-152400" algn="l"/>
              </a:tabLst>
            </a:pPr>
            <a:r>
              <a:rPr lang="nl-NL" sz="36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Đoạn 2: </a:t>
            </a:r>
            <a:r>
              <a:rPr lang="nl-NL" sz="3600" b="1" i="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Những ngọn hải đăng</a:t>
            </a:r>
            <a:r>
              <a:rPr lang="nl-NL" sz="36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……đến </a:t>
            </a:r>
            <a:r>
              <a:rPr lang="nl-NL" sz="3600" b="1" i="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khắc phục mọi sự cố</a:t>
            </a:r>
            <a:r>
              <a:rPr lang="nl-NL" sz="36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3600" b="1" dirty="0">
              <a:solidFill>
                <a:srgbClr val="7030A0"/>
              </a:solidFill>
              <a:latin typeface="Arial" panose="020B0604020202020204" pitchFamily="34" charset="0"/>
              <a:ea typeface="Arial" panose="020B0604020202020204" pitchFamily="34" charset="0"/>
              <a:cs typeface="Times New Roman" panose="02020603050405020304" pitchFamily="18" charset="0"/>
            </a:endParaRPr>
          </a:p>
        </p:txBody>
      </p:sp>
      <p:sp>
        <p:nvSpPr>
          <p:cNvPr id="13" name="Rectangle 12"/>
          <p:cNvSpPr/>
          <p:nvPr/>
        </p:nvSpPr>
        <p:spPr>
          <a:xfrm>
            <a:off x="1442332" y="4277308"/>
            <a:ext cx="9939514" cy="729430"/>
          </a:xfrm>
          <a:prstGeom prst="rect">
            <a:avLst/>
          </a:prstGeom>
        </p:spPr>
        <p:txBody>
          <a:bodyPr wrap="square">
            <a:spAutoFit/>
          </a:bodyPr>
          <a:lstStyle/>
          <a:p>
            <a:pPr algn="just">
              <a:lnSpc>
                <a:spcPct val="115000"/>
              </a:lnSpc>
              <a:tabLst>
                <a:tab pos="-152400" algn="l"/>
              </a:tabLst>
            </a:pPr>
            <a:r>
              <a:rPr lang="nl-NL" sz="36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Đoạn 3: Phần còn lại. </a:t>
            </a:r>
            <a:endParaRPr lang="en-US" sz="3600" b="1" dirty="0">
              <a:solidFill>
                <a:srgbClr val="7030A0"/>
              </a:solidFill>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8857046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 grpId="0"/>
      <p:bldP spid="3" grpId="0"/>
      <p:bldP spid="12"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40815"/>
            <a:ext cx="12278408" cy="6998815"/>
          </a:xfrm>
          <a:prstGeom prst="rect">
            <a:avLst/>
          </a:prstGeom>
        </p:spPr>
      </p:pic>
      <p:pic>
        <p:nvPicPr>
          <p:cNvPr id="5" name="Picture 4"/>
          <p:cNvPicPr>
            <a:picLocks noChangeAspect="1"/>
          </p:cNvPicPr>
          <p:nvPr/>
        </p:nvPicPr>
        <p:blipFill>
          <a:blip r:embed="rId3"/>
          <a:stretch>
            <a:fillRect/>
          </a:stretch>
        </p:blipFill>
        <p:spPr>
          <a:xfrm>
            <a:off x="3816161" y="2038817"/>
            <a:ext cx="4646086" cy="2639550"/>
          </a:xfrm>
          <a:prstGeom prst="rect">
            <a:avLst/>
          </a:prstGeom>
        </p:spPr>
      </p:pic>
    </p:spTree>
    <p:extLst>
      <p:ext uri="{BB962C8B-B14F-4D97-AF65-F5344CB8AC3E}">
        <p14:creationId xmlns:p14="http://schemas.microsoft.com/office/powerpoint/2010/main" val="3250417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Nature Activities Binder by Slidesgo">
  <a:themeElements>
    <a:clrScheme name="Simple Light">
      <a:dk1>
        <a:srgbClr val="000000"/>
      </a:dk1>
      <a:lt1>
        <a:srgbClr val="FFFFFF"/>
      </a:lt1>
      <a:dk2>
        <a:srgbClr val="D9D9D9"/>
      </a:dk2>
      <a:lt2>
        <a:srgbClr val="FEC9A1"/>
      </a:lt2>
      <a:accent1>
        <a:srgbClr val="FD9E66"/>
      </a:accent1>
      <a:accent2>
        <a:srgbClr val="B7E1E0"/>
      </a:accent2>
      <a:accent3>
        <a:srgbClr val="FAE39D"/>
      </a:accent3>
      <a:accent4>
        <a:srgbClr val="F9C357"/>
      </a:accent4>
      <a:accent5>
        <a:srgbClr val="92CAD6"/>
      </a:accent5>
      <a:accent6>
        <a:srgbClr val="85A8CE"/>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Nature Activities Binder by Slidesgo">
  <a:themeElements>
    <a:clrScheme name="Simple Light">
      <a:dk1>
        <a:srgbClr val="000000"/>
      </a:dk1>
      <a:lt1>
        <a:srgbClr val="FFFFFF"/>
      </a:lt1>
      <a:dk2>
        <a:srgbClr val="D9D9D9"/>
      </a:dk2>
      <a:lt2>
        <a:srgbClr val="FEC9A1"/>
      </a:lt2>
      <a:accent1>
        <a:srgbClr val="FD9E66"/>
      </a:accent1>
      <a:accent2>
        <a:srgbClr val="B7E1E0"/>
      </a:accent2>
      <a:accent3>
        <a:srgbClr val="FAE39D"/>
      </a:accent3>
      <a:accent4>
        <a:srgbClr val="F9C357"/>
      </a:accent4>
      <a:accent5>
        <a:srgbClr val="92CAD6"/>
      </a:accent5>
      <a:accent6>
        <a:srgbClr val="85A8CE"/>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Default Design">
  <a:themeElements>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Nature Activities Binder by Slidesgo">
  <a:themeElements>
    <a:clrScheme name="Simple Light">
      <a:dk1>
        <a:srgbClr val="000000"/>
      </a:dk1>
      <a:lt1>
        <a:srgbClr val="FFFFFF"/>
      </a:lt1>
      <a:dk2>
        <a:srgbClr val="D9D9D9"/>
      </a:dk2>
      <a:lt2>
        <a:srgbClr val="FEC9A1"/>
      </a:lt2>
      <a:accent1>
        <a:srgbClr val="FD9E66"/>
      </a:accent1>
      <a:accent2>
        <a:srgbClr val="B7E1E0"/>
      </a:accent2>
      <a:accent3>
        <a:srgbClr val="FAE39D"/>
      </a:accent3>
      <a:accent4>
        <a:srgbClr val="F9C357"/>
      </a:accent4>
      <a:accent5>
        <a:srgbClr val="92CAD6"/>
      </a:accent5>
      <a:accent6>
        <a:srgbClr val="85A8CE"/>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936</TotalTime>
  <Words>407</Words>
  <Application>Microsoft Office PowerPoint</Application>
  <PresentationFormat>Widescreen</PresentationFormat>
  <Paragraphs>40</Paragraphs>
  <Slides>22</Slides>
  <Notes>10</Notes>
  <HiddenSlides>0</HiddenSlides>
  <MMClips>0</MMClips>
  <ScaleCrop>false</ScaleCrop>
  <HeadingPairs>
    <vt:vector size="6" baseType="variant">
      <vt:variant>
        <vt:lpstr>Fonts Used</vt:lpstr>
      </vt:variant>
      <vt:variant>
        <vt:i4>14</vt:i4>
      </vt:variant>
      <vt:variant>
        <vt:lpstr>Theme</vt:lpstr>
      </vt:variant>
      <vt:variant>
        <vt:i4>10</vt:i4>
      </vt:variant>
      <vt:variant>
        <vt:lpstr>Slide Titles</vt:lpstr>
      </vt:variant>
      <vt:variant>
        <vt:i4>22</vt:i4>
      </vt:variant>
    </vt:vector>
  </HeadingPairs>
  <TitlesOfParts>
    <vt:vector size="46" baseType="lpstr">
      <vt:lpstr>SimHei</vt:lpstr>
      <vt:lpstr>Arial</vt:lpstr>
      <vt:lpstr>Calibri</vt:lpstr>
      <vt:lpstr>Calibri Light</vt:lpstr>
      <vt:lpstr>Cambria</vt:lpstr>
      <vt:lpstr>Chango</vt:lpstr>
      <vt:lpstr>Great Vibes</vt:lpstr>
      <vt:lpstr>Jua</vt:lpstr>
      <vt:lpstr>Quicksand Medium</vt:lpstr>
      <vt:lpstr>Times New Roman</vt:lpstr>
      <vt:lpstr>UTM Futura Extra</vt:lpstr>
      <vt:lpstr>UTM Nyala</vt:lpstr>
      <vt:lpstr>Wingdings</vt:lpstr>
      <vt:lpstr>腾祥铁山楷书繁</vt:lpstr>
      <vt:lpstr>Office Theme</vt:lpstr>
      <vt:lpstr>3_Default Design</vt:lpstr>
      <vt:lpstr>5_Office Theme</vt:lpstr>
      <vt:lpstr>2_Office Theme</vt:lpstr>
      <vt:lpstr>6_Office Theme</vt:lpstr>
      <vt:lpstr>3_Office Theme</vt:lpstr>
      <vt:lpstr>Nature Activities Binder by Slidesgo</vt:lpstr>
      <vt:lpstr>2_Default Design</vt:lpstr>
      <vt:lpstr>1_Nature Activities Binder by Slidesgo</vt:lpstr>
      <vt:lpstr>2_Nature Activities Binder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Nguyễn Gấm</cp:lastModifiedBy>
  <cp:revision>28</cp:revision>
  <dcterms:created xsi:type="dcterms:W3CDTF">2022-12-19T14:34:25Z</dcterms:created>
  <dcterms:modified xsi:type="dcterms:W3CDTF">2023-05-31T05:15:20Z</dcterms:modified>
</cp:coreProperties>
</file>