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357" r:id="rId3"/>
    <p:sldId id="424" r:id="rId4"/>
    <p:sldId id="372" r:id="rId5"/>
    <p:sldId id="374" r:id="rId6"/>
    <p:sldId id="396" r:id="rId7"/>
    <p:sldId id="406" r:id="rId8"/>
    <p:sldId id="425" r:id="rId9"/>
  </p:sldIdLst>
  <p:sldSz cx="6858000" cy="5143500"/>
  <p:notesSz cx="6858000" cy="9144000"/>
  <p:embeddedFontLst>
    <p:embeddedFont>
      <p:font typeface="Kalam" panose="02000000000000000000"/>
      <p:regular r:id="rId14"/>
    </p:embeddedFont>
    <p:embeddedFont>
      <p:font typeface="Montserrat" panose="02000505000000020004"/>
      <p:regular r:id="rId15"/>
    </p:embeddedFont>
    <p:embeddedFont>
      <p:font typeface="HP001 4 hàng" panose="020B0603050302020204" charset="0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182C4"/>
    <a:srgbClr val="7EA131"/>
    <a:srgbClr val="B7D574"/>
    <a:srgbClr val="FFCC00"/>
    <a:srgbClr val="FACD94"/>
    <a:srgbClr val="CC7500"/>
    <a:srgbClr val="1E5CC1"/>
    <a:srgbClr val="FB5B53"/>
    <a:srgbClr val="FB4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8" autoAdjust="0"/>
    <p:restoredTop sz="94364" autoAdjust="0"/>
  </p:normalViewPr>
  <p:slideViewPr>
    <p:cSldViewPr snapToGrid="0">
      <p:cViewPr>
        <p:scale>
          <a:sx n="50" d="100"/>
          <a:sy n="50" d="100"/>
        </p:scale>
        <p:origin x="216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matchingName="Blank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2000505000000020004"/>
              <a:buChar char="●"/>
              <a:defRPr sz="1800"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○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■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●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○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■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●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2000505000000020004"/>
              <a:buChar char="○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2000505000000020004"/>
              <a:buChar char="■"/>
              <a:defRPr>
                <a:solidFill>
                  <a:schemeClr val="dk1"/>
                </a:solidFill>
                <a:latin typeface="Montserrat" panose="02000505000000020004"/>
                <a:ea typeface="Montserrat" panose="02000505000000020004"/>
                <a:cs typeface="Montserrat" panose="02000505000000020004"/>
                <a:sym typeface="Montserrat" panose="02000505000000020004"/>
              </a:defRPr>
            </a:lvl9pPr>
          </a:lstStyle>
          <a:p/>
        </p:txBody>
      </p:sp>
      <p:sp>
        <p:nvSpPr>
          <p:cNvPr id="4" name="TextBox 3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0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hdphoto" Target="../media/image14.wdp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690" y="1658678"/>
            <a:ext cx="1825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B5B53"/>
                </a:solidFill>
                <a:latin typeface="UTM Cookies" panose="02040603050506020204" pitchFamily="18" charset="0"/>
              </a:rPr>
              <a:t>HÀNH TINH XANH CỦA EM</a:t>
            </a:r>
            <a:endParaRPr lang="en-US" sz="4000" dirty="0">
              <a:solidFill>
                <a:srgbClr val="FB5B53"/>
              </a:solidFill>
              <a:latin typeface="UTM Cookies" panose="020406030505060202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2" r="3102" b="788"/>
          <a:stretch>
            <a:fillRect/>
          </a:stretch>
        </p:blipFill>
        <p:spPr>
          <a:xfrm>
            <a:off x="2022374" y="471948"/>
            <a:ext cx="4350836" cy="4260536"/>
          </a:xfrm>
          <a:prstGeom prst="ellipse">
            <a:avLst/>
          </a:prstGeom>
          <a:effectLst>
            <a:glow rad="101600">
              <a:srgbClr val="92D050">
                <a:alpha val="60000"/>
              </a:srgb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3061" y="1700853"/>
            <a:ext cx="6076623" cy="62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dirty="0" smtClean="0">
                <a:latin typeface="Times New Roman" panose="02020603050405020304" charset="0"/>
                <a:cs typeface="Times New Roman" panose="02020603050405020304" charset="0"/>
              </a:rPr>
              <a:t>1.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Tìm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ngữ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chỉ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vi-VN" altLang="en-US" sz="2300" dirty="0" smtClean="0">
                <a:latin typeface="Times New Roman" panose="02020603050405020304" charset="0"/>
                <a:cs typeface="Times New Roman" panose="02020603050405020304" charset="0"/>
              </a:rPr>
              <a:t>đặc điểm của các con vật </a:t>
            </a:r>
            <a:r>
              <a:rPr lang="vi-VN" altLang="en-US" sz="2300" dirty="0" smtClean="0">
                <a:latin typeface="Times New Roman" panose="02020603050405020304" charset="0"/>
                <a:cs typeface="Times New Roman" panose="02020603050405020304" charset="0"/>
              </a:rPr>
              <a:t>sau: </a:t>
            </a:r>
            <a:endParaRPr lang="vi-VN" altLang="en-US" sz="2300" dirty="0" smtClean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79375" y="381635"/>
            <a:ext cx="6842125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2300" b="1" dirty="0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 09 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03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23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000" b="1" dirty="0" err="1" smtClean="0">
                <a:latin typeface="HP001 4 hàng" panose="020B0603050302020204" charset="0"/>
                <a:cs typeface="HP001 4 hàng" panose="020B0603050302020204" charset="0"/>
              </a:rPr>
              <a:t>Tiếng Việt</a:t>
            </a:r>
            <a:endParaRPr lang="vi-VN" altLang="en-US" sz="2000" b="1" dirty="0" err="1" smtClean="0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513840" y="906145"/>
            <a:ext cx="413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KIỂM TRA BÀI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CŨ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140" y="2386965"/>
            <a:ext cx="5192395" cy="2239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2157306" y="2897840"/>
              <a:ext cx="3409987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Times New Roman" panose="02020603050405020304" charset="0"/>
                  <a:cs typeface="Times New Roman" panose="02020603050405020304" charset="0"/>
                </a:rPr>
                <a:t>LUYỆN TỪ VÀ CÂU</a:t>
              </a:r>
              <a:endParaRPr lang="vi-VN" sz="2800" b="1" dirty="0">
                <a:solidFill>
                  <a:srgbClr val="17479D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66264" y="2409936"/>
              <a:ext cx="3041009" cy="737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rPr>
                <a:t>TIẾT 4</a:t>
              </a:r>
              <a:endParaRPr lang="vi-VN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/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61" name="TextBox 60"/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1734775" y="510748"/>
            <a:ext cx="467248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CỎ NON CƯỜI RỒI</a:t>
            </a:r>
            <a:endParaRPr lang="en-US" sz="4000" dirty="0" smtClean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4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886" y="1526863"/>
            <a:ext cx="6076623" cy="62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dirty="0" smtClean="0">
                <a:latin typeface="Times New Roman" panose="02020603050405020304" charset="0"/>
                <a:cs typeface="Times New Roman" panose="02020603050405020304" charset="0"/>
              </a:rPr>
              <a:t>1.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Tìm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ngữ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chỉ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hoạt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động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bảo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vệ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chăm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sóc</a:t>
            </a:r>
            <a:r>
              <a:rPr lang="en-US" sz="23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300" dirty="0" err="1" smtClean="0">
                <a:latin typeface="Times New Roman" panose="02020603050405020304" charset="0"/>
                <a:cs typeface="Times New Roman" panose="02020603050405020304" charset="0"/>
              </a:rPr>
              <a:t>cây</a:t>
            </a:r>
            <a:endParaRPr lang="en-US" sz="2300" dirty="0" err="1" smtClean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7526" y="2472691"/>
            <a:ext cx="1171693" cy="1211188"/>
            <a:chOff x="497526" y="1381126"/>
            <a:chExt cx="1171693" cy="12111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1828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tưới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91326" y="2472691"/>
            <a:ext cx="1171693" cy="1211188"/>
            <a:chOff x="497526" y="1381126"/>
            <a:chExt cx="1171693" cy="1211188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3352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bẻ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cành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878776" y="2472691"/>
            <a:ext cx="1253412" cy="1211188"/>
            <a:chOff x="497526" y="1381126"/>
            <a:chExt cx="1253412" cy="1211188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719062" y="1774924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tỉa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lá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7919" y="2472691"/>
            <a:ext cx="1171693" cy="1211188"/>
            <a:chOff x="497526" y="1381126"/>
            <a:chExt cx="1171693" cy="1211188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3352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v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un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gốc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691326" y="3683879"/>
            <a:ext cx="1243291" cy="1211188"/>
            <a:chOff x="497526" y="1381126"/>
            <a:chExt cx="1243291" cy="121118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708941" y="1628953"/>
              <a:ext cx="10318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giẫm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lên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cỏ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2878776" y="3683879"/>
            <a:ext cx="1171693" cy="1211188"/>
            <a:chOff x="497526" y="1381126"/>
            <a:chExt cx="1171693" cy="1211188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595002" y="1769650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hái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hoa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050469" y="3683879"/>
            <a:ext cx="1214034" cy="1211188"/>
            <a:chOff x="497526" y="1381126"/>
            <a:chExt cx="1214034" cy="1211188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9" name="TextBox 78"/>
            <p:cNvSpPr txBox="1"/>
            <p:nvPr/>
          </p:nvSpPr>
          <p:spPr>
            <a:xfrm>
              <a:off x="582208" y="1752063"/>
              <a:ext cx="11293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bắt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sâu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050469" y="2472691"/>
            <a:ext cx="1171693" cy="1211188"/>
            <a:chOff x="497526" y="1381126"/>
            <a:chExt cx="1171693" cy="1211188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497526" y="1774924"/>
              <a:ext cx="11293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chặt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0" name="TextBox 6"/>
          <p:cNvSpPr txBox="1"/>
          <p:nvPr/>
        </p:nvSpPr>
        <p:spPr>
          <a:xfrm>
            <a:off x="79375" y="381635"/>
            <a:ext cx="6842125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2300" b="1" dirty="0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 09 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03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23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000" b="1" dirty="0" err="1" smtClean="0">
                <a:latin typeface="HP001 4 hàng" panose="020B0603050302020204" charset="0"/>
                <a:cs typeface="HP001 4 hàng" panose="020B0603050302020204" charset="0"/>
              </a:rPr>
              <a:t>Tiếng Việt</a:t>
            </a:r>
            <a:endParaRPr lang="vi-VN" altLang="en-US" sz="2000" b="1" dirty="0" err="1" smtClean="0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513840" y="906145"/>
            <a:ext cx="413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CỎ NON CƯỜI RỒI ( Tiết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4)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760" y="1134750"/>
            <a:ext cx="6076623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smtClean="0">
                <a:latin typeface="Times New Roman" panose="02020603050405020304" charset="0"/>
                <a:cs typeface="Times New Roman" panose="02020603050405020304" charset="0"/>
              </a:rPr>
              <a:t>2.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Chọn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ngữ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phù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hợp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thay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ô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vuông</a:t>
            </a:r>
            <a:endParaRPr lang="vi-VN" sz="2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761" y="2010416"/>
            <a:ext cx="6076623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2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Cho </a:t>
            </a:r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khoe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sắc</a:t>
            </a:r>
            <a:endParaRPr lang="en-US" sz="2200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Buổi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sáng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bước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ra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vườn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hồng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,  ………….. 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hồng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đỏ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thắm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bé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vui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sướng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reo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lên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sz="22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xinh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đẹp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đáng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yêu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làm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sao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!</a:t>
            </a:r>
            <a:endParaRPr lang="en-US" sz="22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Nói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rồi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bé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định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 ……..……. 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bông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Bỗng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tiếng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thì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thầm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sz="22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- Xin  ……….…...  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tôi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Tôi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sẽ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rất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buồn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không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khoe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sắc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cùng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200" dirty="0" err="1" smtClean="0">
                <a:latin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22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vi-VN" sz="2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23950" y="16427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giơ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tay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hái</a:t>
            </a:r>
            <a:endParaRPr lang="en-US" sz="18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30974" y="16427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nhìn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thấy</a:t>
            </a:r>
            <a:endParaRPr lang="en-US" sz="18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37998" y="16427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đừng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hái</a:t>
            </a:r>
            <a:endParaRPr lang="en-US" sz="18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79375" y="381635"/>
            <a:ext cx="6842125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2300" b="1" dirty="0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 09 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03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23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000" b="1" dirty="0" err="1" smtClean="0">
                <a:latin typeface="HP001 4 hàng" panose="020B0603050302020204" charset="0"/>
                <a:cs typeface="HP001 4 hàng" panose="020B0603050302020204" charset="0"/>
              </a:rPr>
              <a:t>Tiếng Việt</a:t>
            </a:r>
            <a:endParaRPr lang="vi-VN" altLang="en-US" sz="2000" b="1" dirty="0" err="1" smtClean="0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3840" y="868045"/>
            <a:ext cx="413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CỎ NON CƯỜI RỒI ( Tiết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4)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44444 0.00123457 L 0.236574 0.132716 " pathEditMode="relative" rAng="0" ptsTypes="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" y="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123457 L 0.229815 0.32679 " pathEditMode="relative" rAng="0" ptsTypes="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123457 L -0.449907 0.458642 " pathEditMode="relative" rAng="0" ptsTypes="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5" grpId="0" uiExpand="1" build="p"/>
      <p:bldP spid="3" grpId="0" bldLvl="0" animBg="1"/>
      <p:bldP spid="3" grpId="1" bldLvl="0" animBg="1"/>
      <p:bldP spid="16" grpId="0" bldLvl="0" animBg="1"/>
      <p:bldP spid="16" grpId="1" bldLvl="0" animBg="1"/>
      <p:bldP spid="17" grpId="0" bldLvl="0" animBg="1"/>
      <p:bldP spid="1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675" y="1895480"/>
            <a:ext cx="586517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400" b="1" dirty="0" smtClean="0"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Cần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đặt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i="1" dirty="0" err="1" smtClean="0">
                <a:latin typeface="Times New Roman" panose="02020603050405020304" charset="0"/>
                <a:cs typeface="Times New Roman" panose="02020603050405020304" charset="0"/>
              </a:rPr>
              <a:t>dấu</a:t>
            </a:r>
            <a:r>
              <a:rPr lang="en-US" sz="2400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i="1" dirty="0" err="1" smtClean="0">
                <a:latin typeface="Times New Roman" panose="02020603050405020304" charset="0"/>
                <a:cs typeface="Times New Roman" panose="02020603050405020304" charset="0"/>
              </a:rPr>
              <a:t>phẩy</a:t>
            </a:r>
            <a:r>
              <a:rPr lang="en-US" sz="2400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vị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trí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mỗi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sau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endParaRPr 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a.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sinh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đang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tưới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nước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bắt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sâu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cho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cây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Mọi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người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không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được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hái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hoa</a:t>
            </a:r>
            <a:r>
              <a:rPr 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bẻ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cành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c.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Én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nâu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cỏ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non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đều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đáng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yêu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vi-VN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1605" y="3001010"/>
            <a:ext cx="30226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en-US" sz="22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9630" y="3731477"/>
            <a:ext cx="29527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en-US" sz="22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070" y="4085172"/>
            <a:ext cx="29527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en-US" sz="22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79375" y="381635"/>
            <a:ext cx="6842125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2300" b="1" dirty="0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 09 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03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23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000" b="1" dirty="0" err="1" smtClean="0">
                <a:latin typeface="HP001 4 hàng" panose="020B0603050302020204" charset="0"/>
                <a:cs typeface="HP001 4 hàng" panose="020B0603050302020204" charset="0"/>
              </a:rPr>
              <a:t>Tiếng Việt</a:t>
            </a:r>
            <a:endParaRPr lang="vi-VN" altLang="en-US" sz="2000" b="1" dirty="0" err="1" smtClean="0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513840" y="1005205"/>
            <a:ext cx="413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CỎ NON CƯỜI RỒI ( Tiết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4)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675" y="1895480"/>
            <a:ext cx="58651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vi-V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- Em c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ần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đặt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i="1" dirty="0" err="1" smtClean="0">
                <a:latin typeface="Times New Roman" panose="02020603050405020304" charset="0"/>
                <a:cs typeface="Times New Roman" panose="02020603050405020304" charset="0"/>
              </a:rPr>
              <a:t>dấu</a:t>
            </a:r>
            <a:r>
              <a:rPr lang="en-US" sz="2400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i="1" dirty="0" err="1" smtClean="0">
                <a:latin typeface="Times New Roman" panose="02020603050405020304" charset="0"/>
                <a:cs typeface="Times New Roman" panose="02020603050405020304" charset="0"/>
              </a:rPr>
              <a:t>phẩy</a:t>
            </a:r>
            <a:r>
              <a:rPr lang="en-US" sz="2400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vào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vị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trí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nào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trong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câu</a:t>
            </a: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sau</a:t>
            </a:r>
            <a:r>
              <a:rPr lang="vi-VN" altLang="en-US" sz="2400" dirty="0" err="1" smtClean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vi-VN" altLang="en-US" sz="2400" dirty="0" err="1" smtClean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7650" y="2679917"/>
            <a:ext cx="29527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,</a:t>
            </a:r>
            <a:endParaRPr lang="en-US" sz="22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79375" y="381635"/>
            <a:ext cx="6842125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2300" b="1" dirty="0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 09 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03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23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23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23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2000" b="1" dirty="0" err="1" smtClean="0">
                <a:latin typeface="HP001 4 hàng" panose="020B0603050302020204" charset="0"/>
                <a:cs typeface="HP001 4 hàng" panose="020B0603050302020204" charset="0"/>
              </a:rPr>
              <a:t>Tiếng Việt</a:t>
            </a:r>
            <a:endParaRPr lang="vi-VN" altLang="en-US" sz="2000" b="1" dirty="0" err="1" smtClean="0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513840" y="1066165"/>
            <a:ext cx="41395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CỦNG </a:t>
            </a:r>
            <a:r>
              <a:rPr lang="vi-VN" altLang="en-US" sz="24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CỐ</a:t>
            </a:r>
            <a:endParaRPr lang="vi-VN" altLang="en-US" sz="2400" b="1" dirty="0" smtClean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74055" y="2649225"/>
            <a:ext cx="58651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0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vi-V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Sáng nào em cũng tưới cây nhổ </a:t>
            </a:r>
            <a:r>
              <a:rPr lang="vi-VN" altLang="en-US" sz="2400" dirty="0" smtClean="0">
                <a:latin typeface="Times New Roman" panose="02020603050405020304" charset="0"/>
                <a:cs typeface="Times New Roman" panose="02020603050405020304" charset="0"/>
              </a:rPr>
              <a:t>cỏ và bắt sâu.</a:t>
            </a:r>
            <a:endParaRPr lang="vi-VN" alt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  <p:bldP spid="7" grpId="0" build="p"/>
    </p:bld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1171</Words>
  <Application>WPS Presentation</Application>
  <PresentationFormat>Custom</PresentationFormat>
  <Paragraphs>89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Arial</vt:lpstr>
      <vt:lpstr>SimSun</vt:lpstr>
      <vt:lpstr>Wingdings</vt:lpstr>
      <vt:lpstr>Arial</vt:lpstr>
      <vt:lpstr>Kalam</vt:lpstr>
      <vt:lpstr>Montserrat</vt:lpstr>
      <vt:lpstr>UTM Cookies</vt:lpstr>
      <vt:lpstr>Segoe Print</vt:lpstr>
      <vt:lpstr>Times New Roman</vt:lpstr>
      <vt:lpstr>HP001 4 hàng</vt:lpstr>
      <vt:lpstr>UTM Avo</vt:lpstr>
      <vt:lpstr>Microsoft YaHei</vt:lpstr>
      <vt:lpstr>Arial Unicode MS</vt:lpstr>
      <vt:lpstr>Doodle Sketchbook by Slidesgo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DELL</cp:lastModifiedBy>
  <cp:revision>123</cp:revision>
  <dcterms:created xsi:type="dcterms:W3CDTF">2023-03-06T13:55:00Z</dcterms:created>
  <dcterms:modified xsi:type="dcterms:W3CDTF">2023-03-09T01:17:34Z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9FE009611B744131B33563A14E3C5347</vt:lpwstr>
  </property>
  <property fmtid="{D5CDD505-2E9C-101B-9397-08002B2CF9AE}" pid="3" name="KSOProductBuildVer">
    <vt:lpwstr>1033-11.2.0.11498</vt:lpwstr>
  </property>
</Properties>
</file>