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57" r:id="rId3"/>
    <p:sldId id="424" r:id="rId4"/>
    <p:sldId id="372" r:id="rId5"/>
    <p:sldId id="374" r:id="rId6"/>
    <p:sldId id="396" r:id="rId7"/>
    <p:sldId id="406" r:id="rId8"/>
    <p:sldId id="425" r:id="rId9"/>
  </p:sldIdLst>
  <p:sldSz cx="6858000" cy="5143500"/>
  <p:notesSz cx="6858000" cy="9144000"/>
  <p:embeddedFontLst>
    <p:embeddedFont>
      <p:font typeface="Kalam" panose="02000000000000000000"/>
      <p:regular r:id="rId14"/>
    </p:embeddedFont>
    <p:embeddedFont>
      <p:font typeface="Montserrat" panose="02000505000000020004"/>
      <p:regular r:id="rId15"/>
    </p:embeddedFont>
    <p:embeddedFont>
      <p:font typeface="HP001 4 hàng" panose="020B0603050302020204" charset="0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>
        <p:scale>
          <a:sx n="50" d="100"/>
          <a:sy n="50" d="100"/>
        </p:scale>
        <p:origin x="21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>
            <a:fillRect/>
          </a:stretch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061" y="1700853"/>
            <a:ext cx="6076623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300" dirty="0" smtClean="0">
                <a:latin typeface="Times New Roman" panose="02020603050405020304" charset="0"/>
                <a:cs typeface="Times New Roman" panose="02020603050405020304" charset="0"/>
              </a:rPr>
              <a:t>đặc điểm của các con vật </a:t>
            </a:r>
            <a:r>
              <a:rPr lang="vi-VN" altLang="en-US" sz="2300" dirty="0" smtClean="0">
                <a:latin typeface="Times New Roman" panose="02020603050405020304" charset="0"/>
                <a:cs typeface="Times New Roman" panose="02020603050405020304" charset="0"/>
              </a:rPr>
              <a:t>sau: </a:t>
            </a:r>
            <a:endParaRPr lang="vi-VN" altLang="en-US" sz="23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79375" y="381635"/>
            <a:ext cx="68421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2300" b="1" dirty="0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 09 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03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23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2000" b="1" dirty="0" err="1" smtClean="0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  <a:endParaRPr lang="vi-VN" altLang="en-US" sz="2000" b="1" dirty="0" err="1" smtClean="0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513840" y="906145"/>
            <a:ext cx="4139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KIỂM TRA BÀI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CŨ</a:t>
            </a:r>
            <a:endParaRPr lang="vi-VN" altLang="en-US" sz="24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140" y="2386965"/>
            <a:ext cx="5192395" cy="223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157306" y="2897840"/>
              <a:ext cx="3409987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TỪ VÀ CÂU</a:t>
              </a:r>
              <a:endParaRPr lang="vi-VN" sz="2800" b="1" dirty="0">
                <a:solidFill>
                  <a:srgbClr val="17479D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66264" y="2409936"/>
              <a:ext cx="3041009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TIẾT 4</a:t>
              </a:r>
              <a:endPara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CỎ NON CƯỜI RỒI</a:t>
            </a:r>
            <a:endParaRPr lang="en-US" sz="4000" dirty="0" smtClean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886" y="1526863"/>
            <a:ext cx="6076623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vệ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sóc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latin typeface="Times New Roman" panose="02020603050405020304" charset="0"/>
                <a:cs typeface="Times New Roman" panose="02020603050405020304" charset="0"/>
              </a:rPr>
              <a:t>cây</a:t>
            </a:r>
            <a:endParaRPr lang="en-US" sz="2300" dirty="0" err="1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247269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828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247269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247269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247269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368387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368387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368387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247269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6"/>
          <p:cNvSpPr txBox="1"/>
          <p:nvPr/>
        </p:nvSpPr>
        <p:spPr>
          <a:xfrm>
            <a:off x="79375" y="381635"/>
            <a:ext cx="68421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2300" b="1" dirty="0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 09 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03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23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2000" b="1" dirty="0" err="1" smtClean="0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  <a:endParaRPr lang="vi-VN" altLang="en-US" sz="2000" b="1" dirty="0" err="1" smtClean="0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513840" y="906145"/>
            <a:ext cx="4139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CỎ NON CƯỜI RỒI ( Tiết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4)</a:t>
            </a:r>
            <a:endParaRPr lang="vi-VN" altLang="en-US" sz="24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760" y="1134750"/>
            <a:ext cx="6076623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thay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ô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vi-VN" sz="2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761" y="2010416"/>
            <a:ext cx="607662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khoe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sắc</a:t>
            </a:r>
            <a:endParaRPr lang="en-US" sz="22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Buổi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sáng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vườn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hồng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,  ………….. 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bông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hồng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đỏ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thắm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sướng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xinh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đẹp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đáng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2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định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 ……..……. 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bông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Bỗng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thầm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- Xin  ……….…...  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buồn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khoe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sắc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2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2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16427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16427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16427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79375" y="381635"/>
            <a:ext cx="68421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2300" b="1" dirty="0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 09 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03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23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2000" b="1" dirty="0" err="1" smtClean="0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  <a:endParaRPr lang="vi-VN" altLang="en-US" sz="2000" b="1" dirty="0" err="1" smtClean="0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3840" y="868045"/>
            <a:ext cx="4139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CỎ NON CƯỜI RỒI ( Tiết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4)</a:t>
            </a:r>
            <a:endParaRPr lang="vi-VN" altLang="en-US" sz="24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4444 0.00123457 L 0.236574 0.132716 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23457 L 0.229815 0.32679 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23457 L -0.449907 0.458642 " pathEditMode="relative" rAng="0" ptsTypes="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bldLvl="0" animBg="1"/>
      <p:bldP spid="3" grpId="1" bldLvl="0" animBg="1"/>
      <p:bldP spid="16" grpId="0" bldLvl="0" animBg="1"/>
      <p:bldP spid="16" grpId="1" bldLvl="0" animBg="1"/>
      <p:bldP spid="17" grpId="0" bldLvl="0" animBg="1"/>
      <p:bldP spid="1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675" y="1895480"/>
            <a:ext cx="58651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 smtClean="0">
                <a:latin typeface="Times New Roman" panose="02020603050405020304" charset="0"/>
                <a:cs typeface="Times New Roman" panose="02020603050405020304" charset="0"/>
              </a:rPr>
              <a:t>dấu</a:t>
            </a:r>
            <a:r>
              <a:rPr lang="en-US" sz="2400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 smtClean="0">
                <a:latin typeface="Times New Roman" panose="02020603050405020304" charset="0"/>
                <a:cs typeface="Times New Roman" panose="02020603050405020304" charset="0"/>
              </a:rPr>
              <a:t>phẩy</a:t>
            </a:r>
            <a:r>
              <a:rPr lang="en-US" sz="2400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trí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tưới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bắt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sâu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Mọi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hái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bẻ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Én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nâu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cỏ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non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đều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đáng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vi-V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1605" y="3001010"/>
            <a:ext cx="3022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9630" y="3731477"/>
            <a:ext cx="2952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070" y="4085172"/>
            <a:ext cx="2952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79375" y="381635"/>
            <a:ext cx="68421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2300" b="1" dirty="0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 09 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03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23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2000" b="1" dirty="0" err="1" smtClean="0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  <a:endParaRPr lang="vi-VN" altLang="en-US" sz="2000" b="1" dirty="0" err="1" smtClean="0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513840" y="1005205"/>
            <a:ext cx="4139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CỎ NON CƯỜI RỒI ( Tiết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4)</a:t>
            </a:r>
            <a:endParaRPr lang="vi-VN" altLang="en-US" sz="24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675" y="1895480"/>
            <a:ext cx="5865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- Em c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ần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 smtClean="0">
                <a:latin typeface="Times New Roman" panose="02020603050405020304" charset="0"/>
                <a:cs typeface="Times New Roman" panose="02020603050405020304" charset="0"/>
              </a:rPr>
              <a:t>dấu</a:t>
            </a:r>
            <a:r>
              <a:rPr lang="en-US" sz="2400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 smtClean="0">
                <a:latin typeface="Times New Roman" panose="02020603050405020304" charset="0"/>
                <a:cs typeface="Times New Roman" panose="02020603050405020304" charset="0"/>
              </a:rPr>
              <a:t>phẩy</a:t>
            </a:r>
            <a:r>
              <a:rPr lang="en-US" sz="2400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trí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vi-VN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vi-VN" altLang="en-US" sz="2400" dirty="0" err="1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7650" y="2679917"/>
            <a:ext cx="2952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79375" y="381635"/>
            <a:ext cx="68421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2300" b="1" dirty="0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 09 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03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3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23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23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2000" b="1" dirty="0" err="1" smtClean="0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  <a:endParaRPr lang="vi-VN" altLang="en-US" sz="2000" b="1" dirty="0" err="1" smtClean="0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513840" y="1066165"/>
            <a:ext cx="4139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CỦNG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endParaRPr lang="vi-VN" altLang="en-US" sz="24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74055" y="2649225"/>
            <a:ext cx="5865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Sáng nào em cũng tưới cây nhổ </a:t>
            </a:r>
            <a:r>
              <a:rPr lang="vi-V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cỏ và bắt sâu.</a:t>
            </a:r>
            <a:endParaRPr lang="vi-VN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7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WPS Presentation</Application>
  <PresentationFormat>Custom</PresentationFormat>
  <Paragraphs>89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Times New Roman</vt:lpstr>
      <vt:lpstr>HP001 4 hàng</vt:lpstr>
      <vt:lpstr>UTM Avo</vt:lpstr>
      <vt:lpstr>Microsoft YaHei</vt:lpstr>
      <vt:lpstr>Arial Unicode MS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123</cp:revision>
  <dcterms:created xsi:type="dcterms:W3CDTF">2023-03-06T13:55:00Z</dcterms:created>
  <dcterms:modified xsi:type="dcterms:W3CDTF">2023-03-09T01:17:34Z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9FE009611B744131B33563A14E3C5347</vt:lpwstr>
  </property>
  <property fmtid="{D5CDD505-2E9C-101B-9397-08002B2CF9AE}" pid="3" name="KSOProductBuildVer">
    <vt:lpwstr>1033-11.2.0.11498</vt:lpwstr>
  </property>
</Properties>
</file>