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4" r:id="rId1"/>
  </p:sldMasterIdLst>
  <p:notesMasterIdLst>
    <p:notesMasterId r:id="rId17"/>
  </p:notesMasterIdLst>
  <p:sldIdLst>
    <p:sldId id="256" r:id="rId2"/>
    <p:sldId id="352" r:id="rId3"/>
    <p:sldId id="360" r:id="rId4"/>
    <p:sldId id="361" r:id="rId5"/>
    <p:sldId id="258" r:id="rId6"/>
    <p:sldId id="259" r:id="rId7"/>
    <p:sldId id="359" r:id="rId8"/>
    <p:sldId id="257" r:id="rId9"/>
    <p:sldId id="362" r:id="rId10"/>
    <p:sldId id="363" r:id="rId11"/>
    <p:sldId id="364" r:id="rId12"/>
    <p:sldId id="365" r:id="rId13"/>
    <p:sldId id="367" r:id="rId14"/>
    <p:sldId id="345" r:id="rId15"/>
    <p:sldId id="265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unito" pitchFamily="2" charset="0"/>
      <p:regular r:id="rId22"/>
      <p:bold r:id="rId23"/>
      <p:italic r:id="rId24"/>
      <p:boldItalic r:id="rId25"/>
    </p:embeddedFon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Permanent Marker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9AA0A6"/>
          </p15:clr>
        </p15:guide>
        <p15:guide id="2" pos="449">
          <p15:clr>
            <a:srgbClr val="9AA0A6"/>
          </p15:clr>
        </p15:guide>
        <p15:guide id="3" orient="horz" pos="2900">
          <p15:clr>
            <a:srgbClr val="9AA0A6"/>
          </p15:clr>
        </p15:guide>
        <p15:guide id="4" pos="5311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675">
          <p15:clr>
            <a:srgbClr val="9AA0A6"/>
          </p15:clr>
        </p15:guide>
        <p15:guide id="7" orient="horz" pos="6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1B2FAE-3AA6-43DB-94E8-347CEF7A7BF2}">
  <a:tblStyle styleId="{7E1B2FAE-3AA6-43DB-94E8-347CEF7A7B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48" y="90"/>
      </p:cViewPr>
      <p:guideLst>
        <p:guide orient="horz" pos="340"/>
        <p:guide pos="449"/>
        <p:guide orient="horz" pos="2900"/>
        <p:guide pos="5311"/>
        <p:guide pos="2880"/>
        <p:guide orient="horz" pos="675"/>
        <p:guide orient="horz" pos="6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9109fd0a2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9109fd0a2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90f56ec055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90f56ec055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ga39b95d4a8_4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3" name="Google Shape;2293;ga39b95d4a8_4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50000" y="1187200"/>
            <a:ext cx="48957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49995" y="3239800"/>
            <a:ext cx="270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63614" y="437751"/>
            <a:ext cx="1600229" cy="723488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3690849" y="4604514"/>
            <a:ext cx="1675164" cy="757484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3589050" y="-189001"/>
            <a:ext cx="1734479" cy="757403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8010464" y="4375270"/>
            <a:ext cx="872758" cy="465223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31457" y="4190262"/>
            <a:ext cx="586630" cy="358564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263447" y="334486"/>
            <a:ext cx="293153" cy="337976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8424010" y="3503654"/>
            <a:ext cx="249392" cy="2649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397550" y="4568263"/>
            <a:ext cx="165057" cy="349024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423410" y="407554"/>
            <a:ext cx="249392" cy="2649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5891879" y="4574144"/>
            <a:ext cx="293149" cy="337971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 type="titleOnly">
  <p:cSld name="TITLE_ONLY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grpSp>
        <p:nvGrpSpPr>
          <p:cNvPr id="189" name="Google Shape;189;p6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90" name="Google Shape;190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2" name="Google Shape;192;p6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93" name="Google Shape;193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5" name="Google Shape;195;p6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96" name="Google Shape;19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99" name="Google Shape;199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01" name="Google Shape;201;p6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202" name="Google Shape;202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04" name="Google Shape;204;p6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205" name="Google Shape;205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720000" y="532800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283" name="Google Shape;28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284" name="Google Shape;284;p10"/>
          <p:cNvSpPr txBox="1">
            <a:spLocks noGrp="1"/>
          </p:cNvSpPr>
          <p:nvPr>
            <p:ph type="title"/>
          </p:nvPr>
        </p:nvSpPr>
        <p:spPr>
          <a:xfrm>
            <a:off x="855242" y="1414514"/>
            <a:ext cx="32079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0"/>
          <p:cNvSpPr txBox="1">
            <a:spLocks noGrp="1"/>
          </p:cNvSpPr>
          <p:nvPr>
            <p:ph type="body" idx="1"/>
          </p:nvPr>
        </p:nvSpPr>
        <p:spPr>
          <a:xfrm>
            <a:off x="855242" y="2900086"/>
            <a:ext cx="3207900" cy="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86" name="Google Shape;286;p10"/>
          <p:cNvGrpSpPr/>
          <p:nvPr/>
        </p:nvGrpSpPr>
        <p:grpSpPr>
          <a:xfrm>
            <a:off x="241943" y="4490269"/>
            <a:ext cx="254056" cy="241758"/>
            <a:chOff x="2768914" y="655181"/>
            <a:chExt cx="338380" cy="321743"/>
          </a:xfrm>
        </p:grpSpPr>
        <p:sp>
          <p:nvSpPr>
            <p:cNvPr id="287" name="Google Shape;287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9" name="Google Shape;289;p10"/>
          <p:cNvGrpSpPr/>
          <p:nvPr/>
        </p:nvGrpSpPr>
        <p:grpSpPr>
          <a:xfrm>
            <a:off x="8432788" y="455053"/>
            <a:ext cx="254056" cy="241758"/>
            <a:chOff x="2768914" y="655181"/>
            <a:chExt cx="338380" cy="321743"/>
          </a:xfrm>
        </p:grpSpPr>
        <p:sp>
          <p:nvSpPr>
            <p:cNvPr id="290" name="Google Shape;290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92" name="Google Shape;292;p10"/>
          <p:cNvGrpSpPr/>
          <p:nvPr/>
        </p:nvGrpSpPr>
        <p:grpSpPr>
          <a:xfrm>
            <a:off x="167617" y="191108"/>
            <a:ext cx="1115223" cy="505646"/>
            <a:chOff x="-889965" y="517131"/>
            <a:chExt cx="2215821" cy="1003863"/>
          </a:xfrm>
        </p:grpSpPr>
        <p:sp>
          <p:nvSpPr>
            <p:cNvPr id="293" name="Google Shape;293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95" name="Google Shape;295;p10"/>
          <p:cNvGrpSpPr/>
          <p:nvPr/>
        </p:nvGrpSpPr>
        <p:grpSpPr>
          <a:xfrm>
            <a:off x="8057089" y="3679273"/>
            <a:ext cx="1600229" cy="723488"/>
            <a:chOff x="10729875" y="529734"/>
            <a:chExt cx="3232134" cy="1460117"/>
          </a:xfrm>
        </p:grpSpPr>
        <p:sp>
          <p:nvSpPr>
            <p:cNvPr id="296" name="Google Shape;296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98" name="Google Shape;298;p10"/>
          <p:cNvGrpSpPr/>
          <p:nvPr/>
        </p:nvGrpSpPr>
        <p:grpSpPr>
          <a:xfrm>
            <a:off x="3648660" y="1128404"/>
            <a:ext cx="249392" cy="264900"/>
            <a:chOff x="3861700" y="5390125"/>
            <a:chExt cx="35600" cy="37825"/>
          </a:xfrm>
        </p:grpSpPr>
        <p:sp>
          <p:nvSpPr>
            <p:cNvPr id="299" name="Google Shape;299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 userDrawn="1">
  <p:cSld name="CUSTOM_2_1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4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608" name="Google Shape;608;p24"/>
          <p:cNvSpPr txBox="1">
            <a:spLocks noGrp="1"/>
          </p:cNvSpPr>
          <p:nvPr>
            <p:ph type="body" idx="1"/>
          </p:nvPr>
        </p:nvSpPr>
        <p:spPr>
          <a:xfrm>
            <a:off x="720000" y="4254175"/>
            <a:ext cx="77040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09" name="Google Shape;609;p24"/>
          <p:cNvGrpSpPr/>
          <p:nvPr/>
        </p:nvGrpSpPr>
        <p:grpSpPr>
          <a:xfrm>
            <a:off x="789540" y="1614394"/>
            <a:ext cx="254056" cy="241758"/>
            <a:chOff x="2768914" y="655181"/>
            <a:chExt cx="338380" cy="321743"/>
          </a:xfrm>
        </p:grpSpPr>
        <p:sp>
          <p:nvSpPr>
            <p:cNvPr id="610" name="Google Shape;61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612" name="Google Shape;612;p24"/>
          <p:cNvGrpSpPr/>
          <p:nvPr/>
        </p:nvGrpSpPr>
        <p:grpSpPr>
          <a:xfrm>
            <a:off x="163282" y="3128779"/>
            <a:ext cx="1115223" cy="505646"/>
            <a:chOff x="-889965" y="517131"/>
            <a:chExt cx="2215821" cy="1003863"/>
          </a:xfrm>
        </p:grpSpPr>
        <p:sp>
          <p:nvSpPr>
            <p:cNvPr id="613" name="Google Shape;61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615" name="Google Shape;615;p24"/>
          <p:cNvGrpSpPr/>
          <p:nvPr/>
        </p:nvGrpSpPr>
        <p:grpSpPr>
          <a:xfrm>
            <a:off x="8090297" y="890909"/>
            <a:ext cx="1600229" cy="723488"/>
            <a:chOff x="10729875" y="529734"/>
            <a:chExt cx="3232134" cy="1460117"/>
          </a:xfrm>
        </p:grpSpPr>
        <p:sp>
          <p:nvSpPr>
            <p:cNvPr id="616" name="Google Shape;61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618" name="Google Shape;618;p24"/>
          <p:cNvGrpSpPr/>
          <p:nvPr/>
        </p:nvGrpSpPr>
        <p:grpSpPr>
          <a:xfrm>
            <a:off x="7765865" y="3318244"/>
            <a:ext cx="254056" cy="241758"/>
            <a:chOff x="2768914" y="655181"/>
            <a:chExt cx="338380" cy="321743"/>
          </a:xfrm>
        </p:grpSpPr>
        <p:sp>
          <p:nvSpPr>
            <p:cNvPr id="619" name="Google Shape;619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9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44" name="Google Shape;744;p29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5" name="Google Shape;745;p29"/>
          <p:cNvSpPr txBox="1">
            <a:spLocks noGrp="1"/>
          </p:cNvSpPr>
          <p:nvPr>
            <p:ph type="subTitle" idx="1"/>
          </p:nvPr>
        </p:nvSpPr>
        <p:spPr>
          <a:xfrm>
            <a:off x="1075738" y="1819205"/>
            <a:ext cx="1885800" cy="7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9"/>
          <p:cNvSpPr txBox="1">
            <a:spLocks noGrp="1"/>
          </p:cNvSpPr>
          <p:nvPr>
            <p:ph type="body" idx="2"/>
          </p:nvPr>
        </p:nvSpPr>
        <p:spPr>
          <a:xfrm>
            <a:off x="1075738" y="2486550"/>
            <a:ext cx="1885800" cy="19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7" name="Google Shape;747;p29"/>
          <p:cNvSpPr txBox="1">
            <a:spLocks noGrp="1"/>
          </p:cNvSpPr>
          <p:nvPr>
            <p:ph type="subTitle" idx="3"/>
          </p:nvPr>
        </p:nvSpPr>
        <p:spPr>
          <a:xfrm>
            <a:off x="3544950" y="1819205"/>
            <a:ext cx="1885800" cy="7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9"/>
          <p:cNvSpPr txBox="1">
            <a:spLocks noGrp="1"/>
          </p:cNvSpPr>
          <p:nvPr>
            <p:ph type="body" idx="4"/>
          </p:nvPr>
        </p:nvSpPr>
        <p:spPr>
          <a:xfrm>
            <a:off x="3544950" y="2486550"/>
            <a:ext cx="1885800" cy="19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9" name="Google Shape;749;p29"/>
          <p:cNvSpPr txBox="1">
            <a:spLocks noGrp="1"/>
          </p:cNvSpPr>
          <p:nvPr>
            <p:ph type="subTitle" idx="5"/>
          </p:nvPr>
        </p:nvSpPr>
        <p:spPr>
          <a:xfrm>
            <a:off x="6523025" y="1819205"/>
            <a:ext cx="1885800" cy="7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29"/>
          <p:cNvSpPr txBox="1">
            <a:spLocks noGrp="1"/>
          </p:cNvSpPr>
          <p:nvPr>
            <p:ph type="body" idx="6"/>
          </p:nvPr>
        </p:nvSpPr>
        <p:spPr>
          <a:xfrm>
            <a:off x="6538200" y="2486550"/>
            <a:ext cx="1885800" cy="19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51" name="Google Shape;751;p29"/>
          <p:cNvGrpSpPr/>
          <p:nvPr/>
        </p:nvGrpSpPr>
        <p:grpSpPr>
          <a:xfrm>
            <a:off x="8536575" y="4616443"/>
            <a:ext cx="254056" cy="241758"/>
            <a:chOff x="2768914" y="655181"/>
            <a:chExt cx="338380" cy="321743"/>
          </a:xfrm>
        </p:grpSpPr>
        <p:sp>
          <p:nvSpPr>
            <p:cNvPr id="752" name="Google Shape;752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754" name="Google Shape;754;p29"/>
          <p:cNvGrpSpPr/>
          <p:nvPr/>
        </p:nvGrpSpPr>
        <p:grpSpPr>
          <a:xfrm>
            <a:off x="288347" y="530356"/>
            <a:ext cx="254056" cy="241758"/>
            <a:chOff x="2768914" y="655181"/>
            <a:chExt cx="338380" cy="321743"/>
          </a:xfrm>
        </p:grpSpPr>
        <p:sp>
          <p:nvSpPr>
            <p:cNvPr id="755" name="Google Shape;755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757" name="Google Shape;757;p29"/>
          <p:cNvGrpSpPr/>
          <p:nvPr/>
        </p:nvGrpSpPr>
        <p:grpSpPr>
          <a:xfrm>
            <a:off x="-622862" y="1980898"/>
            <a:ext cx="1115223" cy="505646"/>
            <a:chOff x="-889965" y="517131"/>
            <a:chExt cx="2215821" cy="1003863"/>
          </a:xfrm>
        </p:grpSpPr>
        <p:sp>
          <p:nvSpPr>
            <p:cNvPr id="758" name="Google Shape;758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760" name="Google Shape;760;p29"/>
          <p:cNvGrpSpPr/>
          <p:nvPr/>
        </p:nvGrpSpPr>
        <p:grpSpPr>
          <a:xfrm>
            <a:off x="8673388" y="3300511"/>
            <a:ext cx="1115223" cy="505646"/>
            <a:chOff x="-889965" y="517131"/>
            <a:chExt cx="2215821" cy="1003863"/>
          </a:xfrm>
        </p:grpSpPr>
        <p:sp>
          <p:nvSpPr>
            <p:cNvPr id="761" name="Google Shape;761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763" name="Google Shape;763;p29"/>
          <p:cNvGrpSpPr/>
          <p:nvPr/>
        </p:nvGrpSpPr>
        <p:grpSpPr>
          <a:xfrm rot="6299992">
            <a:off x="342950" y="4466681"/>
            <a:ext cx="293151" cy="337973"/>
            <a:chOff x="4505050" y="4336350"/>
            <a:chExt cx="69000" cy="79550"/>
          </a:xfrm>
        </p:grpSpPr>
        <p:sp>
          <p:nvSpPr>
            <p:cNvPr id="764" name="Google Shape;764;p2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29"/>
          <p:cNvGrpSpPr/>
          <p:nvPr/>
        </p:nvGrpSpPr>
        <p:grpSpPr>
          <a:xfrm>
            <a:off x="4056026" y="4820986"/>
            <a:ext cx="1115223" cy="505646"/>
            <a:chOff x="-889965" y="517131"/>
            <a:chExt cx="2215821" cy="1003863"/>
          </a:xfrm>
        </p:grpSpPr>
        <p:sp>
          <p:nvSpPr>
            <p:cNvPr id="779" name="Google Shape;779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781" name="Google Shape;781;p29"/>
          <p:cNvGrpSpPr/>
          <p:nvPr/>
        </p:nvGrpSpPr>
        <p:grpSpPr>
          <a:xfrm>
            <a:off x="8424010" y="410039"/>
            <a:ext cx="249392" cy="264900"/>
            <a:chOff x="3861700" y="5390125"/>
            <a:chExt cx="35600" cy="37825"/>
          </a:xfrm>
        </p:grpSpPr>
        <p:sp>
          <p:nvSpPr>
            <p:cNvPr id="782" name="Google Shape;782;p2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CUSTOM_20"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53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477" name="Google Shape;1477;p53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8" name="Google Shape;1478;p53"/>
          <p:cNvSpPr txBox="1">
            <a:spLocks noGrp="1"/>
          </p:cNvSpPr>
          <p:nvPr>
            <p:ph type="body" idx="1"/>
          </p:nvPr>
        </p:nvSpPr>
        <p:spPr>
          <a:xfrm>
            <a:off x="720000" y="1278700"/>
            <a:ext cx="7704000" cy="3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479" name="Google Shape;1479;p53"/>
          <p:cNvGrpSpPr/>
          <p:nvPr/>
        </p:nvGrpSpPr>
        <p:grpSpPr>
          <a:xfrm>
            <a:off x="-557808" y="825357"/>
            <a:ext cx="1115223" cy="505646"/>
            <a:chOff x="-889965" y="517131"/>
            <a:chExt cx="2215821" cy="1003863"/>
          </a:xfrm>
        </p:grpSpPr>
        <p:sp>
          <p:nvSpPr>
            <p:cNvPr id="1480" name="Google Shape;1480;p5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81" name="Google Shape;1481;p5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482" name="Google Shape;1482;p53"/>
          <p:cNvGrpSpPr/>
          <p:nvPr/>
        </p:nvGrpSpPr>
        <p:grpSpPr>
          <a:xfrm>
            <a:off x="8416826" y="2288597"/>
            <a:ext cx="1600229" cy="723488"/>
            <a:chOff x="10729875" y="529734"/>
            <a:chExt cx="3232134" cy="1460117"/>
          </a:xfrm>
        </p:grpSpPr>
        <p:sp>
          <p:nvSpPr>
            <p:cNvPr id="1483" name="Google Shape;1483;p5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84" name="Google Shape;1484;p5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485" name="Google Shape;1485;p53"/>
          <p:cNvGrpSpPr/>
          <p:nvPr/>
        </p:nvGrpSpPr>
        <p:grpSpPr>
          <a:xfrm>
            <a:off x="8022322" y="790436"/>
            <a:ext cx="293153" cy="337976"/>
            <a:chOff x="4505050" y="4336350"/>
            <a:chExt cx="69000" cy="79550"/>
          </a:xfrm>
        </p:grpSpPr>
        <p:sp>
          <p:nvSpPr>
            <p:cNvPr id="1486" name="Google Shape;1486;p5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0" name="Google Shape;1500;p53"/>
          <p:cNvGrpSpPr/>
          <p:nvPr/>
        </p:nvGrpSpPr>
        <p:grpSpPr>
          <a:xfrm>
            <a:off x="8210110" y="4466979"/>
            <a:ext cx="249392" cy="264900"/>
            <a:chOff x="3861700" y="5390125"/>
            <a:chExt cx="35600" cy="37825"/>
          </a:xfrm>
        </p:grpSpPr>
        <p:sp>
          <p:nvSpPr>
            <p:cNvPr id="1501" name="Google Shape;1501;p5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53"/>
          <p:cNvGrpSpPr/>
          <p:nvPr/>
        </p:nvGrpSpPr>
        <p:grpSpPr>
          <a:xfrm>
            <a:off x="511058" y="4354960"/>
            <a:ext cx="165057" cy="349023"/>
            <a:chOff x="3422400" y="4860725"/>
            <a:chExt cx="24475" cy="51750"/>
          </a:xfrm>
        </p:grpSpPr>
        <p:sp>
          <p:nvSpPr>
            <p:cNvPr id="1508" name="Google Shape;1508;p5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3"/>
          <p:cNvGrpSpPr/>
          <p:nvPr/>
        </p:nvGrpSpPr>
        <p:grpSpPr>
          <a:xfrm rot="10800000">
            <a:off x="1106585" y="466154"/>
            <a:ext cx="249392" cy="264900"/>
            <a:chOff x="3861700" y="5390125"/>
            <a:chExt cx="35600" cy="37825"/>
          </a:xfrm>
        </p:grpSpPr>
        <p:sp>
          <p:nvSpPr>
            <p:cNvPr id="1512" name="Google Shape;1512;p5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21_1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55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1568" name="Google Shape;1568;p55"/>
          <p:cNvSpPr txBox="1">
            <a:spLocks noGrp="1"/>
          </p:cNvSpPr>
          <p:nvPr>
            <p:ph type="title"/>
          </p:nvPr>
        </p:nvSpPr>
        <p:spPr>
          <a:xfrm>
            <a:off x="5350500" y="2919884"/>
            <a:ext cx="2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9" name="Google Shape;1569;p55"/>
          <p:cNvSpPr txBox="1">
            <a:spLocks noGrp="1"/>
          </p:cNvSpPr>
          <p:nvPr>
            <p:ph type="body" idx="1"/>
          </p:nvPr>
        </p:nvSpPr>
        <p:spPr>
          <a:xfrm>
            <a:off x="4348800" y="1888625"/>
            <a:ext cx="3689400" cy="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570" name="Google Shape;1570;p55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571" name="Google Shape;1571;p5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72" name="Google Shape;1572;p5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73" name="Google Shape;1573;p55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574" name="Google Shape;1574;p5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75" name="Google Shape;1575;p5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76" name="Google Shape;1576;p55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577" name="Google Shape;1577;p5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78" name="Google Shape;1578;p5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79" name="Google Shape;1579;p55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580" name="Google Shape;1580;p5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81" name="Google Shape;1581;p5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82" name="Google Shape;1582;p55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1583" name="Google Shape;1583;p5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84" name="Google Shape;1584;p5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85" name="Google Shape;1585;p55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1586" name="Google Shape;1586;p5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587" name="Google Shape;1587;p5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5;p41">
            <a:extLst>
              <a:ext uri="{FF2B5EF4-FFF2-40B4-BE49-F238E27FC236}">
                <a16:creationId xmlns:a16="http://schemas.microsoft.com/office/drawing/2014/main" id="{2768E1D5-7023-C2DD-B94C-3DDCE55170C7}"/>
              </a:ext>
            </a:extLst>
          </p:cNvPr>
          <p:cNvSpPr txBox="1">
            <a:spLocks/>
          </p:cNvSpPr>
          <p:nvPr userDrawn="1"/>
        </p:nvSpPr>
        <p:spPr>
          <a:xfrm>
            <a:off x="1051651" y="44068"/>
            <a:ext cx="7040695" cy="9523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" sz="1800" dirty="0"/>
              <a:t>Thứ ba, ngày 28 tháng 03 năm 2023</a:t>
            </a:r>
          </a:p>
          <a:p>
            <a:pPr algn="ctr">
              <a:spcAft>
                <a:spcPts val="600"/>
              </a:spcAft>
            </a:pPr>
            <a:r>
              <a:rPr lang="en" sz="1800" u="sng" dirty="0"/>
              <a:t>Toán</a:t>
            </a:r>
          </a:p>
          <a:p>
            <a:pPr algn="ctr">
              <a:spcAft>
                <a:spcPts val="600"/>
              </a:spcAft>
            </a:pPr>
            <a:r>
              <a:rPr lang="vi-VN" sz="1800" u="sng" dirty="0">
                <a:solidFill>
                  <a:srgbClr val="FF0000"/>
                </a:solidFill>
              </a:rPr>
              <a:t>Bài </a:t>
            </a:r>
            <a:r>
              <a:rPr lang="en-US" sz="1800" u="sng" dirty="0">
                <a:solidFill>
                  <a:srgbClr val="FF0000"/>
                </a:solidFill>
              </a:rPr>
              <a:t>58</a:t>
            </a:r>
            <a:r>
              <a:rPr lang="en-US" sz="1800" u="none" dirty="0">
                <a:solidFill>
                  <a:srgbClr val="FF0000"/>
                </a:solidFill>
              </a:rPr>
              <a:t>: LUYỆN TẬP CHUNG </a:t>
            </a:r>
            <a:r>
              <a:rPr lang="en-US" sz="1800" dirty="0">
                <a:solidFill>
                  <a:srgbClr val="FF0000"/>
                </a:solidFill>
              </a:rPr>
              <a:t>(TIẾT 1)</a:t>
            </a:r>
            <a:endParaRPr lang="en" sz="1800" dirty="0">
              <a:solidFill>
                <a:srgbClr val="FF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70" r:id="rId4"/>
    <p:sldLayoutId id="2147483675" r:id="rId5"/>
    <p:sldLayoutId id="2147483699" r:id="rId6"/>
    <p:sldLayoutId id="214748370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.png"/><Relationship Id="rId1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8.gif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1.wdp"/><Relationship Id="rId5" Type="http://schemas.microsoft.com/office/2007/relationships/media" Target="../media/media4.wma"/><Relationship Id="rId15" Type="http://schemas.openxmlformats.org/officeDocument/2006/relationships/image" Target="../media/image10.gif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microsoft.com/office/2007/relationships/media" Target="../media/media3.wav"/><Relationship Id="rId9" Type="http://schemas.openxmlformats.org/officeDocument/2006/relationships/image" Target="../media/image1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ma"/><Relationship Id="rId13" Type="http://schemas.openxmlformats.org/officeDocument/2006/relationships/image" Target="../media/image8.gif"/><Relationship Id="rId18" Type="http://schemas.openxmlformats.org/officeDocument/2006/relationships/image" Target="../media/image11.png"/><Relationship Id="rId3" Type="http://schemas.openxmlformats.org/officeDocument/2006/relationships/audio" Target="../media/media2.wav"/><Relationship Id="rId21" Type="http://schemas.openxmlformats.org/officeDocument/2006/relationships/image" Target="../media/image13.png"/><Relationship Id="rId7" Type="http://schemas.microsoft.com/office/2007/relationships/media" Target="../media/media5.wma"/><Relationship Id="rId12" Type="http://schemas.microsoft.com/office/2007/relationships/hdphoto" Target="../media/hdphoto1.wdp"/><Relationship Id="rId17" Type="http://schemas.openxmlformats.org/officeDocument/2006/relationships/image" Target="../media/image2.gif"/><Relationship Id="rId2" Type="http://schemas.microsoft.com/office/2007/relationships/media" Target="../media/media2.wav"/><Relationship Id="rId16" Type="http://schemas.openxmlformats.org/officeDocument/2006/relationships/image" Target="../media/image10.gif"/><Relationship Id="rId20" Type="http://schemas.openxmlformats.org/officeDocument/2006/relationships/image" Target="../media/image3.png"/><Relationship Id="rId1" Type="http://schemas.openxmlformats.org/officeDocument/2006/relationships/themeOverride" Target="../theme/themeOverride1.xml"/><Relationship Id="rId6" Type="http://schemas.microsoft.com/office/2007/relationships/media" Target="../media/media4.wma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5" Type="http://schemas.microsoft.com/office/2007/relationships/hdphoto" Target="../media/hdphoto2.wdp"/><Relationship Id="rId10" Type="http://schemas.openxmlformats.org/officeDocument/2006/relationships/image" Target="../media/image1.jpeg"/><Relationship Id="rId19" Type="http://schemas.openxmlformats.org/officeDocument/2006/relationships/image" Target="../media/image12.png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ma"/><Relationship Id="rId13" Type="http://schemas.openxmlformats.org/officeDocument/2006/relationships/image" Target="../media/image9.png"/><Relationship Id="rId18" Type="http://schemas.openxmlformats.org/officeDocument/2006/relationships/image" Target="../media/image3.png"/><Relationship Id="rId3" Type="http://schemas.openxmlformats.org/officeDocument/2006/relationships/audio" Target="../media/media2.wav"/><Relationship Id="rId21" Type="http://schemas.openxmlformats.org/officeDocument/2006/relationships/image" Target="../media/image2.gif"/><Relationship Id="rId7" Type="http://schemas.microsoft.com/office/2007/relationships/media" Target="../media/media5.wma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microsoft.com/office/2007/relationships/media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8.gif"/><Relationship Id="rId1" Type="http://schemas.openxmlformats.org/officeDocument/2006/relationships/themeOverride" Target="../theme/themeOverride2.xml"/><Relationship Id="rId6" Type="http://schemas.microsoft.com/office/2007/relationships/media" Target="../media/media4.wma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5" Type="http://schemas.openxmlformats.org/officeDocument/2006/relationships/image" Target="../media/image10.gif"/><Relationship Id="rId10" Type="http://schemas.openxmlformats.org/officeDocument/2006/relationships/image" Target="../media/image1.jpeg"/><Relationship Id="rId19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9" name="Google Shape;1925;p70">
            <a:extLst>
              <a:ext uri="{FF2B5EF4-FFF2-40B4-BE49-F238E27FC236}">
                <a16:creationId xmlns:a16="http://schemas.microsoft.com/office/drawing/2014/main" id="{58C9AD20-B1B3-612B-CF7D-69BC38A73AC4}"/>
              </a:ext>
            </a:extLst>
          </p:cNvPr>
          <p:cNvGrpSpPr/>
          <p:nvPr/>
        </p:nvGrpSpPr>
        <p:grpSpPr>
          <a:xfrm rot="-1625686">
            <a:off x="7908688" y="30570"/>
            <a:ext cx="1253434" cy="1255053"/>
            <a:chOff x="5858316" y="1224583"/>
            <a:chExt cx="1671329" cy="1765051"/>
          </a:xfrm>
        </p:grpSpPr>
        <p:sp>
          <p:nvSpPr>
            <p:cNvPr id="2040" name="Google Shape;1926;p70">
              <a:extLst>
                <a:ext uri="{FF2B5EF4-FFF2-40B4-BE49-F238E27FC236}">
                  <a16:creationId xmlns:a16="http://schemas.microsoft.com/office/drawing/2014/main" id="{6ABEDC83-320D-D0A5-1354-9D2D57EC4E64}"/>
                </a:ext>
              </a:extLst>
            </p:cNvPr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1927;p70">
              <a:extLst>
                <a:ext uri="{FF2B5EF4-FFF2-40B4-BE49-F238E27FC236}">
                  <a16:creationId xmlns:a16="http://schemas.microsoft.com/office/drawing/2014/main" id="{8D521AC7-2905-727A-8743-C3ACBFFE9E04}"/>
                </a:ext>
              </a:extLst>
            </p:cNvPr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1928;p70">
              <a:extLst>
                <a:ext uri="{FF2B5EF4-FFF2-40B4-BE49-F238E27FC236}">
                  <a16:creationId xmlns:a16="http://schemas.microsoft.com/office/drawing/2014/main" id="{D8C0DE69-CE73-3E4F-B0A3-B9C50B491A2E}"/>
                </a:ext>
              </a:extLst>
            </p:cNvPr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1929;p70">
              <a:extLst>
                <a:ext uri="{FF2B5EF4-FFF2-40B4-BE49-F238E27FC236}">
                  <a16:creationId xmlns:a16="http://schemas.microsoft.com/office/drawing/2014/main" id="{9E1B4B70-177E-D5A4-6A8C-4CB5CB7CC513}"/>
                </a:ext>
              </a:extLst>
            </p:cNvPr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1930;p70">
              <a:extLst>
                <a:ext uri="{FF2B5EF4-FFF2-40B4-BE49-F238E27FC236}">
                  <a16:creationId xmlns:a16="http://schemas.microsoft.com/office/drawing/2014/main" id="{6527AD1C-B25D-FAD7-E46F-545DD501E020}"/>
                </a:ext>
              </a:extLst>
            </p:cNvPr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1931;p70">
              <a:extLst>
                <a:ext uri="{FF2B5EF4-FFF2-40B4-BE49-F238E27FC236}">
                  <a16:creationId xmlns:a16="http://schemas.microsoft.com/office/drawing/2014/main" id="{C59B0A95-8C88-8E0A-4AEA-4ED8371743CB}"/>
                </a:ext>
              </a:extLst>
            </p:cNvPr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1932;p70">
              <a:extLst>
                <a:ext uri="{FF2B5EF4-FFF2-40B4-BE49-F238E27FC236}">
                  <a16:creationId xmlns:a16="http://schemas.microsoft.com/office/drawing/2014/main" id="{D1F6D2DC-615D-D18A-286C-92D549B4DA43}"/>
                </a:ext>
              </a:extLst>
            </p:cNvPr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1933;p70">
              <a:extLst>
                <a:ext uri="{FF2B5EF4-FFF2-40B4-BE49-F238E27FC236}">
                  <a16:creationId xmlns:a16="http://schemas.microsoft.com/office/drawing/2014/main" id="{9B21F685-E492-902E-9E57-20DACB98DEF9}"/>
                </a:ext>
              </a:extLst>
            </p:cNvPr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1934;p70">
              <a:extLst>
                <a:ext uri="{FF2B5EF4-FFF2-40B4-BE49-F238E27FC236}">
                  <a16:creationId xmlns:a16="http://schemas.microsoft.com/office/drawing/2014/main" id="{A7799C41-DAEF-D766-13E6-E96F15404691}"/>
                </a:ext>
              </a:extLst>
            </p:cNvPr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1935;p70">
              <a:extLst>
                <a:ext uri="{FF2B5EF4-FFF2-40B4-BE49-F238E27FC236}">
                  <a16:creationId xmlns:a16="http://schemas.microsoft.com/office/drawing/2014/main" id="{8E4AA3C2-5643-22E6-BFBF-3FA90E6A1D35}"/>
                </a:ext>
              </a:extLst>
            </p:cNvPr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1936;p70">
              <a:extLst>
                <a:ext uri="{FF2B5EF4-FFF2-40B4-BE49-F238E27FC236}">
                  <a16:creationId xmlns:a16="http://schemas.microsoft.com/office/drawing/2014/main" id="{2891CC50-64E3-E8D9-377A-B7884429DC17}"/>
                </a:ext>
              </a:extLst>
            </p:cNvPr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1937;p70">
              <a:extLst>
                <a:ext uri="{FF2B5EF4-FFF2-40B4-BE49-F238E27FC236}">
                  <a16:creationId xmlns:a16="http://schemas.microsoft.com/office/drawing/2014/main" id="{C033C5EA-691D-B956-EBB8-6E8A6507B4B5}"/>
                </a:ext>
              </a:extLst>
            </p:cNvPr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1938;p70">
              <a:extLst>
                <a:ext uri="{FF2B5EF4-FFF2-40B4-BE49-F238E27FC236}">
                  <a16:creationId xmlns:a16="http://schemas.microsoft.com/office/drawing/2014/main" id="{F0C226FE-9483-B87D-E567-E66791D36555}"/>
                </a:ext>
              </a:extLst>
            </p:cNvPr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1939;p70">
              <a:extLst>
                <a:ext uri="{FF2B5EF4-FFF2-40B4-BE49-F238E27FC236}">
                  <a16:creationId xmlns:a16="http://schemas.microsoft.com/office/drawing/2014/main" id="{D2C0C26C-B69C-5982-79BF-FEDC10462CEB}"/>
                </a:ext>
              </a:extLst>
            </p:cNvPr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1940;p70">
              <a:extLst>
                <a:ext uri="{FF2B5EF4-FFF2-40B4-BE49-F238E27FC236}">
                  <a16:creationId xmlns:a16="http://schemas.microsoft.com/office/drawing/2014/main" id="{142FDB73-EE64-78FC-AFEF-A77CD1EE8DA1}"/>
                </a:ext>
              </a:extLst>
            </p:cNvPr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1941;p70">
              <a:extLst>
                <a:ext uri="{FF2B5EF4-FFF2-40B4-BE49-F238E27FC236}">
                  <a16:creationId xmlns:a16="http://schemas.microsoft.com/office/drawing/2014/main" id="{540DCE89-B300-B312-889E-59B19620DD54}"/>
                </a:ext>
              </a:extLst>
            </p:cNvPr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1942;p70">
              <a:extLst>
                <a:ext uri="{FF2B5EF4-FFF2-40B4-BE49-F238E27FC236}">
                  <a16:creationId xmlns:a16="http://schemas.microsoft.com/office/drawing/2014/main" id="{E4009647-1362-D0FB-444D-D145268314B7}"/>
                </a:ext>
              </a:extLst>
            </p:cNvPr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1943;p70">
              <a:extLst>
                <a:ext uri="{FF2B5EF4-FFF2-40B4-BE49-F238E27FC236}">
                  <a16:creationId xmlns:a16="http://schemas.microsoft.com/office/drawing/2014/main" id="{1E3F2F45-DB7A-D64A-ED8D-6F6987D57F17}"/>
                </a:ext>
              </a:extLst>
            </p:cNvPr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1944;p70">
              <a:extLst>
                <a:ext uri="{FF2B5EF4-FFF2-40B4-BE49-F238E27FC236}">
                  <a16:creationId xmlns:a16="http://schemas.microsoft.com/office/drawing/2014/main" id="{9352E99F-AD15-4691-F802-14B68F0F301A}"/>
                </a:ext>
              </a:extLst>
            </p:cNvPr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1945;p70">
              <a:extLst>
                <a:ext uri="{FF2B5EF4-FFF2-40B4-BE49-F238E27FC236}">
                  <a16:creationId xmlns:a16="http://schemas.microsoft.com/office/drawing/2014/main" id="{F5E2AAE9-49B5-54C1-9B48-0035859B756B}"/>
                </a:ext>
              </a:extLst>
            </p:cNvPr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1946;p70">
              <a:extLst>
                <a:ext uri="{FF2B5EF4-FFF2-40B4-BE49-F238E27FC236}">
                  <a16:creationId xmlns:a16="http://schemas.microsoft.com/office/drawing/2014/main" id="{D544AFAE-07D8-7B72-D43A-25229EB06AA4}"/>
                </a:ext>
              </a:extLst>
            </p:cNvPr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1947;p70">
              <a:extLst>
                <a:ext uri="{FF2B5EF4-FFF2-40B4-BE49-F238E27FC236}">
                  <a16:creationId xmlns:a16="http://schemas.microsoft.com/office/drawing/2014/main" id="{8EDC3AFA-19E7-8EDB-8C37-E9921303C76F}"/>
                </a:ext>
              </a:extLst>
            </p:cNvPr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1948;p70">
              <a:extLst>
                <a:ext uri="{FF2B5EF4-FFF2-40B4-BE49-F238E27FC236}">
                  <a16:creationId xmlns:a16="http://schemas.microsoft.com/office/drawing/2014/main" id="{062317A5-9D46-4627-12E9-D5C44376EC59}"/>
                </a:ext>
              </a:extLst>
            </p:cNvPr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1949;p70">
              <a:extLst>
                <a:ext uri="{FF2B5EF4-FFF2-40B4-BE49-F238E27FC236}">
                  <a16:creationId xmlns:a16="http://schemas.microsoft.com/office/drawing/2014/main" id="{C4067EFF-CDBB-27DC-BA0C-FB6664EDACF8}"/>
                </a:ext>
              </a:extLst>
            </p:cNvPr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1950;p70">
              <a:extLst>
                <a:ext uri="{FF2B5EF4-FFF2-40B4-BE49-F238E27FC236}">
                  <a16:creationId xmlns:a16="http://schemas.microsoft.com/office/drawing/2014/main" id="{3DDC3EA0-3F8A-A155-816F-E3B9D4A656CC}"/>
                </a:ext>
              </a:extLst>
            </p:cNvPr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1951;p70">
              <a:extLst>
                <a:ext uri="{FF2B5EF4-FFF2-40B4-BE49-F238E27FC236}">
                  <a16:creationId xmlns:a16="http://schemas.microsoft.com/office/drawing/2014/main" id="{4C8C7D57-AEE4-4110-EC1B-361CB9DC1065}"/>
                </a:ext>
              </a:extLst>
            </p:cNvPr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1952;p70">
              <a:extLst>
                <a:ext uri="{FF2B5EF4-FFF2-40B4-BE49-F238E27FC236}">
                  <a16:creationId xmlns:a16="http://schemas.microsoft.com/office/drawing/2014/main" id="{049ECC04-4837-DD80-B412-F1576BCBFC86}"/>
                </a:ext>
              </a:extLst>
            </p:cNvPr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1953;p70">
              <a:extLst>
                <a:ext uri="{FF2B5EF4-FFF2-40B4-BE49-F238E27FC236}">
                  <a16:creationId xmlns:a16="http://schemas.microsoft.com/office/drawing/2014/main" id="{F358479E-833F-1C90-A839-BECF5F368A61}"/>
                </a:ext>
              </a:extLst>
            </p:cNvPr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1954;p70">
              <a:extLst>
                <a:ext uri="{FF2B5EF4-FFF2-40B4-BE49-F238E27FC236}">
                  <a16:creationId xmlns:a16="http://schemas.microsoft.com/office/drawing/2014/main" id="{8AD47714-8D01-C25F-FAD7-EA5941E9A8A0}"/>
                </a:ext>
              </a:extLst>
            </p:cNvPr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1955;p70">
              <a:extLst>
                <a:ext uri="{FF2B5EF4-FFF2-40B4-BE49-F238E27FC236}">
                  <a16:creationId xmlns:a16="http://schemas.microsoft.com/office/drawing/2014/main" id="{8BCA00AE-57CD-2D80-EFFE-B2971C53C8AE}"/>
                </a:ext>
              </a:extLst>
            </p:cNvPr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1956;p70">
              <a:extLst>
                <a:ext uri="{FF2B5EF4-FFF2-40B4-BE49-F238E27FC236}">
                  <a16:creationId xmlns:a16="http://schemas.microsoft.com/office/drawing/2014/main" id="{BD7F0F80-F6E2-E83F-ED85-3255D45E4C7A}"/>
                </a:ext>
              </a:extLst>
            </p:cNvPr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1957;p70">
              <a:extLst>
                <a:ext uri="{FF2B5EF4-FFF2-40B4-BE49-F238E27FC236}">
                  <a16:creationId xmlns:a16="http://schemas.microsoft.com/office/drawing/2014/main" id="{CD5CDB9F-926E-6E19-7872-E8A129AF211D}"/>
                </a:ext>
              </a:extLst>
            </p:cNvPr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1958;p70">
              <a:extLst>
                <a:ext uri="{FF2B5EF4-FFF2-40B4-BE49-F238E27FC236}">
                  <a16:creationId xmlns:a16="http://schemas.microsoft.com/office/drawing/2014/main" id="{823CA493-F2F9-14C3-36D2-3928A7872BEC}"/>
                </a:ext>
              </a:extLst>
            </p:cNvPr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1959;p70">
              <a:extLst>
                <a:ext uri="{FF2B5EF4-FFF2-40B4-BE49-F238E27FC236}">
                  <a16:creationId xmlns:a16="http://schemas.microsoft.com/office/drawing/2014/main" id="{7DFE7D86-4A72-E4E9-00F0-8E92136711EB}"/>
                </a:ext>
              </a:extLst>
            </p:cNvPr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1960;p70">
              <a:extLst>
                <a:ext uri="{FF2B5EF4-FFF2-40B4-BE49-F238E27FC236}">
                  <a16:creationId xmlns:a16="http://schemas.microsoft.com/office/drawing/2014/main" id="{7E732668-CC6E-7B08-D47D-1F77EE312CD6}"/>
                </a:ext>
              </a:extLst>
            </p:cNvPr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1961;p70">
              <a:extLst>
                <a:ext uri="{FF2B5EF4-FFF2-40B4-BE49-F238E27FC236}">
                  <a16:creationId xmlns:a16="http://schemas.microsoft.com/office/drawing/2014/main" id="{010C0DB6-0DBE-F31E-CEE9-38F6CC03BBD9}"/>
                </a:ext>
              </a:extLst>
            </p:cNvPr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1962;p70">
              <a:extLst>
                <a:ext uri="{FF2B5EF4-FFF2-40B4-BE49-F238E27FC236}">
                  <a16:creationId xmlns:a16="http://schemas.microsoft.com/office/drawing/2014/main" id="{2B2A29FE-E56B-0FFE-A17F-4C522A046DF6}"/>
                </a:ext>
              </a:extLst>
            </p:cNvPr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1963;p70">
              <a:extLst>
                <a:ext uri="{FF2B5EF4-FFF2-40B4-BE49-F238E27FC236}">
                  <a16:creationId xmlns:a16="http://schemas.microsoft.com/office/drawing/2014/main" id="{4E38D1CD-73F1-6C27-5696-CB45297E6B81}"/>
                </a:ext>
              </a:extLst>
            </p:cNvPr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1964;p70">
              <a:extLst>
                <a:ext uri="{FF2B5EF4-FFF2-40B4-BE49-F238E27FC236}">
                  <a16:creationId xmlns:a16="http://schemas.microsoft.com/office/drawing/2014/main" id="{AECF2983-4DBC-F6BE-4899-7C6C69123961}"/>
                </a:ext>
              </a:extLst>
            </p:cNvPr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1965;p70">
              <a:extLst>
                <a:ext uri="{FF2B5EF4-FFF2-40B4-BE49-F238E27FC236}">
                  <a16:creationId xmlns:a16="http://schemas.microsoft.com/office/drawing/2014/main" id="{D3EBFDA7-FF14-B5AA-EA47-77D420013D00}"/>
                </a:ext>
              </a:extLst>
            </p:cNvPr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4" name="Google Shape;1850;p70">
            <a:extLst>
              <a:ext uri="{FF2B5EF4-FFF2-40B4-BE49-F238E27FC236}">
                <a16:creationId xmlns:a16="http://schemas.microsoft.com/office/drawing/2014/main" id="{77B0CA6C-0490-2BC2-4E8F-5D11A3CE48F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8899" y="844376"/>
            <a:ext cx="7819842" cy="27847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alatino Linotype" panose="02040502050505030304" pitchFamily="18" charset="0"/>
              </a:rPr>
              <a:t>C</a:t>
            </a:r>
            <a:r>
              <a:rPr lang="e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alatino Linotype" panose="02040502050505030304" pitchFamily="18" charset="0"/>
              </a:rPr>
              <a:t>hào mừng quý thầy cô và các em </a:t>
            </a:r>
            <a:r>
              <a:rPr lang="en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alatino Linotype" panose="02040502050505030304" pitchFamily="18" charset="0"/>
              </a:rPr>
              <a:t>học sinh!</a:t>
            </a:r>
            <a:br>
              <a:rPr lang="e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alatino Linotype" panose="02040502050505030304" pitchFamily="18" charset="0"/>
              </a:rPr>
            </a:br>
            <a:r>
              <a:rPr lang="e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alatino Linotype" panose="02040502050505030304" pitchFamily="18" charset="0"/>
              </a:rPr>
              <a:t>Lớp: 2.1</a:t>
            </a:r>
            <a:endParaRPr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Palatino Linotype" panose="02040502050505030304" pitchFamily="18" charset="0"/>
            </a:endParaRPr>
          </a:p>
        </p:txBody>
      </p:sp>
      <p:grpSp>
        <p:nvGrpSpPr>
          <p:cNvPr id="1995" name="Google Shape;1872;p70">
            <a:extLst>
              <a:ext uri="{FF2B5EF4-FFF2-40B4-BE49-F238E27FC236}">
                <a16:creationId xmlns:a16="http://schemas.microsoft.com/office/drawing/2014/main" id="{376E37A9-7F74-6251-82C1-469D9CBB1B14}"/>
              </a:ext>
            </a:extLst>
          </p:cNvPr>
          <p:cNvGrpSpPr/>
          <p:nvPr/>
        </p:nvGrpSpPr>
        <p:grpSpPr>
          <a:xfrm>
            <a:off x="7671431" y="2644080"/>
            <a:ext cx="1151598" cy="1536070"/>
            <a:chOff x="6549966" y="1483160"/>
            <a:chExt cx="1151598" cy="1536070"/>
          </a:xfrm>
        </p:grpSpPr>
        <p:grpSp>
          <p:nvGrpSpPr>
            <p:cNvPr id="1996" name="Google Shape;1873;p70">
              <a:extLst>
                <a:ext uri="{FF2B5EF4-FFF2-40B4-BE49-F238E27FC236}">
                  <a16:creationId xmlns:a16="http://schemas.microsoft.com/office/drawing/2014/main" id="{7E36F8A8-D0CE-4713-8694-EFC53B893869}"/>
                </a:ext>
              </a:extLst>
            </p:cNvPr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1999" name="Google Shape;1874;p70">
                <a:extLst>
                  <a:ext uri="{FF2B5EF4-FFF2-40B4-BE49-F238E27FC236}">
                    <a16:creationId xmlns:a16="http://schemas.microsoft.com/office/drawing/2014/main" id="{399011AD-E5D6-7F5D-0E1C-602D0FB714A5}"/>
                  </a:ext>
                </a:extLst>
              </p:cNvPr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1875;p70">
                <a:extLst>
                  <a:ext uri="{FF2B5EF4-FFF2-40B4-BE49-F238E27FC236}">
                    <a16:creationId xmlns:a16="http://schemas.microsoft.com/office/drawing/2014/main" id="{ACD09279-6781-A334-5C10-B3960891FCE8}"/>
                  </a:ext>
                </a:extLst>
              </p:cNvPr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01" name="Google Shape;1876;p70">
                <a:extLst>
                  <a:ext uri="{FF2B5EF4-FFF2-40B4-BE49-F238E27FC236}">
                    <a16:creationId xmlns:a16="http://schemas.microsoft.com/office/drawing/2014/main" id="{03F2BF67-481D-1B4D-BAEA-968D9B2BBF7D}"/>
                  </a:ext>
                </a:extLst>
              </p:cNvPr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2002" name="Google Shape;1877;p70">
                  <a:extLst>
                    <a:ext uri="{FF2B5EF4-FFF2-40B4-BE49-F238E27FC236}">
                      <a16:creationId xmlns:a16="http://schemas.microsoft.com/office/drawing/2014/main" id="{19741119-FFA6-C82E-0D3B-45D1456701FE}"/>
                    </a:ext>
                  </a:extLst>
                </p:cNvPr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1878;p70">
                  <a:extLst>
                    <a:ext uri="{FF2B5EF4-FFF2-40B4-BE49-F238E27FC236}">
                      <a16:creationId xmlns:a16="http://schemas.microsoft.com/office/drawing/2014/main" id="{7801114D-B857-CE8F-2B24-287A610B99FE}"/>
                    </a:ext>
                  </a:extLst>
                </p:cNvPr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1879;p70">
                  <a:extLst>
                    <a:ext uri="{FF2B5EF4-FFF2-40B4-BE49-F238E27FC236}">
                      <a16:creationId xmlns:a16="http://schemas.microsoft.com/office/drawing/2014/main" id="{BCA886E5-7953-403F-306D-40DCF787E585}"/>
                    </a:ext>
                  </a:extLst>
                </p:cNvPr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1880;p70">
                  <a:extLst>
                    <a:ext uri="{FF2B5EF4-FFF2-40B4-BE49-F238E27FC236}">
                      <a16:creationId xmlns:a16="http://schemas.microsoft.com/office/drawing/2014/main" id="{3EAF1F53-150F-5928-06E6-5E3F6C44AD37}"/>
                    </a:ext>
                  </a:extLst>
                </p:cNvPr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1881;p70">
                  <a:extLst>
                    <a:ext uri="{FF2B5EF4-FFF2-40B4-BE49-F238E27FC236}">
                      <a16:creationId xmlns:a16="http://schemas.microsoft.com/office/drawing/2014/main" id="{A58F4FE6-C29B-D7E0-6141-14C761E411EB}"/>
                    </a:ext>
                  </a:extLst>
                </p:cNvPr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1882;p70">
                  <a:extLst>
                    <a:ext uri="{FF2B5EF4-FFF2-40B4-BE49-F238E27FC236}">
                      <a16:creationId xmlns:a16="http://schemas.microsoft.com/office/drawing/2014/main" id="{4BF8C8CF-ADF3-DD5E-70A4-4016AEFE0F4C}"/>
                    </a:ext>
                  </a:extLst>
                </p:cNvPr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1883;p70">
                  <a:extLst>
                    <a:ext uri="{FF2B5EF4-FFF2-40B4-BE49-F238E27FC236}">
                      <a16:creationId xmlns:a16="http://schemas.microsoft.com/office/drawing/2014/main" id="{9FC07E50-10F9-D3F5-11EA-B1EBCACFE6C5}"/>
                    </a:ext>
                  </a:extLst>
                </p:cNvPr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1884;p70">
                  <a:extLst>
                    <a:ext uri="{FF2B5EF4-FFF2-40B4-BE49-F238E27FC236}">
                      <a16:creationId xmlns:a16="http://schemas.microsoft.com/office/drawing/2014/main" id="{38A49056-C89E-2506-2099-C9CC5EAB8B64}"/>
                    </a:ext>
                  </a:extLst>
                </p:cNvPr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1885;p70">
                  <a:extLst>
                    <a:ext uri="{FF2B5EF4-FFF2-40B4-BE49-F238E27FC236}">
                      <a16:creationId xmlns:a16="http://schemas.microsoft.com/office/drawing/2014/main" id="{3359287F-6F53-8BE1-A771-06323482F52C}"/>
                    </a:ext>
                  </a:extLst>
                </p:cNvPr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1886;p70">
                  <a:extLst>
                    <a:ext uri="{FF2B5EF4-FFF2-40B4-BE49-F238E27FC236}">
                      <a16:creationId xmlns:a16="http://schemas.microsoft.com/office/drawing/2014/main" id="{44664D45-4BDC-D3CA-12D5-B51164234E58}"/>
                    </a:ext>
                  </a:extLst>
                </p:cNvPr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1887;p70">
                  <a:extLst>
                    <a:ext uri="{FF2B5EF4-FFF2-40B4-BE49-F238E27FC236}">
                      <a16:creationId xmlns:a16="http://schemas.microsoft.com/office/drawing/2014/main" id="{0E310F23-1BB9-2390-1499-4829C77C30CF}"/>
                    </a:ext>
                  </a:extLst>
                </p:cNvPr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7" name="Google Shape;1888;p70">
              <a:extLst>
                <a:ext uri="{FF2B5EF4-FFF2-40B4-BE49-F238E27FC236}">
                  <a16:creationId xmlns:a16="http://schemas.microsoft.com/office/drawing/2014/main" id="{FCE1BC13-BE4B-45EE-53C4-86B142B71B2A}"/>
                </a:ext>
              </a:extLst>
            </p:cNvPr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889;p70">
              <a:extLst>
                <a:ext uri="{FF2B5EF4-FFF2-40B4-BE49-F238E27FC236}">
                  <a16:creationId xmlns:a16="http://schemas.microsoft.com/office/drawing/2014/main" id="{A20EFF70-3468-33CC-F815-79F77D5847F0}"/>
                </a:ext>
              </a:extLst>
            </p:cNvPr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3" name="Google Shape;1899;p70">
            <a:extLst>
              <a:ext uri="{FF2B5EF4-FFF2-40B4-BE49-F238E27FC236}">
                <a16:creationId xmlns:a16="http://schemas.microsoft.com/office/drawing/2014/main" id="{599BE9D4-6DC7-522C-D19E-6728D5805EBE}"/>
              </a:ext>
            </a:extLst>
          </p:cNvPr>
          <p:cNvGrpSpPr/>
          <p:nvPr/>
        </p:nvGrpSpPr>
        <p:grpSpPr>
          <a:xfrm>
            <a:off x="8375762" y="3735835"/>
            <a:ext cx="699063" cy="815008"/>
            <a:chOff x="7460428" y="2833203"/>
            <a:chExt cx="699063" cy="815008"/>
          </a:xfrm>
        </p:grpSpPr>
        <p:sp>
          <p:nvSpPr>
            <p:cNvPr id="2014" name="Google Shape;1900;p70">
              <a:extLst>
                <a:ext uri="{FF2B5EF4-FFF2-40B4-BE49-F238E27FC236}">
                  <a16:creationId xmlns:a16="http://schemas.microsoft.com/office/drawing/2014/main" id="{3A9A4793-806E-25E6-F27C-D969793ED60F}"/>
                </a:ext>
              </a:extLst>
            </p:cNvPr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1901;p70">
              <a:extLst>
                <a:ext uri="{FF2B5EF4-FFF2-40B4-BE49-F238E27FC236}">
                  <a16:creationId xmlns:a16="http://schemas.microsoft.com/office/drawing/2014/main" id="{C6E2E6FB-B18A-DF2D-FFF3-AFDBA4A200CD}"/>
                </a:ext>
              </a:extLst>
            </p:cNvPr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1902;p70">
              <a:extLst>
                <a:ext uri="{FF2B5EF4-FFF2-40B4-BE49-F238E27FC236}">
                  <a16:creationId xmlns:a16="http://schemas.microsoft.com/office/drawing/2014/main" id="{0C20819E-E4B1-126C-036A-68AC98B9604C}"/>
                </a:ext>
              </a:extLst>
            </p:cNvPr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1903;p70">
              <a:extLst>
                <a:ext uri="{FF2B5EF4-FFF2-40B4-BE49-F238E27FC236}">
                  <a16:creationId xmlns:a16="http://schemas.microsoft.com/office/drawing/2014/main" id="{CFA22C5D-AFF6-9633-9FBB-E6CD88C27A33}"/>
                </a:ext>
              </a:extLst>
            </p:cNvPr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1904;p70">
              <a:extLst>
                <a:ext uri="{FF2B5EF4-FFF2-40B4-BE49-F238E27FC236}">
                  <a16:creationId xmlns:a16="http://schemas.microsoft.com/office/drawing/2014/main" id="{62EB261F-BF20-17F9-ACEB-917384BA807E}"/>
                </a:ext>
              </a:extLst>
            </p:cNvPr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1905;p70">
              <a:extLst>
                <a:ext uri="{FF2B5EF4-FFF2-40B4-BE49-F238E27FC236}">
                  <a16:creationId xmlns:a16="http://schemas.microsoft.com/office/drawing/2014/main" id="{69E9CA6B-CEF8-DF19-8381-D1C14AB539D3}"/>
                </a:ext>
              </a:extLst>
            </p:cNvPr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1906;p70">
              <a:extLst>
                <a:ext uri="{FF2B5EF4-FFF2-40B4-BE49-F238E27FC236}">
                  <a16:creationId xmlns:a16="http://schemas.microsoft.com/office/drawing/2014/main" id="{F6684811-EF0C-A703-BD71-02F1FADC1730}"/>
                </a:ext>
              </a:extLst>
            </p:cNvPr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1907;p70">
              <a:extLst>
                <a:ext uri="{FF2B5EF4-FFF2-40B4-BE49-F238E27FC236}">
                  <a16:creationId xmlns:a16="http://schemas.microsoft.com/office/drawing/2014/main" id="{69638CC9-AC43-AF01-4A32-A8305107299A}"/>
                </a:ext>
              </a:extLst>
            </p:cNvPr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1908;p70">
            <a:extLst>
              <a:ext uri="{FF2B5EF4-FFF2-40B4-BE49-F238E27FC236}">
                <a16:creationId xmlns:a16="http://schemas.microsoft.com/office/drawing/2014/main" id="{D85374E0-76B3-D0B2-60D4-4121E5D9EE93}"/>
              </a:ext>
            </a:extLst>
          </p:cNvPr>
          <p:cNvGrpSpPr/>
          <p:nvPr/>
        </p:nvGrpSpPr>
        <p:grpSpPr>
          <a:xfrm>
            <a:off x="6575625" y="4074309"/>
            <a:ext cx="794747" cy="734045"/>
            <a:chOff x="5504357" y="3177352"/>
            <a:chExt cx="794747" cy="734045"/>
          </a:xfrm>
        </p:grpSpPr>
        <p:sp>
          <p:nvSpPr>
            <p:cNvPr id="2023" name="Google Shape;1909;p70">
              <a:extLst>
                <a:ext uri="{FF2B5EF4-FFF2-40B4-BE49-F238E27FC236}">
                  <a16:creationId xmlns:a16="http://schemas.microsoft.com/office/drawing/2014/main" id="{4428A161-11C8-718A-BBE2-797BE17BFCBF}"/>
                </a:ext>
              </a:extLst>
            </p:cNvPr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1910;p70">
              <a:extLst>
                <a:ext uri="{FF2B5EF4-FFF2-40B4-BE49-F238E27FC236}">
                  <a16:creationId xmlns:a16="http://schemas.microsoft.com/office/drawing/2014/main" id="{AEE7F93A-168A-255F-A3ED-DB52989ABCAF}"/>
                </a:ext>
              </a:extLst>
            </p:cNvPr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1911;p70">
              <a:extLst>
                <a:ext uri="{FF2B5EF4-FFF2-40B4-BE49-F238E27FC236}">
                  <a16:creationId xmlns:a16="http://schemas.microsoft.com/office/drawing/2014/main" id="{3F9BCB5C-DB29-87E1-8EF9-3352612BF2DE}"/>
                </a:ext>
              </a:extLst>
            </p:cNvPr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1912;p70">
              <a:extLst>
                <a:ext uri="{FF2B5EF4-FFF2-40B4-BE49-F238E27FC236}">
                  <a16:creationId xmlns:a16="http://schemas.microsoft.com/office/drawing/2014/main" id="{18D235E1-B774-6D3F-4B3C-80C06E6255EE}"/>
                </a:ext>
              </a:extLst>
            </p:cNvPr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1913;p70">
              <a:extLst>
                <a:ext uri="{FF2B5EF4-FFF2-40B4-BE49-F238E27FC236}">
                  <a16:creationId xmlns:a16="http://schemas.microsoft.com/office/drawing/2014/main" id="{9FB617D8-8006-5682-5E28-8A4DB347070C}"/>
                </a:ext>
              </a:extLst>
            </p:cNvPr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1914;p70">
              <a:extLst>
                <a:ext uri="{FF2B5EF4-FFF2-40B4-BE49-F238E27FC236}">
                  <a16:creationId xmlns:a16="http://schemas.microsoft.com/office/drawing/2014/main" id="{87072A77-37C4-E820-F42A-81374E4DB03D}"/>
                </a:ext>
              </a:extLst>
            </p:cNvPr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1915;p70">
              <a:extLst>
                <a:ext uri="{FF2B5EF4-FFF2-40B4-BE49-F238E27FC236}">
                  <a16:creationId xmlns:a16="http://schemas.microsoft.com/office/drawing/2014/main" id="{48627F9B-A422-E2AF-337D-3E373D1774AA}"/>
                </a:ext>
              </a:extLst>
            </p:cNvPr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1916;p70">
              <a:extLst>
                <a:ext uri="{FF2B5EF4-FFF2-40B4-BE49-F238E27FC236}">
                  <a16:creationId xmlns:a16="http://schemas.microsoft.com/office/drawing/2014/main" id="{65170E82-6A43-41F2-741A-F480B7292EF3}"/>
                </a:ext>
              </a:extLst>
            </p:cNvPr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1917;p70">
              <a:extLst>
                <a:ext uri="{FF2B5EF4-FFF2-40B4-BE49-F238E27FC236}">
                  <a16:creationId xmlns:a16="http://schemas.microsoft.com/office/drawing/2014/main" id="{F7074D71-005F-F5B8-3263-27FD2860676F}"/>
                </a:ext>
              </a:extLst>
            </p:cNvPr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1918;p70">
            <a:extLst>
              <a:ext uri="{FF2B5EF4-FFF2-40B4-BE49-F238E27FC236}">
                <a16:creationId xmlns:a16="http://schemas.microsoft.com/office/drawing/2014/main" id="{C028E360-1584-0584-D52C-C14B1024D4CB}"/>
              </a:ext>
            </a:extLst>
          </p:cNvPr>
          <p:cNvGrpSpPr/>
          <p:nvPr/>
        </p:nvGrpSpPr>
        <p:grpSpPr>
          <a:xfrm>
            <a:off x="7548341" y="4261170"/>
            <a:ext cx="756126" cy="728504"/>
            <a:chOff x="6527795" y="3348368"/>
            <a:chExt cx="756126" cy="728504"/>
          </a:xfrm>
        </p:grpSpPr>
        <p:sp>
          <p:nvSpPr>
            <p:cNvPr id="2033" name="Google Shape;1919;p70">
              <a:extLst>
                <a:ext uri="{FF2B5EF4-FFF2-40B4-BE49-F238E27FC236}">
                  <a16:creationId xmlns:a16="http://schemas.microsoft.com/office/drawing/2014/main" id="{08254498-420E-81D2-86EB-5716404538F1}"/>
                </a:ext>
              </a:extLst>
            </p:cNvPr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1920;p70">
              <a:extLst>
                <a:ext uri="{FF2B5EF4-FFF2-40B4-BE49-F238E27FC236}">
                  <a16:creationId xmlns:a16="http://schemas.microsoft.com/office/drawing/2014/main" id="{191D5ACB-9204-08D7-D5D3-9D6200600F6A}"/>
                </a:ext>
              </a:extLst>
            </p:cNvPr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1921;p70">
              <a:extLst>
                <a:ext uri="{FF2B5EF4-FFF2-40B4-BE49-F238E27FC236}">
                  <a16:creationId xmlns:a16="http://schemas.microsoft.com/office/drawing/2014/main" id="{5CB166AB-5488-69A9-2570-9AF49FA12B37}"/>
                </a:ext>
              </a:extLst>
            </p:cNvPr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1922;p70">
              <a:extLst>
                <a:ext uri="{FF2B5EF4-FFF2-40B4-BE49-F238E27FC236}">
                  <a16:creationId xmlns:a16="http://schemas.microsoft.com/office/drawing/2014/main" id="{74558FA4-E246-1682-87FB-0E79E771A015}"/>
                </a:ext>
              </a:extLst>
            </p:cNvPr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1923;p70">
              <a:extLst>
                <a:ext uri="{FF2B5EF4-FFF2-40B4-BE49-F238E27FC236}">
                  <a16:creationId xmlns:a16="http://schemas.microsoft.com/office/drawing/2014/main" id="{25BC7541-06A4-5D3D-85B4-D2596440C387}"/>
                </a:ext>
              </a:extLst>
            </p:cNvPr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1924;p70">
              <a:extLst>
                <a:ext uri="{FF2B5EF4-FFF2-40B4-BE49-F238E27FC236}">
                  <a16:creationId xmlns:a16="http://schemas.microsoft.com/office/drawing/2014/main" id="{210BF059-653D-51B2-E476-B8CDDFA3D1B2}"/>
                </a:ext>
              </a:extLst>
            </p:cNvPr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D3ED3A9-0EC6-431F-44A8-ECE33B728B5F}"/>
              </a:ext>
            </a:extLst>
          </p:cNvPr>
          <p:cNvSpPr/>
          <p:nvPr/>
        </p:nvSpPr>
        <p:spPr>
          <a:xfrm>
            <a:off x="2546873" y="31803"/>
            <a:ext cx="4196137" cy="973777"/>
          </a:xfrm>
          <a:prstGeom prst="rect">
            <a:avLst/>
          </a:prstGeom>
          <a:solidFill>
            <a:srgbClr val="F3F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4F3FF-6F2B-612C-9551-38C1310B6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3" y="592401"/>
            <a:ext cx="1744100" cy="87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A9495-4948-D356-E830-B463240DE12E}"/>
              </a:ext>
            </a:extLst>
          </p:cNvPr>
          <p:cNvSpPr txBox="1"/>
          <p:nvPr/>
        </p:nvSpPr>
        <p:spPr>
          <a:xfrm>
            <a:off x="1384310" y="1209973"/>
            <a:ext cx="7334388" cy="11664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	</a:t>
            </a:r>
            <a:r>
              <a:rPr lang="vi-VN" sz="2000" dirty="0"/>
              <a:t>     </a:t>
            </a:r>
            <a:r>
              <a:rPr lang="en-US" sz="2000" dirty="0"/>
              <a:t>  </a:t>
            </a:r>
            <a:r>
              <a:rPr lang="vi-VN" sz="2000" dirty="0"/>
              <a:t>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66D7A3-C7C6-BBD8-ADCD-313324163295}"/>
              </a:ext>
            </a:extLst>
          </p:cNvPr>
          <p:cNvGrpSpPr/>
          <p:nvPr/>
        </p:nvGrpSpPr>
        <p:grpSpPr>
          <a:xfrm>
            <a:off x="1619546" y="1206478"/>
            <a:ext cx="1339342" cy="435335"/>
            <a:chOff x="2957822" y="607865"/>
            <a:chExt cx="1785790" cy="580447"/>
          </a:xfrm>
        </p:grpSpPr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1FE9BCE0-0EF8-649A-48BA-64DDE9CD2D5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910A21-9248-F5D4-EF98-2E716789BA1C}"/>
                </a:ext>
              </a:extLst>
            </p:cNvPr>
            <p:cNvGrpSpPr/>
            <p:nvPr/>
          </p:nvGrpSpPr>
          <p:grpSpPr>
            <a:xfrm>
              <a:off x="2957822" y="617724"/>
              <a:ext cx="1785790" cy="570588"/>
              <a:chOff x="1183343" y="1464304"/>
              <a:chExt cx="1785790" cy="57058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10CAB8-A8B8-E83B-EF86-37D80F2C655E}"/>
                  </a:ext>
                </a:extLst>
              </p:cNvPr>
              <p:cNvSpPr txBox="1"/>
              <p:nvPr/>
            </p:nvSpPr>
            <p:spPr>
              <a:xfrm>
                <a:off x="1820067" y="1474175"/>
                <a:ext cx="1149066" cy="55399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/>
                  <a:t>Số</a:t>
                </a:r>
                <a:r>
                  <a:rPr lang="en-US" sz="2100" dirty="0"/>
                  <a:t> ?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2918567-0363-4353-5CA1-DE5E33B15AB8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dirty="0"/>
                  <a:t>2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97990-316D-5343-FA1B-D29FC3C1F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158766" y="2020333"/>
            <a:ext cx="4981073" cy="23979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B0DB2-276F-849F-0556-B6DDFF939ACA}"/>
              </a:ext>
            </a:extLst>
          </p:cNvPr>
          <p:cNvGrpSpPr/>
          <p:nvPr/>
        </p:nvGrpSpPr>
        <p:grpSpPr>
          <a:xfrm>
            <a:off x="148856" y="2434529"/>
            <a:ext cx="3838353" cy="526982"/>
            <a:chOff x="683091" y="2116783"/>
            <a:chExt cx="5271101" cy="702644"/>
          </a:xfrm>
          <a:solidFill>
            <a:srgbClr val="F3F1DD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E97ED2-1BB6-306B-7D5D-F893ECBF4F76}"/>
                </a:ext>
              </a:extLst>
            </p:cNvPr>
            <p:cNvSpPr/>
            <p:nvPr/>
          </p:nvSpPr>
          <p:spPr>
            <a:xfrm>
              <a:off x="683091" y="2289109"/>
              <a:ext cx="5271101" cy="53031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  <a:endParaRPr lang="en-VN" sz="2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70C5F723-802B-07F3-5B99-DF9825A01D1D}"/>
                </a:ext>
              </a:extLst>
            </p:cNvPr>
            <p:cNvSpPr/>
            <p:nvPr/>
          </p:nvSpPr>
          <p:spPr>
            <a:xfrm>
              <a:off x="4622973" y="2116783"/>
              <a:ext cx="777862" cy="698793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D47A11-A08D-8867-30BA-02BF36766FC4}"/>
              </a:ext>
            </a:extLst>
          </p:cNvPr>
          <p:cNvGrpSpPr/>
          <p:nvPr/>
        </p:nvGrpSpPr>
        <p:grpSpPr>
          <a:xfrm>
            <a:off x="148856" y="3016594"/>
            <a:ext cx="4009910" cy="2181991"/>
            <a:chOff x="692610" y="3215617"/>
            <a:chExt cx="4327625" cy="3227466"/>
          </a:xfrm>
          <a:solidFill>
            <a:srgbClr val="F3F1DD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CB48C0-4184-9A10-FB37-E618FD881780}"/>
                </a:ext>
              </a:extLst>
            </p:cNvPr>
            <p:cNvSpPr/>
            <p:nvPr/>
          </p:nvSpPr>
          <p:spPr>
            <a:xfrm>
              <a:off x="692610" y="3215617"/>
              <a:ext cx="4327625" cy="322746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0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000" dirty="0" err="1"/>
                <a:t>Độ</a:t>
              </a:r>
              <a:r>
                <a:rPr lang="en-US" sz="2000" dirty="0"/>
                <a:t> </a:t>
              </a:r>
              <a:r>
                <a:rPr lang="en-US" sz="2000" dirty="0" err="1"/>
                <a:t>dài</a:t>
              </a:r>
              <a:r>
                <a:rPr lang="en-US" sz="2000" dirty="0"/>
                <a:t> </a:t>
              </a:r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cầu</a:t>
              </a:r>
              <a:r>
                <a:rPr lang="en-US" sz="2000" dirty="0"/>
                <a:t> </a:t>
              </a:r>
              <a:r>
                <a:rPr lang="en-US" sz="2000" dirty="0" err="1"/>
                <a:t>được</a:t>
              </a:r>
              <a:r>
                <a:rPr lang="en-US" sz="2000" dirty="0"/>
                <a:t> </a:t>
              </a:r>
              <a:r>
                <a:rPr lang="en-US" sz="2000" dirty="0" err="1"/>
                <a:t>tính</a:t>
              </a:r>
              <a:r>
                <a:rPr lang="en-US" sz="2000" dirty="0"/>
                <a:t> </a:t>
              </a:r>
              <a:r>
                <a:rPr lang="en-US" sz="2000" dirty="0" err="1"/>
                <a:t>bằng</a:t>
              </a:r>
              <a:r>
                <a:rPr lang="en-US" sz="2000" dirty="0"/>
                <a:t> </a:t>
              </a:r>
              <a:r>
                <a:rPr lang="en-US" sz="2000" dirty="0" err="1"/>
                <a:t>độ</a:t>
              </a:r>
              <a:r>
                <a:rPr lang="en-US" sz="2000" dirty="0"/>
                <a:t> </a:t>
              </a:r>
              <a:r>
                <a:rPr lang="en-US" sz="2000" dirty="0" err="1"/>
                <a:t>dài</a:t>
              </a:r>
              <a:r>
                <a:rPr lang="en-US" sz="2000" dirty="0"/>
                <a:t> </a:t>
              </a:r>
              <a:r>
                <a:rPr lang="en-US" sz="2000" dirty="0" err="1"/>
                <a:t>đường</a:t>
              </a:r>
              <a:r>
                <a:rPr lang="en-US" sz="2000" dirty="0"/>
                <a:t> </a:t>
              </a:r>
              <a:r>
                <a:rPr lang="en-US" sz="2000" dirty="0" err="1"/>
                <a:t>gấp</a:t>
              </a:r>
              <a:r>
                <a:rPr lang="en-US" sz="2000" dirty="0"/>
                <a:t> </a:t>
              </a:r>
              <a:r>
                <a:rPr lang="en-US" sz="2000" dirty="0" err="1"/>
                <a:t>khúc</a:t>
              </a:r>
              <a:r>
                <a:rPr lang="en-US" sz="20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000" dirty="0" err="1"/>
                <a:t>Độ</a:t>
              </a:r>
              <a:r>
                <a:rPr lang="en-US" sz="2000" dirty="0"/>
                <a:t> </a:t>
              </a:r>
              <a:r>
                <a:rPr lang="en-US" sz="2000" dirty="0" err="1"/>
                <a:t>dài</a:t>
              </a:r>
              <a:r>
                <a:rPr lang="en-US" sz="2000" dirty="0"/>
                <a:t> </a:t>
              </a:r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cầu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             m.</a:t>
              </a:r>
              <a:r>
                <a:rPr lang="en-VN" sz="2000" dirty="0"/>
                <a:t> </a:t>
              </a:r>
              <a:endParaRPr lang="en-VN" sz="2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34">
              <a:extLst>
                <a:ext uri="{FF2B5EF4-FFF2-40B4-BE49-F238E27FC236}">
                  <a16:creationId xmlns:a16="http://schemas.microsoft.com/office/drawing/2014/main" id="{375AE26D-A6BF-1AE1-7A78-A388486B73FF}"/>
                </a:ext>
              </a:extLst>
            </p:cNvPr>
            <p:cNvSpPr/>
            <p:nvPr/>
          </p:nvSpPr>
          <p:spPr>
            <a:xfrm>
              <a:off x="3005100" y="4576741"/>
              <a:ext cx="863600" cy="826668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3FCFA0F-7454-0950-9264-60DD8033C488}"/>
              </a:ext>
            </a:extLst>
          </p:cNvPr>
          <p:cNvSpPr txBox="1"/>
          <p:nvPr/>
        </p:nvSpPr>
        <p:spPr>
          <a:xfrm>
            <a:off x="3116916" y="2442661"/>
            <a:ext cx="37702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7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836E9F-DB88-CE92-9594-CB8C8F888A31}"/>
              </a:ext>
            </a:extLst>
          </p:cNvPr>
          <p:cNvSpPr txBox="1"/>
          <p:nvPr/>
        </p:nvSpPr>
        <p:spPr>
          <a:xfrm>
            <a:off x="1384310" y="456226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( ABCD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810CE-A691-4574-243C-1FBC8C7FFA50}"/>
              </a:ext>
            </a:extLst>
          </p:cNvPr>
          <p:cNvSpPr/>
          <p:nvPr/>
        </p:nvSpPr>
        <p:spPr>
          <a:xfrm>
            <a:off x="2805153" y="4563546"/>
            <a:ext cx="2517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AB</a:t>
            </a:r>
            <a:r>
              <a:rPr lang="en-VN" sz="2400" dirty="0"/>
              <a:t> + </a:t>
            </a:r>
            <a:r>
              <a:rPr lang="en-VN" sz="2400" dirty="0">
                <a:solidFill>
                  <a:srgbClr val="FF0000"/>
                </a:solidFill>
              </a:rPr>
              <a:t>BC</a:t>
            </a:r>
            <a:r>
              <a:rPr lang="en-VN" sz="2400" dirty="0"/>
              <a:t> + </a:t>
            </a:r>
            <a:r>
              <a:rPr lang="en-VN" sz="2400" dirty="0">
                <a:solidFill>
                  <a:srgbClr val="FF0000"/>
                </a:solidFill>
              </a:rPr>
              <a:t>CD</a:t>
            </a:r>
            <a:r>
              <a:rPr lang="en-VN" sz="2400" dirty="0"/>
              <a:t> =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3DD262-39CA-A914-E343-DC5E6D84C144}"/>
              </a:ext>
            </a:extLst>
          </p:cNvPr>
          <p:cNvSpPr/>
          <p:nvPr/>
        </p:nvSpPr>
        <p:spPr>
          <a:xfrm>
            <a:off x="5110508" y="4562265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9 </a:t>
            </a:r>
            <a:r>
              <a:rPr lang="en-VN" sz="2400" dirty="0"/>
              <a:t>+</a:t>
            </a:r>
            <a:r>
              <a:rPr lang="en-VN" sz="2400" dirty="0">
                <a:solidFill>
                  <a:srgbClr val="FF0000"/>
                </a:solidFill>
              </a:rPr>
              <a:t> </a:t>
            </a:r>
            <a:endParaRPr lang="en-V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E4AABB-E59B-2FE0-237A-47057F0C0514}"/>
              </a:ext>
            </a:extLst>
          </p:cNvPr>
          <p:cNvSpPr/>
          <p:nvPr/>
        </p:nvSpPr>
        <p:spPr>
          <a:xfrm>
            <a:off x="5680867" y="4552530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5 </a:t>
            </a:r>
            <a:r>
              <a:rPr lang="en-VN" sz="2400" dirty="0"/>
              <a:t>+</a:t>
            </a:r>
            <a:r>
              <a:rPr lang="en-VN" sz="2400" dirty="0">
                <a:solidFill>
                  <a:srgbClr val="FF0000"/>
                </a:solidFill>
              </a:rPr>
              <a:t> </a:t>
            </a:r>
            <a:endParaRPr lang="en-VN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E6A830-5ACD-CDF7-1740-CD35731039E7}"/>
              </a:ext>
            </a:extLst>
          </p:cNvPr>
          <p:cNvSpPr/>
          <p:nvPr/>
        </p:nvSpPr>
        <p:spPr>
          <a:xfrm>
            <a:off x="6204545" y="4562265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7 </a:t>
            </a:r>
            <a:r>
              <a:rPr lang="en-VN" sz="2400" dirty="0"/>
              <a:t>=</a:t>
            </a:r>
            <a:r>
              <a:rPr lang="en-VN" sz="2400" dirty="0">
                <a:solidFill>
                  <a:srgbClr val="FF0000"/>
                </a:solidFill>
              </a:rPr>
              <a:t> </a:t>
            </a:r>
            <a:endParaRPr lang="en-VN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3FFE39-69E5-1E0A-97DB-AA6D629FD890}"/>
              </a:ext>
            </a:extLst>
          </p:cNvPr>
          <p:cNvSpPr/>
          <p:nvPr/>
        </p:nvSpPr>
        <p:spPr>
          <a:xfrm>
            <a:off x="6860270" y="4541513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21 m </a:t>
            </a:r>
            <a:r>
              <a:rPr lang="en-VN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0AD65-716F-6230-7957-C1C7809DDF24}"/>
              </a:ext>
            </a:extLst>
          </p:cNvPr>
          <p:cNvSpPr txBox="1"/>
          <p:nvPr/>
        </p:nvSpPr>
        <p:spPr>
          <a:xfrm>
            <a:off x="2406978" y="3950713"/>
            <a:ext cx="569387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7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E6F8D9-8F40-1803-A860-03402D629115}"/>
              </a:ext>
            </a:extLst>
          </p:cNvPr>
          <p:cNvSpPr txBox="1"/>
          <p:nvPr/>
        </p:nvSpPr>
        <p:spPr>
          <a:xfrm>
            <a:off x="4907225" y="2246347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A4CD7F-1990-E52F-E8F8-426AEA6A29A3}"/>
              </a:ext>
            </a:extLst>
          </p:cNvPr>
          <p:cNvSpPr txBox="1"/>
          <p:nvPr/>
        </p:nvSpPr>
        <p:spPr>
          <a:xfrm>
            <a:off x="5146737" y="2235370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C95B70-7B64-7F5C-6B44-668EBFC393B5}"/>
              </a:ext>
            </a:extLst>
          </p:cNvPr>
          <p:cNvSpPr txBox="1"/>
          <p:nvPr/>
        </p:nvSpPr>
        <p:spPr>
          <a:xfrm>
            <a:off x="5363492" y="2235370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468AF8-E18E-1D03-395B-B9310BFF1F61}"/>
              </a:ext>
            </a:extLst>
          </p:cNvPr>
          <p:cNvSpPr txBox="1"/>
          <p:nvPr/>
        </p:nvSpPr>
        <p:spPr>
          <a:xfrm>
            <a:off x="5589104" y="2233660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5821D-F296-3EE2-D1EA-84103864C240}"/>
              </a:ext>
            </a:extLst>
          </p:cNvPr>
          <p:cNvSpPr txBox="1"/>
          <p:nvPr/>
        </p:nvSpPr>
        <p:spPr>
          <a:xfrm>
            <a:off x="5805858" y="2235370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64E3B1-9C20-2EAB-ED94-649BF7E74B99}"/>
              </a:ext>
            </a:extLst>
          </p:cNvPr>
          <p:cNvSpPr txBox="1"/>
          <p:nvPr/>
        </p:nvSpPr>
        <p:spPr>
          <a:xfrm>
            <a:off x="6031470" y="2233660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DF4F93-E215-7FFA-66F0-FE9C8516EB60}"/>
              </a:ext>
            </a:extLst>
          </p:cNvPr>
          <p:cNvSpPr txBox="1"/>
          <p:nvPr/>
        </p:nvSpPr>
        <p:spPr>
          <a:xfrm>
            <a:off x="6266900" y="2233432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5D6AC5-7B8C-D397-36E9-ED8208C5E252}"/>
              </a:ext>
            </a:extLst>
          </p:cNvPr>
          <p:cNvSpPr txBox="1"/>
          <p:nvPr/>
        </p:nvSpPr>
        <p:spPr>
          <a:xfrm>
            <a:off x="6478611" y="2231722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D6420A-6835-7809-EABF-5D36A89C3B42}"/>
              </a:ext>
            </a:extLst>
          </p:cNvPr>
          <p:cNvSpPr txBox="1"/>
          <p:nvPr/>
        </p:nvSpPr>
        <p:spPr>
          <a:xfrm>
            <a:off x="6698206" y="2230012"/>
            <a:ext cx="324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826DC31E-CE58-A0EE-09B3-959C12EE8268}"/>
              </a:ext>
            </a:extLst>
          </p:cNvPr>
          <p:cNvSpPr/>
          <p:nvPr/>
        </p:nvSpPr>
        <p:spPr>
          <a:xfrm rot="10800000">
            <a:off x="7021163" y="2638762"/>
            <a:ext cx="222325" cy="1204778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EA2B81-717A-012C-4394-EE56B5B5FC9F}"/>
              </a:ext>
            </a:extLst>
          </p:cNvPr>
          <p:cNvSpPr txBox="1"/>
          <p:nvPr/>
        </p:nvSpPr>
        <p:spPr>
          <a:xfrm>
            <a:off x="7216665" y="3053785"/>
            <a:ext cx="324128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DCA77E3E-3054-0138-A03E-1EAAD4B86E9D}"/>
              </a:ext>
            </a:extLst>
          </p:cNvPr>
          <p:cNvSpPr/>
          <p:nvPr/>
        </p:nvSpPr>
        <p:spPr>
          <a:xfrm rot="5400000">
            <a:off x="7638862" y="2949261"/>
            <a:ext cx="222325" cy="150957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C12D11-DAFF-2788-38D8-EF2D3336520A}"/>
              </a:ext>
            </a:extLst>
          </p:cNvPr>
          <p:cNvSpPr txBox="1"/>
          <p:nvPr/>
        </p:nvSpPr>
        <p:spPr>
          <a:xfrm>
            <a:off x="7621843" y="3263315"/>
            <a:ext cx="324128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48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2C29C44-9FE7-805C-7464-B77EC0A60F04}"/>
              </a:ext>
            </a:extLst>
          </p:cNvPr>
          <p:cNvSpPr/>
          <p:nvPr/>
        </p:nvSpPr>
        <p:spPr>
          <a:xfrm>
            <a:off x="2407931" y="4373290"/>
            <a:ext cx="4572000" cy="6481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dm</a:t>
            </a:r>
            <a:endParaRPr lang="en-VN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A55E0C-0EEF-B70F-D371-C50DEC84A1EA}"/>
              </a:ext>
            </a:extLst>
          </p:cNvPr>
          <p:cNvSpPr/>
          <p:nvPr/>
        </p:nvSpPr>
        <p:spPr>
          <a:xfrm>
            <a:off x="2388707" y="3648343"/>
            <a:ext cx="4572000" cy="6481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dm</a:t>
            </a:r>
            <a:endParaRPr lang="en-VN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C843C-649A-B103-30B8-B830B09CA3C4}"/>
              </a:ext>
            </a:extLst>
          </p:cNvPr>
          <p:cNvGrpSpPr/>
          <p:nvPr/>
        </p:nvGrpSpPr>
        <p:grpSpPr>
          <a:xfrm>
            <a:off x="102643" y="872377"/>
            <a:ext cx="1235771" cy="438488"/>
            <a:chOff x="2937040" y="596942"/>
            <a:chExt cx="1647694" cy="584650"/>
          </a:xfrm>
        </p:grpSpPr>
        <p:sp>
          <p:nvSpPr>
            <p:cNvPr id="5" name="Rounded Rectangle 17">
              <a:extLst>
                <a:ext uri="{FF2B5EF4-FFF2-40B4-BE49-F238E27FC236}">
                  <a16:creationId xmlns:a16="http://schemas.microsoft.com/office/drawing/2014/main" id="{8E2DA4F5-4A9F-D187-BA26-5F66EEC81A3D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59F15C-A42B-E2E4-9455-EA9D8DB6CC3D}"/>
                </a:ext>
              </a:extLst>
            </p:cNvPr>
            <p:cNvGrpSpPr/>
            <p:nvPr/>
          </p:nvGrpSpPr>
          <p:grpSpPr>
            <a:xfrm>
              <a:off x="2937040" y="596942"/>
              <a:ext cx="1647694" cy="584650"/>
              <a:chOff x="1162561" y="1443522"/>
              <a:chExt cx="1647694" cy="58465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A41314-C052-1555-86B1-34B7CC2A624C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90186" cy="55399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/>
                  <a:t>Số</a:t>
                </a:r>
                <a:r>
                  <a:rPr lang="en-US" sz="2100" dirty="0"/>
                  <a:t> ?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516FFB4-F7EC-BA93-5709-4CDB612D95DF}"/>
                  </a:ext>
                </a:extLst>
              </p:cNvPr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dirty="0"/>
                  <a:t>3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371684-4CEE-92D0-A355-682212796D99}"/>
              </a:ext>
            </a:extLst>
          </p:cNvPr>
          <p:cNvSpPr/>
          <p:nvPr/>
        </p:nvSpPr>
        <p:spPr>
          <a:xfrm>
            <a:off x="1434107" y="1171061"/>
            <a:ext cx="5912196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VN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A5E7D-FB5B-A19D-297D-3F16C502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9" y="1758150"/>
            <a:ext cx="4799479" cy="12164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10B1EF-7AD4-AE60-3DEA-64DA89514D7D}"/>
              </a:ext>
            </a:extLst>
          </p:cNvPr>
          <p:cNvSpPr/>
          <p:nvPr/>
        </p:nvSpPr>
        <p:spPr>
          <a:xfrm>
            <a:off x="2388707" y="2951370"/>
            <a:ext cx="4572000" cy="6481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dm</a:t>
            </a:r>
            <a:endParaRPr lang="en-VN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581A0F14-4819-1644-1661-B548B46D7075}"/>
              </a:ext>
            </a:extLst>
          </p:cNvPr>
          <p:cNvSpPr/>
          <p:nvPr/>
        </p:nvSpPr>
        <p:spPr>
          <a:xfrm>
            <a:off x="4357995" y="3069949"/>
            <a:ext cx="633425" cy="53528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10E9AEBE-AA86-C0D7-3737-6B5348C2F313}"/>
              </a:ext>
            </a:extLst>
          </p:cNvPr>
          <p:cNvSpPr/>
          <p:nvPr/>
        </p:nvSpPr>
        <p:spPr>
          <a:xfrm>
            <a:off x="4361632" y="3814919"/>
            <a:ext cx="633425" cy="53528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A98B3854-C897-460F-490D-639E3E121043}"/>
              </a:ext>
            </a:extLst>
          </p:cNvPr>
          <p:cNvSpPr/>
          <p:nvPr/>
        </p:nvSpPr>
        <p:spPr>
          <a:xfrm>
            <a:off x="4377219" y="4537508"/>
            <a:ext cx="633425" cy="53528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62C05-457F-E92D-EAFC-F9744317A5C0}"/>
              </a:ext>
            </a:extLst>
          </p:cNvPr>
          <p:cNvSpPr txBox="1"/>
          <p:nvPr/>
        </p:nvSpPr>
        <p:spPr>
          <a:xfrm>
            <a:off x="4413097" y="3095219"/>
            <a:ext cx="569387" cy="5078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7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85F06-C247-05F9-3CFD-D6B9EF1E8194}"/>
              </a:ext>
            </a:extLst>
          </p:cNvPr>
          <p:cNvSpPr txBox="1"/>
          <p:nvPr/>
        </p:nvSpPr>
        <p:spPr>
          <a:xfrm>
            <a:off x="4390205" y="3840036"/>
            <a:ext cx="569387" cy="5078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7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BFF036-E3D7-7A67-E29B-EC6173395591}"/>
              </a:ext>
            </a:extLst>
          </p:cNvPr>
          <p:cNvSpPr txBox="1"/>
          <p:nvPr/>
        </p:nvSpPr>
        <p:spPr>
          <a:xfrm>
            <a:off x="4402063" y="4562432"/>
            <a:ext cx="569387" cy="5078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27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819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BEFA715-7A4B-B37D-9E15-FBDDF097DCA9}"/>
              </a:ext>
            </a:extLst>
          </p:cNvPr>
          <p:cNvGrpSpPr/>
          <p:nvPr/>
        </p:nvGrpSpPr>
        <p:grpSpPr>
          <a:xfrm>
            <a:off x="464634" y="1129177"/>
            <a:ext cx="7853613" cy="1287532"/>
            <a:chOff x="1162561" y="1381224"/>
            <a:chExt cx="10471484" cy="171670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A98344-9CD5-B248-AC05-7B7969A74712}"/>
                </a:ext>
              </a:extLst>
            </p:cNvPr>
            <p:cNvSpPr txBox="1"/>
            <p:nvPr/>
          </p:nvSpPr>
          <p:spPr>
            <a:xfrm>
              <a:off x="1733149" y="1381224"/>
              <a:ext cx="9900896" cy="171670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8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1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AE4A5D-8317-CCEB-F86F-F53EF31A5557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44D466-30A4-8AF4-7175-727E7D385C26}"/>
              </a:ext>
            </a:extLst>
          </p:cNvPr>
          <p:cNvGrpSpPr/>
          <p:nvPr/>
        </p:nvGrpSpPr>
        <p:grpSpPr>
          <a:xfrm>
            <a:off x="841315" y="2186954"/>
            <a:ext cx="7332281" cy="1426759"/>
            <a:chOff x="1298026" y="1894398"/>
            <a:chExt cx="9776374" cy="1902345"/>
          </a:xfrm>
        </p:grpSpPr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C146F687-E4D1-62B1-9D7E-E73E00B469CC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pic>
          <p:nvPicPr>
            <p:cNvPr id="26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88DCFD15-927E-6BE4-2A5D-126B8B1BFC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Bus stop cartoon pop art Royalty Free Vector Image">
              <a:extLst>
                <a:ext uri="{FF2B5EF4-FFF2-40B4-BE49-F238E27FC236}">
                  <a16:creationId xmlns:a16="http://schemas.microsoft.com/office/drawing/2014/main" id="{DDD4926D-3A8C-BAB3-3297-03F5EF9B9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0AED1F2A-9331-E2A5-6BE6-343ED40B0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EFAFB5CC-C917-6DDD-54CF-4559765759A4}"/>
              </a:ext>
            </a:extLst>
          </p:cNvPr>
          <p:cNvSpPr/>
          <p:nvPr/>
        </p:nvSpPr>
        <p:spPr>
          <a:xfrm rot="16200000">
            <a:off x="4232838" y="920779"/>
            <a:ext cx="272212" cy="5655765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5FF01-25F8-88DF-8BF2-757FBD89E938}"/>
              </a:ext>
            </a:extLst>
          </p:cNvPr>
          <p:cNvSpPr txBox="1"/>
          <p:nvPr/>
        </p:nvSpPr>
        <p:spPr>
          <a:xfrm>
            <a:off x="3981662" y="3813109"/>
            <a:ext cx="894797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CB80D3-7127-AD16-9E75-8009B3424DE4}"/>
              </a:ext>
            </a:extLst>
          </p:cNvPr>
          <p:cNvSpPr/>
          <p:nvPr/>
        </p:nvSpPr>
        <p:spPr>
          <a:xfrm>
            <a:off x="4638462" y="1211444"/>
            <a:ext cx="3563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VN" sz="18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CFB170-4C45-57C4-0185-CF02BD33377F}"/>
              </a:ext>
            </a:extLst>
          </p:cNvPr>
          <p:cNvSpPr/>
          <p:nvPr/>
        </p:nvSpPr>
        <p:spPr>
          <a:xfrm>
            <a:off x="4236377" y="1618718"/>
            <a:ext cx="3504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VN" sz="18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A5D665-3460-B900-5493-C1846BDCFF29}"/>
              </a:ext>
            </a:extLst>
          </p:cNvPr>
          <p:cNvCxnSpPr/>
          <p:nvPr/>
        </p:nvCxnSpPr>
        <p:spPr>
          <a:xfrm>
            <a:off x="4291990" y="1947437"/>
            <a:ext cx="2253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F26EFF2F-0317-A7C6-6DFB-08663F99B130}"/>
              </a:ext>
            </a:extLst>
          </p:cNvPr>
          <p:cNvSpPr/>
          <p:nvPr/>
        </p:nvSpPr>
        <p:spPr>
          <a:xfrm rot="5400000" flipV="1">
            <a:off x="2457003" y="1929022"/>
            <a:ext cx="362314" cy="2171714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5D309-1C6F-5E1F-18A0-D42622AA37F2}"/>
              </a:ext>
            </a:extLst>
          </p:cNvPr>
          <p:cNvSpPr txBox="1"/>
          <p:nvPr/>
        </p:nvSpPr>
        <p:spPr>
          <a:xfrm>
            <a:off x="2181736" y="2399008"/>
            <a:ext cx="894797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B4C704D0-35E1-3DB1-6F7F-C14192F026EC}"/>
              </a:ext>
            </a:extLst>
          </p:cNvPr>
          <p:cNvSpPr/>
          <p:nvPr/>
        </p:nvSpPr>
        <p:spPr>
          <a:xfrm rot="5400000" flipV="1">
            <a:off x="5929812" y="1929023"/>
            <a:ext cx="362314" cy="2171714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875998-F4CD-4697-7B0A-A0996085598C}"/>
              </a:ext>
            </a:extLst>
          </p:cNvPr>
          <p:cNvSpPr txBox="1"/>
          <p:nvPr/>
        </p:nvSpPr>
        <p:spPr>
          <a:xfrm>
            <a:off x="5755728" y="2399009"/>
            <a:ext cx="768159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950" b="1" dirty="0">
                <a:solidFill>
                  <a:srgbClr val="FF0000"/>
                </a:solidFill>
              </a:rPr>
              <a:t>? km</a:t>
            </a:r>
          </a:p>
        </p:txBody>
      </p:sp>
    </p:spTree>
    <p:extLst>
      <p:ext uri="{BB962C8B-B14F-4D97-AF65-F5344CB8AC3E}">
        <p14:creationId xmlns:p14="http://schemas.microsoft.com/office/powerpoint/2010/main" val="34273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5BD804-801C-D6E9-FCAC-477655572DCD}"/>
              </a:ext>
            </a:extLst>
          </p:cNvPr>
          <p:cNvSpPr txBox="1"/>
          <p:nvPr/>
        </p:nvSpPr>
        <p:spPr>
          <a:xfrm>
            <a:off x="2280856" y="2636891"/>
            <a:ext cx="5736971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u="sng" dirty="0">
                <a:sym typeface="Wingdings" pitchFamily="2" charset="2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Từ trạm dừng nghỉ còn cách điểm đến số ki-lô-mét l</a:t>
            </a:r>
            <a:r>
              <a:rPr lang="en-US" sz="1800" dirty="0"/>
              <a:t>à: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 </a:t>
            </a:r>
            <a:r>
              <a:rPr lang="en-US" sz="1800" dirty="0"/>
              <a:t>	</a:t>
            </a:r>
            <a:r>
              <a:rPr lang="vi-VN" sz="1800" dirty="0">
                <a:solidFill>
                  <a:srgbClr val="FF0000"/>
                </a:solidFill>
                <a:sym typeface="Wingdings" pitchFamily="2" charset="2"/>
              </a:rPr>
              <a:t>50 –  25 = 25 (km)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ym typeface="Wingdings" pitchFamily="2" charset="2"/>
              </a:rPr>
              <a:t>		</a:t>
            </a:r>
            <a:r>
              <a:rPr lang="vi-VN" sz="1800" dirty="0">
                <a:sym typeface="Wingdings" pitchFamily="2" charset="2"/>
              </a:rPr>
              <a:t>Đáp số: 25 km</a:t>
            </a:r>
            <a:endParaRPr lang="en-VN" sz="1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DF345B-C96A-7838-23CF-CDF074F98283}"/>
              </a:ext>
            </a:extLst>
          </p:cNvPr>
          <p:cNvGrpSpPr/>
          <p:nvPr/>
        </p:nvGrpSpPr>
        <p:grpSpPr>
          <a:xfrm>
            <a:off x="1116633" y="1035805"/>
            <a:ext cx="5229083" cy="1685361"/>
            <a:chOff x="4006843" y="1903918"/>
            <a:chExt cx="5229083" cy="16853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1F4361-ADB1-DC9C-D380-7504D75A3C36}"/>
                </a:ext>
              </a:extLst>
            </p:cNvPr>
            <p:cNvGrpSpPr/>
            <p:nvPr/>
          </p:nvGrpSpPr>
          <p:grpSpPr>
            <a:xfrm>
              <a:off x="4006843" y="1903918"/>
              <a:ext cx="5229083" cy="1074039"/>
              <a:chOff x="1649506" y="1894398"/>
              <a:chExt cx="9424894" cy="1902345"/>
            </a:xfrm>
          </p:grpSpPr>
          <p:sp>
            <p:nvSpPr>
              <p:cNvPr id="18" name="Rounded Rectangle 9">
                <a:extLst>
                  <a:ext uri="{FF2B5EF4-FFF2-40B4-BE49-F238E27FC236}">
                    <a16:creationId xmlns:a16="http://schemas.microsoft.com/office/drawing/2014/main" id="{FA12AAD0-083C-C42D-A8B4-A7C47009A841}"/>
                  </a:ext>
                </a:extLst>
              </p:cNvPr>
              <p:cNvSpPr/>
              <p:nvPr/>
            </p:nvSpPr>
            <p:spPr>
              <a:xfrm>
                <a:off x="1649506" y="3429000"/>
                <a:ext cx="8803341" cy="342437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050"/>
              </a:p>
            </p:txBody>
          </p:sp>
          <p:pic>
            <p:nvPicPr>
              <p:cNvPr id="19" name="Picture 2" descr="Funny house cartoon Royalty Free Vector Image - VectorStock">
                <a:extLst>
                  <a:ext uri="{FF2B5EF4-FFF2-40B4-BE49-F238E27FC236}">
                    <a16:creationId xmlns:a16="http://schemas.microsoft.com/office/drawing/2014/main" id="{A2ABE5B1-4F08-20A3-0C38-1F39021D7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523"/>
              <a:stretch/>
            </p:blipFill>
            <p:spPr bwMode="auto">
              <a:xfrm>
                <a:off x="1754399" y="2495491"/>
                <a:ext cx="974081" cy="1041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Bus stop cartoon pop art Royalty Free Vector Image">
                <a:extLst>
                  <a:ext uri="{FF2B5EF4-FFF2-40B4-BE49-F238E27FC236}">
                    <a16:creationId xmlns:a16="http://schemas.microsoft.com/office/drawing/2014/main" id="{F7ED13CD-AF04-62C7-A3DF-16FBEBB1D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938"/>
              <a:stretch/>
            </p:blipFill>
            <p:spPr bwMode="auto">
              <a:xfrm>
                <a:off x="4952643" y="2168352"/>
                <a:ext cx="2197065" cy="1368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Cartoon collection zoo animals | Stock Images Page | Everypixel">
                <a:extLst>
                  <a:ext uri="{FF2B5EF4-FFF2-40B4-BE49-F238E27FC236}">
                    <a16:creationId xmlns:a16="http://schemas.microsoft.com/office/drawing/2014/main" id="{9A1A943F-41AC-B0F3-F5E4-D80C5F6C9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31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2448" y="1894398"/>
                <a:ext cx="1321952" cy="1902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67A24F4C-40CF-77A2-3813-F069B91790F9}"/>
                </a:ext>
              </a:extLst>
            </p:cNvPr>
            <p:cNvSpPr/>
            <p:nvPr/>
          </p:nvSpPr>
          <p:spPr>
            <a:xfrm rot="16200000">
              <a:off x="6086795" y="1028164"/>
              <a:ext cx="204916" cy="4183877"/>
            </a:xfrm>
            <a:prstGeom prst="leftBrace">
              <a:avLst>
                <a:gd name="adj1" fmla="val 64431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2C8B6F-F388-F778-7446-2A5AD5D2AEE4}"/>
                </a:ext>
              </a:extLst>
            </p:cNvPr>
            <p:cNvSpPr txBox="1"/>
            <p:nvPr/>
          </p:nvSpPr>
          <p:spPr>
            <a:xfrm>
              <a:off x="5787030" y="3196864"/>
              <a:ext cx="92224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950" b="1" dirty="0">
                  <a:solidFill>
                    <a:srgbClr val="FF0000"/>
                  </a:solidFill>
                </a:rPr>
                <a:t>50 km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DFD0EC5E-25E6-3443-937D-4864F96E1543}"/>
                </a:ext>
              </a:extLst>
            </p:cNvPr>
            <p:cNvSpPr/>
            <p:nvPr/>
          </p:nvSpPr>
          <p:spPr>
            <a:xfrm rot="5400000" flipV="1">
              <a:off x="5118671" y="1913894"/>
              <a:ext cx="272744" cy="1411560"/>
            </a:xfrm>
            <a:prstGeom prst="leftBrace">
              <a:avLst>
                <a:gd name="adj1" fmla="val 64431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38AF57-189C-263C-DE6C-FF19C113F380}"/>
                </a:ext>
              </a:extLst>
            </p:cNvPr>
            <p:cNvSpPr txBox="1"/>
            <p:nvPr/>
          </p:nvSpPr>
          <p:spPr>
            <a:xfrm>
              <a:off x="4773354" y="2133302"/>
              <a:ext cx="1073033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950" b="1" dirty="0">
                  <a:solidFill>
                    <a:srgbClr val="FF0000"/>
                  </a:solidFill>
                </a:rPr>
                <a:t>25 km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0A0796CD-ABFD-CCD6-AA9A-14B488FEBB0D}"/>
                </a:ext>
              </a:extLst>
            </p:cNvPr>
            <p:cNvSpPr/>
            <p:nvPr/>
          </p:nvSpPr>
          <p:spPr>
            <a:xfrm rot="5400000" flipV="1">
              <a:off x="7471879" y="1776719"/>
              <a:ext cx="272744" cy="1606536"/>
            </a:xfrm>
            <a:prstGeom prst="leftBrace">
              <a:avLst>
                <a:gd name="adj1" fmla="val 64431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60D213-43C1-57C2-A199-36620A51615D}"/>
                </a:ext>
              </a:extLst>
            </p:cNvPr>
            <p:cNvSpPr txBox="1"/>
            <p:nvPr/>
          </p:nvSpPr>
          <p:spPr>
            <a:xfrm>
              <a:off x="7176950" y="2080636"/>
              <a:ext cx="86260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950" b="1" dirty="0">
                  <a:solidFill>
                    <a:srgbClr val="FF0000"/>
                  </a:solidFill>
                </a:rPr>
                <a:t>?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E22D4-30A6-34E8-9CA5-640A4C1EADB8}"/>
              </a:ext>
            </a:extLst>
          </p:cNvPr>
          <p:cNvGrpSpPr/>
          <p:nvPr/>
        </p:nvGrpSpPr>
        <p:grpSpPr>
          <a:xfrm>
            <a:off x="0" y="1762699"/>
            <a:ext cx="9144000" cy="3380802"/>
            <a:chOff x="0" y="1762699"/>
            <a:chExt cx="9144000" cy="338080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7CCB2AB-9A20-01E0-E39C-2101ECF93DBD}"/>
                </a:ext>
              </a:extLst>
            </p:cNvPr>
            <p:cNvSpPr/>
            <p:nvPr/>
          </p:nvSpPr>
          <p:spPr>
            <a:xfrm>
              <a:off x="0" y="1762699"/>
              <a:ext cx="540436" cy="958467"/>
            </a:xfrm>
            <a:prstGeom prst="roundRect">
              <a:avLst/>
            </a:prstGeom>
            <a:solidFill>
              <a:srgbClr val="F3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EADEA42-02A7-2C49-D35A-E0A2A79F8D5F}"/>
                </a:ext>
              </a:extLst>
            </p:cNvPr>
            <p:cNvSpPr/>
            <p:nvPr/>
          </p:nvSpPr>
          <p:spPr>
            <a:xfrm>
              <a:off x="8670275" y="3272010"/>
              <a:ext cx="473725" cy="958467"/>
            </a:xfrm>
            <a:prstGeom prst="roundRect">
              <a:avLst/>
            </a:prstGeom>
            <a:solidFill>
              <a:srgbClr val="F3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BCE340-7644-AF92-E2A6-A5BED2B5F415}"/>
                </a:ext>
              </a:extLst>
            </p:cNvPr>
            <p:cNvSpPr/>
            <p:nvPr/>
          </p:nvSpPr>
          <p:spPr>
            <a:xfrm>
              <a:off x="3835733" y="4748271"/>
              <a:ext cx="1691390" cy="395230"/>
            </a:xfrm>
            <a:prstGeom prst="roundRect">
              <a:avLst/>
            </a:prstGeom>
            <a:solidFill>
              <a:srgbClr val="F3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C329271-06A5-6997-085F-4A7640143914}"/>
              </a:ext>
            </a:extLst>
          </p:cNvPr>
          <p:cNvSpPr/>
          <p:nvPr/>
        </p:nvSpPr>
        <p:spPr>
          <a:xfrm>
            <a:off x="464634" y="1175901"/>
            <a:ext cx="427941" cy="4279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B3537D-3E46-9F08-FD32-9336F69D2B48}"/>
              </a:ext>
            </a:extLst>
          </p:cNvPr>
          <p:cNvGrpSpPr/>
          <p:nvPr/>
        </p:nvGrpSpPr>
        <p:grpSpPr>
          <a:xfrm>
            <a:off x="1003582" y="3115646"/>
            <a:ext cx="7136835" cy="1390254"/>
            <a:chOff x="0" y="4572000"/>
            <a:chExt cx="11525332" cy="212520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110B7A-94F1-CAB1-EBFB-419CF88BB8DC}"/>
                </a:ext>
              </a:extLst>
            </p:cNvPr>
            <p:cNvCxnSpPr/>
            <p:nvPr/>
          </p:nvCxnSpPr>
          <p:spPr>
            <a:xfrm>
              <a:off x="0" y="4576889"/>
              <a:ext cx="174895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9FEEE9F-70F1-6091-9E91-59D038F08252}"/>
                </a:ext>
              </a:extLst>
            </p:cNvPr>
            <p:cNvCxnSpPr/>
            <p:nvPr/>
          </p:nvCxnSpPr>
          <p:spPr>
            <a:xfrm>
              <a:off x="1748958" y="4572000"/>
              <a:ext cx="0" cy="21252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8EFA82-AE1B-6801-993A-EF0AAA4847A2}"/>
                </a:ext>
              </a:extLst>
            </p:cNvPr>
            <p:cNvCxnSpPr/>
            <p:nvPr/>
          </p:nvCxnSpPr>
          <p:spPr>
            <a:xfrm>
              <a:off x="1748958" y="6697209"/>
              <a:ext cx="97763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3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634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79"/>
          <p:cNvSpPr txBox="1">
            <a:spLocks noGrp="1"/>
          </p:cNvSpPr>
          <p:nvPr>
            <p:ph type="body" idx="1"/>
          </p:nvPr>
        </p:nvSpPr>
        <p:spPr>
          <a:xfrm>
            <a:off x="552900" y="1176552"/>
            <a:ext cx="8038200" cy="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Cảm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ơn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thầy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sinh</a:t>
            </a:r>
            <a:r>
              <a:rPr lang="en-US" sz="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sz="66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297" name="Google Shape;2297;p79"/>
          <p:cNvGrpSpPr/>
          <p:nvPr/>
        </p:nvGrpSpPr>
        <p:grpSpPr>
          <a:xfrm>
            <a:off x="5214898" y="3323630"/>
            <a:ext cx="2335395" cy="1517882"/>
            <a:chOff x="1248519" y="1888632"/>
            <a:chExt cx="2600663" cy="1690104"/>
          </a:xfrm>
        </p:grpSpPr>
        <p:sp>
          <p:nvSpPr>
            <p:cNvPr id="2298" name="Google Shape;2298;p79"/>
            <p:cNvSpPr/>
            <p:nvPr/>
          </p:nvSpPr>
          <p:spPr>
            <a:xfrm rot="614261">
              <a:off x="1732422" y="2299659"/>
              <a:ext cx="1696246" cy="766786"/>
            </a:xfrm>
            <a:custGeom>
              <a:avLst/>
              <a:gdLst/>
              <a:ahLst/>
              <a:cxnLst/>
              <a:rect l="l" t="t" r="r" b="b"/>
              <a:pathLst>
                <a:path w="28321" h="12803" extrusionOk="0">
                  <a:moveTo>
                    <a:pt x="1" y="1"/>
                  </a:moveTo>
                  <a:lnTo>
                    <a:pt x="1853" y="783"/>
                  </a:lnTo>
                  <a:lnTo>
                    <a:pt x="2800" y="1153"/>
                  </a:lnTo>
                  <a:lnTo>
                    <a:pt x="3747" y="1524"/>
                  </a:lnTo>
                  <a:lnTo>
                    <a:pt x="5805" y="2224"/>
                  </a:lnTo>
                  <a:lnTo>
                    <a:pt x="7904" y="2841"/>
                  </a:lnTo>
                  <a:lnTo>
                    <a:pt x="10003" y="3417"/>
                  </a:lnTo>
                  <a:lnTo>
                    <a:pt x="12144" y="3952"/>
                  </a:lnTo>
                  <a:lnTo>
                    <a:pt x="14243" y="4487"/>
                  </a:lnTo>
                  <a:lnTo>
                    <a:pt x="16342" y="5023"/>
                  </a:lnTo>
                  <a:lnTo>
                    <a:pt x="18442" y="5599"/>
                  </a:lnTo>
                  <a:lnTo>
                    <a:pt x="20541" y="6257"/>
                  </a:lnTo>
                  <a:lnTo>
                    <a:pt x="21570" y="6628"/>
                  </a:lnTo>
                  <a:lnTo>
                    <a:pt x="22558" y="6998"/>
                  </a:lnTo>
                  <a:lnTo>
                    <a:pt x="23587" y="7410"/>
                  </a:lnTo>
                  <a:lnTo>
                    <a:pt x="24575" y="7822"/>
                  </a:lnTo>
                  <a:lnTo>
                    <a:pt x="24863" y="7986"/>
                  </a:lnTo>
                  <a:lnTo>
                    <a:pt x="25192" y="8151"/>
                  </a:lnTo>
                  <a:lnTo>
                    <a:pt x="25439" y="8357"/>
                  </a:lnTo>
                  <a:lnTo>
                    <a:pt x="25645" y="8645"/>
                  </a:lnTo>
                  <a:lnTo>
                    <a:pt x="25810" y="8686"/>
                  </a:lnTo>
                  <a:lnTo>
                    <a:pt x="25974" y="8810"/>
                  </a:lnTo>
                  <a:lnTo>
                    <a:pt x="26098" y="8933"/>
                  </a:lnTo>
                  <a:lnTo>
                    <a:pt x="26221" y="9098"/>
                  </a:lnTo>
                  <a:lnTo>
                    <a:pt x="26386" y="9427"/>
                  </a:lnTo>
                  <a:lnTo>
                    <a:pt x="26551" y="9715"/>
                  </a:lnTo>
                  <a:lnTo>
                    <a:pt x="27539" y="11403"/>
                  </a:lnTo>
                  <a:lnTo>
                    <a:pt x="28321" y="12802"/>
                  </a:lnTo>
                  <a:lnTo>
                    <a:pt x="28279" y="12514"/>
                  </a:lnTo>
                  <a:lnTo>
                    <a:pt x="28156" y="10950"/>
                  </a:lnTo>
                  <a:lnTo>
                    <a:pt x="28033" y="9427"/>
                  </a:lnTo>
                  <a:lnTo>
                    <a:pt x="28033" y="8892"/>
                  </a:lnTo>
                  <a:lnTo>
                    <a:pt x="28074" y="8316"/>
                  </a:lnTo>
                  <a:lnTo>
                    <a:pt x="28156" y="7163"/>
                  </a:lnTo>
                  <a:lnTo>
                    <a:pt x="28156" y="6546"/>
                  </a:lnTo>
                  <a:lnTo>
                    <a:pt x="28115" y="6011"/>
                  </a:lnTo>
                  <a:lnTo>
                    <a:pt x="28033" y="5434"/>
                  </a:lnTo>
                  <a:lnTo>
                    <a:pt x="27950" y="5187"/>
                  </a:lnTo>
                  <a:lnTo>
                    <a:pt x="27868" y="4940"/>
                  </a:lnTo>
                  <a:lnTo>
                    <a:pt x="27744" y="4734"/>
                  </a:lnTo>
                  <a:lnTo>
                    <a:pt x="27621" y="4570"/>
                  </a:lnTo>
                  <a:lnTo>
                    <a:pt x="27292" y="4282"/>
                  </a:lnTo>
                  <a:lnTo>
                    <a:pt x="26921" y="4035"/>
                  </a:lnTo>
                  <a:lnTo>
                    <a:pt x="26551" y="3870"/>
                  </a:lnTo>
                  <a:lnTo>
                    <a:pt x="26098" y="3705"/>
                  </a:lnTo>
                  <a:lnTo>
                    <a:pt x="25686" y="3623"/>
                  </a:lnTo>
                  <a:lnTo>
                    <a:pt x="24863" y="3458"/>
                  </a:lnTo>
                  <a:lnTo>
                    <a:pt x="23134" y="3211"/>
                  </a:lnTo>
                  <a:lnTo>
                    <a:pt x="21364" y="2964"/>
                  </a:lnTo>
                  <a:lnTo>
                    <a:pt x="8851" y="1318"/>
                  </a:lnTo>
                  <a:lnTo>
                    <a:pt x="7287" y="1112"/>
                  </a:lnTo>
                  <a:lnTo>
                    <a:pt x="5764" y="865"/>
                  </a:lnTo>
                  <a:lnTo>
                    <a:pt x="2718" y="371"/>
                  </a:lnTo>
                  <a:lnTo>
                    <a:pt x="1359" y="1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9"/>
            <p:cNvSpPr/>
            <p:nvPr/>
          </p:nvSpPr>
          <p:spPr>
            <a:xfrm rot="614261">
              <a:off x="1646730" y="2194706"/>
              <a:ext cx="2051235" cy="293407"/>
            </a:xfrm>
            <a:custGeom>
              <a:avLst/>
              <a:gdLst/>
              <a:ahLst/>
              <a:cxnLst/>
              <a:rect l="l" t="t" r="r" b="b"/>
              <a:pathLst>
                <a:path w="34248" h="4899" extrusionOk="0">
                  <a:moveTo>
                    <a:pt x="25109" y="0"/>
                  </a:moveTo>
                  <a:lnTo>
                    <a:pt x="23216" y="41"/>
                  </a:lnTo>
                  <a:lnTo>
                    <a:pt x="19429" y="165"/>
                  </a:lnTo>
                  <a:lnTo>
                    <a:pt x="11814" y="453"/>
                  </a:lnTo>
                  <a:lnTo>
                    <a:pt x="4281" y="741"/>
                  </a:lnTo>
                  <a:lnTo>
                    <a:pt x="2141" y="823"/>
                  </a:lnTo>
                  <a:lnTo>
                    <a:pt x="1070" y="865"/>
                  </a:lnTo>
                  <a:lnTo>
                    <a:pt x="0" y="947"/>
                  </a:lnTo>
                  <a:lnTo>
                    <a:pt x="288" y="1070"/>
                  </a:lnTo>
                  <a:lnTo>
                    <a:pt x="1441" y="1153"/>
                  </a:lnTo>
                  <a:lnTo>
                    <a:pt x="2552" y="1276"/>
                  </a:lnTo>
                  <a:lnTo>
                    <a:pt x="4363" y="1482"/>
                  </a:lnTo>
                  <a:lnTo>
                    <a:pt x="6216" y="1647"/>
                  </a:lnTo>
                  <a:lnTo>
                    <a:pt x="9385" y="1935"/>
                  </a:lnTo>
                  <a:lnTo>
                    <a:pt x="12555" y="2305"/>
                  </a:lnTo>
                  <a:lnTo>
                    <a:pt x="18853" y="3129"/>
                  </a:lnTo>
                  <a:lnTo>
                    <a:pt x="25068" y="3911"/>
                  </a:lnTo>
                  <a:lnTo>
                    <a:pt x="26550" y="4116"/>
                  </a:lnTo>
                  <a:lnTo>
                    <a:pt x="28073" y="4322"/>
                  </a:lnTo>
                  <a:lnTo>
                    <a:pt x="29390" y="4569"/>
                  </a:lnTo>
                  <a:lnTo>
                    <a:pt x="30049" y="4693"/>
                  </a:lnTo>
                  <a:lnTo>
                    <a:pt x="30666" y="4898"/>
                  </a:lnTo>
                  <a:lnTo>
                    <a:pt x="31531" y="3828"/>
                  </a:lnTo>
                  <a:lnTo>
                    <a:pt x="32395" y="2758"/>
                  </a:lnTo>
                  <a:lnTo>
                    <a:pt x="34247" y="659"/>
                  </a:lnTo>
                  <a:lnTo>
                    <a:pt x="32436" y="412"/>
                  </a:lnTo>
                  <a:lnTo>
                    <a:pt x="30666" y="206"/>
                  </a:lnTo>
                  <a:lnTo>
                    <a:pt x="28855" y="82"/>
                  </a:lnTo>
                  <a:lnTo>
                    <a:pt x="270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9"/>
            <p:cNvSpPr/>
            <p:nvPr/>
          </p:nvSpPr>
          <p:spPr>
            <a:xfrm rot="614261">
              <a:off x="1455074" y="2249365"/>
              <a:ext cx="1728289" cy="1000960"/>
            </a:xfrm>
            <a:custGeom>
              <a:avLst/>
              <a:gdLst/>
              <a:ahLst/>
              <a:cxnLst/>
              <a:rect l="l" t="t" r="r" b="b"/>
              <a:pathLst>
                <a:path w="28856" h="16713" extrusionOk="0">
                  <a:moveTo>
                    <a:pt x="1" y="0"/>
                  </a:moveTo>
                  <a:lnTo>
                    <a:pt x="906" y="783"/>
                  </a:lnTo>
                  <a:lnTo>
                    <a:pt x="1812" y="1523"/>
                  </a:lnTo>
                  <a:lnTo>
                    <a:pt x="2759" y="2264"/>
                  </a:lnTo>
                  <a:lnTo>
                    <a:pt x="3705" y="2964"/>
                  </a:lnTo>
                  <a:lnTo>
                    <a:pt x="6175" y="4734"/>
                  </a:lnTo>
                  <a:lnTo>
                    <a:pt x="8686" y="6463"/>
                  </a:lnTo>
                  <a:lnTo>
                    <a:pt x="13708" y="9838"/>
                  </a:lnTo>
                  <a:lnTo>
                    <a:pt x="23751" y="16712"/>
                  </a:lnTo>
                  <a:lnTo>
                    <a:pt x="25110" y="15066"/>
                  </a:lnTo>
                  <a:lnTo>
                    <a:pt x="25727" y="14243"/>
                  </a:lnTo>
                  <a:lnTo>
                    <a:pt x="26345" y="13378"/>
                  </a:lnTo>
                  <a:lnTo>
                    <a:pt x="27003" y="12432"/>
                  </a:lnTo>
                  <a:lnTo>
                    <a:pt x="27621" y="11444"/>
                  </a:lnTo>
                  <a:lnTo>
                    <a:pt x="28238" y="10456"/>
                  </a:lnTo>
                  <a:lnTo>
                    <a:pt x="28567" y="9962"/>
                  </a:lnTo>
                  <a:lnTo>
                    <a:pt x="28773" y="9674"/>
                  </a:lnTo>
                  <a:lnTo>
                    <a:pt x="28814" y="9550"/>
                  </a:lnTo>
                  <a:lnTo>
                    <a:pt x="28814" y="9468"/>
                  </a:lnTo>
                  <a:lnTo>
                    <a:pt x="28856" y="9427"/>
                  </a:lnTo>
                  <a:lnTo>
                    <a:pt x="28814" y="9385"/>
                  </a:lnTo>
                  <a:lnTo>
                    <a:pt x="28609" y="9262"/>
                  </a:lnTo>
                  <a:lnTo>
                    <a:pt x="28197" y="9097"/>
                  </a:lnTo>
                  <a:lnTo>
                    <a:pt x="27250" y="8727"/>
                  </a:lnTo>
                  <a:lnTo>
                    <a:pt x="25521" y="8027"/>
                  </a:lnTo>
                  <a:lnTo>
                    <a:pt x="23587" y="7410"/>
                  </a:lnTo>
                  <a:lnTo>
                    <a:pt x="21652" y="6833"/>
                  </a:lnTo>
                  <a:lnTo>
                    <a:pt x="19717" y="6298"/>
                  </a:lnTo>
                  <a:lnTo>
                    <a:pt x="17783" y="5804"/>
                  </a:lnTo>
                  <a:lnTo>
                    <a:pt x="13914" y="4816"/>
                  </a:lnTo>
                  <a:lnTo>
                    <a:pt x="11938" y="4323"/>
                  </a:lnTo>
                  <a:lnTo>
                    <a:pt x="10003" y="3746"/>
                  </a:lnTo>
                  <a:lnTo>
                    <a:pt x="8068" y="3088"/>
                  </a:lnTo>
                  <a:lnTo>
                    <a:pt x="6175" y="2388"/>
                  </a:lnTo>
                  <a:lnTo>
                    <a:pt x="3129" y="1112"/>
                  </a:lnTo>
                  <a:lnTo>
                    <a:pt x="1565" y="494"/>
                  </a:lnTo>
                  <a:lnTo>
                    <a:pt x="783" y="2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9"/>
            <p:cNvSpPr/>
            <p:nvPr/>
          </p:nvSpPr>
          <p:spPr>
            <a:xfrm rot="614261">
              <a:off x="3084619" y="2998569"/>
              <a:ext cx="256464" cy="273702"/>
            </a:xfrm>
            <a:custGeom>
              <a:avLst/>
              <a:gdLst/>
              <a:ahLst/>
              <a:cxnLst/>
              <a:rect l="l" t="t" r="r" b="b"/>
              <a:pathLst>
                <a:path w="4282" h="4570" extrusionOk="0">
                  <a:moveTo>
                    <a:pt x="2018" y="1"/>
                  </a:moveTo>
                  <a:lnTo>
                    <a:pt x="1894" y="289"/>
                  </a:lnTo>
                  <a:lnTo>
                    <a:pt x="1729" y="577"/>
                  </a:lnTo>
                  <a:lnTo>
                    <a:pt x="1400" y="1071"/>
                  </a:lnTo>
                  <a:lnTo>
                    <a:pt x="700" y="2183"/>
                  </a:lnTo>
                  <a:lnTo>
                    <a:pt x="1" y="3294"/>
                  </a:lnTo>
                  <a:lnTo>
                    <a:pt x="289" y="3376"/>
                  </a:lnTo>
                  <a:lnTo>
                    <a:pt x="618" y="3459"/>
                  </a:lnTo>
                  <a:lnTo>
                    <a:pt x="1235" y="3664"/>
                  </a:lnTo>
                  <a:lnTo>
                    <a:pt x="2635" y="4076"/>
                  </a:lnTo>
                  <a:lnTo>
                    <a:pt x="4076" y="4529"/>
                  </a:lnTo>
                  <a:lnTo>
                    <a:pt x="4282" y="4570"/>
                  </a:lnTo>
                  <a:lnTo>
                    <a:pt x="3952" y="3911"/>
                  </a:lnTo>
                  <a:lnTo>
                    <a:pt x="3088" y="2265"/>
                  </a:lnTo>
                  <a:lnTo>
                    <a:pt x="2306" y="618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9"/>
            <p:cNvSpPr/>
            <p:nvPr/>
          </p:nvSpPr>
          <p:spPr>
            <a:xfrm rot="614261">
              <a:off x="1343253" y="2092699"/>
              <a:ext cx="2411195" cy="1281969"/>
            </a:xfrm>
            <a:custGeom>
              <a:avLst/>
              <a:gdLst/>
              <a:ahLst/>
              <a:cxnLst/>
              <a:rect l="l" t="t" r="r" b="b"/>
              <a:pathLst>
                <a:path w="40258" h="21405" extrusionOk="0">
                  <a:moveTo>
                    <a:pt x="30873" y="1441"/>
                  </a:moveTo>
                  <a:lnTo>
                    <a:pt x="32725" y="1523"/>
                  </a:lnTo>
                  <a:lnTo>
                    <a:pt x="34536" y="1647"/>
                  </a:lnTo>
                  <a:lnTo>
                    <a:pt x="36306" y="1853"/>
                  </a:lnTo>
                  <a:lnTo>
                    <a:pt x="38117" y="2100"/>
                  </a:lnTo>
                  <a:lnTo>
                    <a:pt x="36265" y="4199"/>
                  </a:lnTo>
                  <a:lnTo>
                    <a:pt x="35401" y="5269"/>
                  </a:lnTo>
                  <a:lnTo>
                    <a:pt x="34536" y="6339"/>
                  </a:lnTo>
                  <a:lnTo>
                    <a:pt x="33919" y="6134"/>
                  </a:lnTo>
                  <a:lnTo>
                    <a:pt x="33260" y="6010"/>
                  </a:lnTo>
                  <a:lnTo>
                    <a:pt x="31943" y="5763"/>
                  </a:lnTo>
                  <a:lnTo>
                    <a:pt x="30420" y="5557"/>
                  </a:lnTo>
                  <a:lnTo>
                    <a:pt x="28938" y="5352"/>
                  </a:lnTo>
                  <a:lnTo>
                    <a:pt x="22723" y="4570"/>
                  </a:lnTo>
                  <a:lnTo>
                    <a:pt x="16425" y="3746"/>
                  </a:lnTo>
                  <a:lnTo>
                    <a:pt x="13255" y="3376"/>
                  </a:lnTo>
                  <a:lnTo>
                    <a:pt x="10086" y="3088"/>
                  </a:lnTo>
                  <a:lnTo>
                    <a:pt x="8233" y="2923"/>
                  </a:lnTo>
                  <a:lnTo>
                    <a:pt x="6422" y="2717"/>
                  </a:lnTo>
                  <a:lnTo>
                    <a:pt x="5311" y="2594"/>
                  </a:lnTo>
                  <a:lnTo>
                    <a:pt x="4158" y="2511"/>
                  </a:lnTo>
                  <a:lnTo>
                    <a:pt x="3870" y="2388"/>
                  </a:lnTo>
                  <a:lnTo>
                    <a:pt x="4940" y="2306"/>
                  </a:lnTo>
                  <a:lnTo>
                    <a:pt x="6011" y="2264"/>
                  </a:lnTo>
                  <a:lnTo>
                    <a:pt x="8151" y="2182"/>
                  </a:lnTo>
                  <a:lnTo>
                    <a:pt x="15684" y="1894"/>
                  </a:lnTo>
                  <a:lnTo>
                    <a:pt x="23299" y="1606"/>
                  </a:lnTo>
                  <a:lnTo>
                    <a:pt x="27086" y="1482"/>
                  </a:lnTo>
                  <a:lnTo>
                    <a:pt x="28979" y="1441"/>
                  </a:lnTo>
                  <a:close/>
                  <a:moveTo>
                    <a:pt x="6340" y="3376"/>
                  </a:moveTo>
                  <a:lnTo>
                    <a:pt x="7698" y="3540"/>
                  </a:lnTo>
                  <a:lnTo>
                    <a:pt x="9057" y="3746"/>
                  </a:lnTo>
                  <a:lnTo>
                    <a:pt x="12103" y="4240"/>
                  </a:lnTo>
                  <a:lnTo>
                    <a:pt x="13626" y="4487"/>
                  </a:lnTo>
                  <a:lnTo>
                    <a:pt x="15190" y="4693"/>
                  </a:lnTo>
                  <a:lnTo>
                    <a:pt x="27703" y="6339"/>
                  </a:lnTo>
                  <a:lnTo>
                    <a:pt x="29473" y="6586"/>
                  </a:lnTo>
                  <a:lnTo>
                    <a:pt x="31202" y="6833"/>
                  </a:lnTo>
                  <a:lnTo>
                    <a:pt x="32025" y="6998"/>
                  </a:lnTo>
                  <a:lnTo>
                    <a:pt x="32437" y="7080"/>
                  </a:lnTo>
                  <a:lnTo>
                    <a:pt x="32890" y="7245"/>
                  </a:lnTo>
                  <a:lnTo>
                    <a:pt x="33260" y="7410"/>
                  </a:lnTo>
                  <a:lnTo>
                    <a:pt x="33631" y="7657"/>
                  </a:lnTo>
                  <a:lnTo>
                    <a:pt x="33960" y="7945"/>
                  </a:lnTo>
                  <a:lnTo>
                    <a:pt x="34083" y="8109"/>
                  </a:lnTo>
                  <a:lnTo>
                    <a:pt x="34207" y="8315"/>
                  </a:lnTo>
                  <a:lnTo>
                    <a:pt x="34289" y="8562"/>
                  </a:lnTo>
                  <a:lnTo>
                    <a:pt x="34372" y="8809"/>
                  </a:lnTo>
                  <a:lnTo>
                    <a:pt x="34454" y="9386"/>
                  </a:lnTo>
                  <a:lnTo>
                    <a:pt x="34495" y="9921"/>
                  </a:lnTo>
                  <a:lnTo>
                    <a:pt x="34495" y="10538"/>
                  </a:lnTo>
                  <a:lnTo>
                    <a:pt x="34413" y="11691"/>
                  </a:lnTo>
                  <a:lnTo>
                    <a:pt x="34372" y="12267"/>
                  </a:lnTo>
                  <a:lnTo>
                    <a:pt x="34372" y="12802"/>
                  </a:lnTo>
                  <a:lnTo>
                    <a:pt x="34495" y="14325"/>
                  </a:lnTo>
                  <a:lnTo>
                    <a:pt x="34618" y="15889"/>
                  </a:lnTo>
                  <a:lnTo>
                    <a:pt x="34660" y="16177"/>
                  </a:lnTo>
                  <a:lnTo>
                    <a:pt x="33878" y="14778"/>
                  </a:lnTo>
                  <a:lnTo>
                    <a:pt x="32890" y="13090"/>
                  </a:lnTo>
                  <a:lnTo>
                    <a:pt x="32725" y="12802"/>
                  </a:lnTo>
                  <a:lnTo>
                    <a:pt x="32560" y="12473"/>
                  </a:lnTo>
                  <a:lnTo>
                    <a:pt x="32437" y="12308"/>
                  </a:lnTo>
                  <a:lnTo>
                    <a:pt x="32313" y="12185"/>
                  </a:lnTo>
                  <a:lnTo>
                    <a:pt x="32149" y="12061"/>
                  </a:lnTo>
                  <a:lnTo>
                    <a:pt x="31984" y="12020"/>
                  </a:lnTo>
                  <a:lnTo>
                    <a:pt x="31778" y="11732"/>
                  </a:lnTo>
                  <a:lnTo>
                    <a:pt x="31531" y="11526"/>
                  </a:lnTo>
                  <a:lnTo>
                    <a:pt x="31202" y="11361"/>
                  </a:lnTo>
                  <a:lnTo>
                    <a:pt x="30914" y="11197"/>
                  </a:lnTo>
                  <a:lnTo>
                    <a:pt x="29926" y="10785"/>
                  </a:lnTo>
                  <a:lnTo>
                    <a:pt x="28897" y="10373"/>
                  </a:lnTo>
                  <a:lnTo>
                    <a:pt x="27909" y="10003"/>
                  </a:lnTo>
                  <a:lnTo>
                    <a:pt x="26880" y="9632"/>
                  </a:lnTo>
                  <a:lnTo>
                    <a:pt x="24781" y="8974"/>
                  </a:lnTo>
                  <a:lnTo>
                    <a:pt x="22681" y="8398"/>
                  </a:lnTo>
                  <a:lnTo>
                    <a:pt x="20582" y="7862"/>
                  </a:lnTo>
                  <a:lnTo>
                    <a:pt x="18483" y="7327"/>
                  </a:lnTo>
                  <a:lnTo>
                    <a:pt x="16342" y="6792"/>
                  </a:lnTo>
                  <a:lnTo>
                    <a:pt x="14243" y="6216"/>
                  </a:lnTo>
                  <a:lnTo>
                    <a:pt x="12144" y="5599"/>
                  </a:lnTo>
                  <a:lnTo>
                    <a:pt x="10086" y="4899"/>
                  </a:lnTo>
                  <a:lnTo>
                    <a:pt x="9139" y="4528"/>
                  </a:lnTo>
                  <a:lnTo>
                    <a:pt x="8192" y="4158"/>
                  </a:lnTo>
                  <a:lnTo>
                    <a:pt x="6340" y="3376"/>
                  </a:lnTo>
                  <a:close/>
                  <a:moveTo>
                    <a:pt x="32108" y="13049"/>
                  </a:moveTo>
                  <a:lnTo>
                    <a:pt x="32396" y="13666"/>
                  </a:lnTo>
                  <a:lnTo>
                    <a:pt x="33178" y="15313"/>
                  </a:lnTo>
                  <a:lnTo>
                    <a:pt x="34042" y="16959"/>
                  </a:lnTo>
                  <a:lnTo>
                    <a:pt x="34372" y="17618"/>
                  </a:lnTo>
                  <a:lnTo>
                    <a:pt x="34166" y="17577"/>
                  </a:lnTo>
                  <a:lnTo>
                    <a:pt x="32725" y="17124"/>
                  </a:lnTo>
                  <a:lnTo>
                    <a:pt x="31325" y="16712"/>
                  </a:lnTo>
                  <a:lnTo>
                    <a:pt x="30708" y="16507"/>
                  </a:lnTo>
                  <a:lnTo>
                    <a:pt x="30379" y="16424"/>
                  </a:lnTo>
                  <a:lnTo>
                    <a:pt x="30091" y="16342"/>
                  </a:lnTo>
                  <a:lnTo>
                    <a:pt x="30790" y="15231"/>
                  </a:lnTo>
                  <a:lnTo>
                    <a:pt x="31490" y="14119"/>
                  </a:lnTo>
                  <a:lnTo>
                    <a:pt x="31819" y="13625"/>
                  </a:lnTo>
                  <a:lnTo>
                    <a:pt x="31984" y="13337"/>
                  </a:lnTo>
                  <a:lnTo>
                    <a:pt x="32108" y="13049"/>
                  </a:lnTo>
                  <a:close/>
                  <a:moveTo>
                    <a:pt x="1977" y="3293"/>
                  </a:moveTo>
                  <a:lnTo>
                    <a:pt x="2759" y="3499"/>
                  </a:lnTo>
                  <a:lnTo>
                    <a:pt x="3541" y="3787"/>
                  </a:lnTo>
                  <a:lnTo>
                    <a:pt x="5105" y="4405"/>
                  </a:lnTo>
                  <a:lnTo>
                    <a:pt x="8151" y="5681"/>
                  </a:lnTo>
                  <a:lnTo>
                    <a:pt x="10044" y="6381"/>
                  </a:lnTo>
                  <a:lnTo>
                    <a:pt x="11979" y="7039"/>
                  </a:lnTo>
                  <a:lnTo>
                    <a:pt x="13914" y="7616"/>
                  </a:lnTo>
                  <a:lnTo>
                    <a:pt x="15890" y="8109"/>
                  </a:lnTo>
                  <a:lnTo>
                    <a:pt x="19759" y="9097"/>
                  </a:lnTo>
                  <a:lnTo>
                    <a:pt x="21693" y="9591"/>
                  </a:lnTo>
                  <a:lnTo>
                    <a:pt x="23628" y="10126"/>
                  </a:lnTo>
                  <a:lnTo>
                    <a:pt x="25563" y="10703"/>
                  </a:lnTo>
                  <a:lnTo>
                    <a:pt x="27497" y="11320"/>
                  </a:lnTo>
                  <a:lnTo>
                    <a:pt x="29226" y="12020"/>
                  </a:lnTo>
                  <a:lnTo>
                    <a:pt x="30173" y="12390"/>
                  </a:lnTo>
                  <a:lnTo>
                    <a:pt x="30585" y="12555"/>
                  </a:lnTo>
                  <a:lnTo>
                    <a:pt x="30790" y="12678"/>
                  </a:lnTo>
                  <a:lnTo>
                    <a:pt x="30832" y="12720"/>
                  </a:lnTo>
                  <a:lnTo>
                    <a:pt x="30790" y="12761"/>
                  </a:lnTo>
                  <a:lnTo>
                    <a:pt x="30790" y="12843"/>
                  </a:lnTo>
                  <a:lnTo>
                    <a:pt x="30749" y="12967"/>
                  </a:lnTo>
                  <a:lnTo>
                    <a:pt x="30543" y="13255"/>
                  </a:lnTo>
                  <a:lnTo>
                    <a:pt x="30214" y="13749"/>
                  </a:lnTo>
                  <a:lnTo>
                    <a:pt x="29597" y="14737"/>
                  </a:lnTo>
                  <a:lnTo>
                    <a:pt x="28979" y="15725"/>
                  </a:lnTo>
                  <a:lnTo>
                    <a:pt x="28321" y="16671"/>
                  </a:lnTo>
                  <a:lnTo>
                    <a:pt x="27703" y="17536"/>
                  </a:lnTo>
                  <a:lnTo>
                    <a:pt x="27086" y="18359"/>
                  </a:lnTo>
                  <a:lnTo>
                    <a:pt x="25727" y="20005"/>
                  </a:lnTo>
                  <a:lnTo>
                    <a:pt x="15684" y="13131"/>
                  </a:lnTo>
                  <a:lnTo>
                    <a:pt x="10662" y="9756"/>
                  </a:lnTo>
                  <a:lnTo>
                    <a:pt x="8151" y="8027"/>
                  </a:lnTo>
                  <a:lnTo>
                    <a:pt x="5681" y="6257"/>
                  </a:lnTo>
                  <a:lnTo>
                    <a:pt x="4735" y="5557"/>
                  </a:lnTo>
                  <a:lnTo>
                    <a:pt x="3788" y="4816"/>
                  </a:lnTo>
                  <a:lnTo>
                    <a:pt x="2882" y="4076"/>
                  </a:lnTo>
                  <a:lnTo>
                    <a:pt x="1977" y="3293"/>
                  </a:lnTo>
                  <a:close/>
                  <a:moveTo>
                    <a:pt x="30214" y="0"/>
                  </a:moveTo>
                  <a:lnTo>
                    <a:pt x="28238" y="42"/>
                  </a:lnTo>
                  <a:lnTo>
                    <a:pt x="24328" y="165"/>
                  </a:lnTo>
                  <a:lnTo>
                    <a:pt x="8933" y="741"/>
                  </a:lnTo>
                  <a:lnTo>
                    <a:pt x="6834" y="783"/>
                  </a:lnTo>
                  <a:lnTo>
                    <a:pt x="4693" y="865"/>
                  </a:lnTo>
                  <a:lnTo>
                    <a:pt x="3623" y="947"/>
                  </a:lnTo>
                  <a:lnTo>
                    <a:pt x="2553" y="1112"/>
                  </a:lnTo>
                  <a:lnTo>
                    <a:pt x="1524" y="1277"/>
                  </a:lnTo>
                  <a:lnTo>
                    <a:pt x="495" y="1523"/>
                  </a:lnTo>
                  <a:lnTo>
                    <a:pt x="289" y="1647"/>
                  </a:lnTo>
                  <a:lnTo>
                    <a:pt x="124" y="1812"/>
                  </a:lnTo>
                  <a:lnTo>
                    <a:pt x="42" y="2017"/>
                  </a:lnTo>
                  <a:lnTo>
                    <a:pt x="1" y="2264"/>
                  </a:lnTo>
                  <a:lnTo>
                    <a:pt x="1" y="2470"/>
                  </a:lnTo>
                  <a:lnTo>
                    <a:pt x="83" y="2676"/>
                  </a:lnTo>
                  <a:lnTo>
                    <a:pt x="248" y="2841"/>
                  </a:lnTo>
                  <a:lnTo>
                    <a:pt x="371" y="2882"/>
                  </a:lnTo>
                  <a:lnTo>
                    <a:pt x="495" y="2923"/>
                  </a:lnTo>
                  <a:lnTo>
                    <a:pt x="948" y="3005"/>
                  </a:lnTo>
                  <a:lnTo>
                    <a:pt x="1853" y="3993"/>
                  </a:lnTo>
                  <a:lnTo>
                    <a:pt x="2800" y="4899"/>
                  </a:lnTo>
                  <a:lnTo>
                    <a:pt x="3788" y="5763"/>
                  </a:lnTo>
                  <a:lnTo>
                    <a:pt x="4776" y="6628"/>
                  </a:lnTo>
                  <a:lnTo>
                    <a:pt x="5805" y="7410"/>
                  </a:lnTo>
                  <a:lnTo>
                    <a:pt x="6875" y="8192"/>
                  </a:lnTo>
                  <a:lnTo>
                    <a:pt x="9015" y="9756"/>
                  </a:lnTo>
                  <a:lnTo>
                    <a:pt x="19594" y="17165"/>
                  </a:lnTo>
                  <a:lnTo>
                    <a:pt x="25563" y="21323"/>
                  </a:lnTo>
                  <a:lnTo>
                    <a:pt x="25727" y="21405"/>
                  </a:lnTo>
                  <a:lnTo>
                    <a:pt x="25933" y="21405"/>
                  </a:lnTo>
                  <a:lnTo>
                    <a:pt x="26139" y="21323"/>
                  </a:lnTo>
                  <a:lnTo>
                    <a:pt x="26262" y="21240"/>
                  </a:lnTo>
                  <a:lnTo>
                    <a:pt x="27127" y="20252"/>
                  </a:lnTo>
                  <a:lnTo>
                    <a:pt x="27909" y="19264"/>
                  </a:lnTo>
                  <a:lnTo>
                    <a:pt x="28691" y="18277"/>
                  </a:lnTo>
                  <a:lnTo>
                    <a:pt x="29432" y="17248"/>
                  </a:lnTo>
                  <a:lnTo>
                    <a:pt x="29514" y="17289"/>
                  </a:lnTo>
                  <a:lnTo>
                    <a:pt x="29844" y="17453"/>
                  </a:lnTo>
                  <a:lnTo>
                    <a:pt x="30214" y="17577"/>
                  </a:lnTo>
                  <a:lnTo>
                    <a:pt x="30955" y="17783"/>
                  </a:lnTo>
                  <a:lnTo>
                    <a:pt x="32355" y="18235"/>
                  </a:lnTo>
                  <a:lnTo>
                    <a:pt x="33754" y="18647"/>
                  </a:lnTo>
                  <a:lnTo>
                    <a:pt x="34495" y="18853"/>
                  </a:lnTo>
                  <a:lnTo>
                    <a:pt x="34865" y="18976"/>
                  </a:lnTo>
                  <a:lnTo>
                    <a:pt x="35236" y="19059"/>
                  </a:lnTo>
                  <a:lnTo>
                    <a:pt x="35442" y="19059"/>
                  </a:lnTo>
                  <a:lnTo>
                    <a:pt x="35606" y="19018"/>
                  </a:lnTo>
                  <a:lnTo>
                    <a:pt x="35771" y="18894"/>
                  </a:lnTo>
                  <a:lnTo>
                    <a:pt x="35853" y="18771"/>
                  </a:lnTo>
                  <a:lnTo>
                    <a:pt x="36018" y="18606"/>
                  </a:lnTo>
                  <a:lnTo>
                    <a:pt x="36059" y="18482"/>
                  </a:lnTo>
                  <a:lnTo>
                    <a:pt x="36059" y="18359"/>
                  </a:lnTo>
                  <a:lnTo>
                    <a:pt x="36059" y="18030"/>
                  </a:lnTo>
                  <a:lnTo>
                    <a:pt x="35977" y="17700"/>
                  </a:lnTo>
                  <a:lnTo>
                    <a:pt x="35853" y="17042"/>
                  </a:lnTo>
                  <a:lnTo>
                    <a:pt x="35730" y="16260"/>
                  </a:lnTo>
                  <a:lnTo>
                    <a:pt x="35648" y="15436"/>
                  </a:lnTo>
                  <a:lnTo>
                    <a:pt x="35401" y="12349"/>
                  </a:lnTo>
                  <a:lnTo>
                    <a:pt x="35277" y="10785"/>
                  </a:lnTo>
                  <a:lnTo>
                    <a:pt x="35154" y="9221"/>
                  </a:lnTo>
                  <a:lnTo>
                    <a:pt x="34948" y="7821"/>
                  </a:lnTo>
                  <a:lnTo>
                    <a:pt x="35648" y="7163"/>
                  </a:lnTo>
                  <a:lnTo>
                    <a:pt x="36306" y="6463"/>
                  </a:lnTo>
                  <a:lnTo>
                    <a:pt x="37582" y="5063"/>
                  </a:lnTo>
                  <a:lnTo>
                    <a:pt x="40052" y="2141"/>
                  </a:lnTo>
                  <a:lnTo>
                    <a:pt x="40134" y="1976"/>
                  </a:lnTo>
                  <a:lnTo>
                    <a:pt x="40217" y="1812"/>
                  </a:lnTo>
                  <a:lnTo>
                    <a:pt x="40258" y="1606"/>
                  </a:lnTo>
                  <a:lnTo>
                    <a:pt x="40217" y="1441"/>
                  </a:lnTo>
                  <a:lnTo>
                    <a:pt x="40175" y="1235"/>
                  </a:lnTo>
                  <a:lnTo>
                    <a:pt x="40052" y="1112"/>
                  </a:lnTo>
                  <a:lnTo>
                    <a:pt x="39928" y="988"/>
                  </a:lnTo>
                  <a:lnTo>
                    <a:pt x="39723" y="906"/>
                  </a:lnTo>
                  <a:lnTo>
                    <a:pt x="37829" y="577"/>
                  </a:lnTo>
                  <a:lnTo>
                    <a:pt x="35936" y="330"/>
                  </a:lnTo>
                  <a:lnTo>
                    <a:pt x="34042" y="124"/>
                  </a:lnTo>
                  <a:lnTo>
                    <a:pt x="32149" y="42"/>
                  </a:lnTo>
                  <a:lnTo>
                    <a:pt x="30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3" name="Google Shape;2303;p79"/>
          <p:cNvGrpSpPr/>
          <p:nvPr/>
        </p:nvGrpSpPr>
        <p:grpSpPr>
          <a:xfrm>
            <a:off x="874238" y="3536190"/>
            <a:ext cx="408929" cy="471381"/>
            <a:chOff x="4505050" y="4336350"/>
            <a:chExt cx="69000" cy="79550"/>
          </a:xfrm>
        </p:grpSpPr>
        <p:sp>
          <p:nvSpPr>
            <p:cNvPr id="2304" name="Google Shape;2304;p7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79"/>
          <p:cNvGrpSpPr/>
          <p:nvPr/>
        </p:nvGrpSpPr>
        <p:grpSpPr>
          <a:xfrm>
            <a:off x="3288798" y="3687773"/>
            <a:ext cx="473288" cy="502762"/>
            <a:chOff x="3861700" y="5390125"/>
            <a:chExt cx="35600" cy="37825"/>
          </a:xfrm>
        </p:grpSpPr>
        <p:sp>
          <p:nvSpPr>
            <p:cNvPr id="2319" name="Google Shape;2319;p7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1F820-455F-58A4-2F09-6F7DB6662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977;p72">
            <a:extLst>
              <a:ext uri="{FF2B5EF4-FFF2-40B4-BE49-F238E27FC236}">
                <a16:creationId xmlns:a16="http://schemas.microsoft.com/office/drawing/2014/main" id="{755E0A59-C417-6F14-6CC7-9D58B4C668DC}"/>
              </a:ext>
            </a:extLst>
          </p:cNvPr>
          <p:cNvSpPr txBox="1">
            <a:spLocks/>
          </p:cNvSpPr>
          <p:nvPr/>
        </p:nvSpPr>
        <p:spPr>
          <a:xfrm>
            <a:off x="1074922" y="1967100"/>
            <a:ext cx="6994155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Font typeface="Nunito"/>
              <a:buNone/>
            </a:pPr>
            <a:r>
              <a:rPr lang="en-US" sz="6000" i="1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KIỂM TRA BÀI CŨ</a:t>
            </a:r>
            <a:endParaRPr lang="en-US" sz="6000" i="1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3205F-E345-0CE5-CFF8-97E64216FBBF}"/>
              </a:ext>
            </a:extLst>
          </p:cNvPr>
          <p:cNvSpPr/>
          <p:nvPr/>
        </p:nvSpPr>
        <p:spPr>
          <a:xfrm>
            <a:off x="2473930" y="701655"/>
            <a:ext cx="4196137" cy="973777"/>
          </a:xfrm>
          <a:prstGeom prst="rect">
            <a:avLst/>
          </a:prstGeom>
          <a:solidFill>
            <a:srgbClr val="F3F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ừng&quot; - 25.093.733 Ảnh, vector và hình chụp có sẵn | Shutterstock">
            <a:extLst>
              <a:ext uri="{FF2B5EF4-FFF2-40B4-BE49-F238E27FC236}">
                <a16:creationId xmlns:a16="http://schemas.microsoft.com/office/drawing/2014/main" id="{2918990A-4267-B3F8-29D0-557E5EBBA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7597"/>
          <a:stretch/>
        </p:blipFill>
        <p:spPr bwMode="auto">
          <a:xfrm>
            <a:off x="11908" y="0"/>
            <a:ext cx="91329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1349" y="742950"/>
            <a:ext cx="79013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480" y="3039641"/>
            <a:ext cx="1564520" cy="14979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02960" y="2800350"/>
            <a:ext cx="2535843" cy="16002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539115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11" y="631314"/>
            <a:ext cx="2943225" cy="148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23756"/>
            <a:ext cx="2066925" cy="131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4" y="2613453"/>
            <a:ext cx="264319" cy="4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ừng&quot; - 25.093.733 Ảnh, vector và hình chụp có sẵn | Shutterstock">
            <a:extLst>
              <a:ext uri="{FF2B5EF4-FFF2-40B4-BE49-F238E27FC236}">
                <a16:creationId xmlns:a16="http://schemas.microsoft.com/office/drawing/2014/main" id="{4C2A1FCC-417C-06F4-8993-594E3A30B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7597"/>
          <a:stretch/>
        </p:blipFill>
        <p:spPr bwMode="auto">
          <a:xfrm>
            <a:off x="11908" y="0"/>
            <a:ext cx="91329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3890620" y="2909982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931570" y="3659665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dirty="0"/>
                <a:t>100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77001" y="2909982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136755" y="365966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dirty="0"/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7" y="4276728"/>
            <a:ext cx="733425" cy="733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74" y="3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9401696" y="554854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25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5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25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5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58848" y="751967"/>
            <a:ext cx="4666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1 km = … m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805020" y="3969591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34160" y="3659665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dirty="0"/>
                <a:t>10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78068" y="3969591"/>
            <a:ext cx="1152220" cy="1109571"/>
            <a:chOff x="828980" y="3341516"/>
            <a:chExt cx="115222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28980" y="3648648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566" y="3028951"/>
            <a:ext cx="1066282" cy="10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03264 -0.14722 C -0.03941 -0.18025 -0.04948 -0.19815 -0.06042 -0.19815 C -0.0724 -0.19815 -0.08212 -0.18025 -0.08872 -0.14722 L -0.12101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03264 -0.14722 C -0.03941 -0.18025 -0.04948 -0.19815 -0.06041 -0.19815 C -0.07222 -0.19815 -0.08211 -0.18025 -0.08871 -0.14722 L -0.121 3.7037E-7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03264 -0.14723 C -0.03941 -0.18025 -0.04948 -0.19815 -0.06042 -0.19815 C -0.07223 -0.19815 -0.08212 -0.18025 -0.08872 -0.14723 L -0.12101 3.20988E-6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ừng&quot; - 25.093.733 Ảnh, vector và hình chụp có sẵn | Shutterstock">
            <a:extLst>
              <a:ext uri="{FF2B5EF4-FFF2-40B4-BE49-F238E27FC236}">
                <a16:creationId xmlns:a16="http://schemas.microsoft.com/office/drawing/2014/main" id="{9C33CEB0-2EC1-617A-217C-446E45BE0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7597"/>
          <a:stretch/>
        </p:blipFill>
        <p:spPr bwMode="auto">
          <a:xfrm>
            <a:off x="11908" y="0"/>
            <a:ext cx="91329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6477001" y="2909982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136755" y="371475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7" y="3223575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90620" y="2916440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31570" y="3714750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74" y="3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9401696" y="554854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1480" y="1975798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25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5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261.816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25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25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38668" y="785252"/>
            <a:ext cx="4666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 m = … cm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36271" y="3993796"/>
            <a:ext cx="1152220" cy="1109571"/>
            <a:chOff x="828980" y="3341516"/>
            <a:chExt cx="115222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8980" y="371475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4000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60775" y="394861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34160" y="3714750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ừng&quot; - 25.093.733 Ảnh, vector và hình chụp có sẵn | Shutterstock">
            <a:extLst>
              <a:ext uri="{FF2B5EF4-FFF2-40B4-BE49-F238E27FC236}">
                <a16:creationId xmlns:a16="http://schemas.microsoft.com/office/drawing/2014/main" id="{38F113E8-EB8D-CEC1-58BC-E72C04F7D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7597"/>
          <a:stretch/>
        </p:blipFill>
        <p:spPr bwMode="auto">
          <a:xfrm>
            <a:off x="11908" y="0"/>
            <a:ext cx="91329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6477001" y="2909982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136755" y="371475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90620" y="2914836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31568" y="3714750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74" y="3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9401696" y="554854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25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5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25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5000" y="3978092"/>
            <a:ext cx="609600" cy="609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000733" y="3963799"/>
            <a:ext cx="1152221" cy="1109571"/>
            <a:chOff x="828979" y="3341516"/>
            <a:chExt cx="1152221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8979" y="371475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7000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7" y="4281723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809142" y="3974586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34162" y="3714750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7291" y="3065149"/>
            <a:ext cx="1066282" cy="102090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074165" y="721243"/>
            <a:ext cx="5089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7 dm = … cm ?</a:t>
            </a: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CAE3-2E3C-8DBA-13AF-1BD99B7F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CAD2D-FE37-FA99-1A9D-9E3E63C7CAE3}"/>
              </a:ext>
            </a:extLst>
          </p:cNvPr>
          <p:cNvSpPr/>
          <p:nvPr/>
        </p:nvSpPr>
        <p:spPr>
          <a:xfrm>
            <a:off x="2473930" y="701655"/>
            <a:ext cx="4196137" cy="973777"/>
          </a:xfrm>
          <a:prstGeom prst="rect">
            <a:avLst/>
          </a:prstGeom>
          <a:solidFill>
            <a:srgbClr val="F3F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60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0B1654-960D-EEFF-9F87-610E834412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689" y="1394932"/>
            <a:ext cx="8908622" cy="25483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58750" indent="0" algn="ctr">
              <a:lnSpc>
                <a:spcPct val="120000"/>
              </a:lnSpc>
              <a:buNone/>
            </a:pPr>
            <a:r>
              <a:rPr lang="vi-VN" sz="4000" b="1" u="sng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BÀI </a:t>
            </a:r>
            <a:r>
              <a:rPr lang="en-US" sz="4000" b="1" u="sng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58</a:t>
            </a:r>
            <a:r>
              <a:rPr lang="en-US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:</a:t>
            </a:r>
          </a:p>
          <a:p>
            <a:pPr marL="158750" indent="0" algn="ctr">
              <a:lnSpc>
                <a:spcPct val="120000"/>
              </a:lnSpc>
              <a:buNone/>
            </a:pPr>
            <a:r>
              <a:rPr 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LUYỆN TẬP CHUNG</a:t>
            </a:r>
          </a:p>
          <a:p>
            <a:pPr marL="158750" indent="0" algn="ctr">
              <a:lnSpc>
                <a:spcPct val="120000"/>
              </a:lnSpc>
              <a:buNone/>
            </a:pPr>
            <a:r>
              <a:rPr 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(</a:t>
            </a:r>
            <a:r>
              <a:rPr lang="en-US" sz="4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Tiết</a:t>
            </a:r>
            <a:r>
              <a:rPr lang="en-US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+mj-lt"/>
              </a:rPr>
              <a:t> 1)</a:t>
            </a:r>
            <a:endParaRPr lang="vi-VN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4EFE2C-41B0-BFFF-2766-57144867CE6F}"/>
              </a:ext>
            </a:extLst>
          </p:cNvPr>
          <p:cNvSpPr/>
          <p:nvPr/>
        </p:nvSpPr>
        <p:spPr>
          <a:xfrm>
            <a:off x="2473930" y="701655"/>
            <a:ext cx="4196137" cy="498553"/>
          </a:xfrm>
          <a:prstGeom prst="rect">
            <a:avLst/>
          </a:prstGeom>
          <a:solidFill>
            <a:srgbClr val="F3F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:\Users\TUAN\Downloads\Luyện tập 1.png">
            <a:extLst>
              <a:ext uri="{FF2B5EF4-FFF2-40B4-BE49-F238E27FC236}">
                <a16:creationId xmlns:a16="http://schemas.microsoft.com/office/drawing/2014/main" id="{0B5DA157-13B9-1B47-CCF0-7915E2FB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3" y="693616"/>
            <a:ext cx="1678338" cy="647620"/>
          </a:xfrm>
          <a:prstGeom prst="rect">
            <a:avLst/>
          </a:prstGeom>
          <a:noFill/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DCFFE3B-1C09-3AA8-DC24-387E4B3E77C4}"/>
              </a:ext>
            </a:extLst>
          </p:cNvPr>
          <p:cNvGrpSpPr/>
          <p:nvPr/>
        </p:nvGrpSpPr>
        <p:grpSpPr>
          <a:xfrm>
            <a:off x="1591461" y="1180439"/>
            <a:ext cx="4459160" cy="435335"/>
            <a:chOff x="2957822" y="607865"/>
            <a:chExt cx="5945546" cy="580447"/>
          </a:xfrm>
        </p:grpSpPr>
        <p:sp>
          <p:nvSpPr>
            <p:cNvPr id="40" name="Rounded Rectangle 9">
              <a:extLst>
                <a:ext uri="{FF2B5EF4-FFF2-40B4-BE49-F238E27FC236}">
                  <a16:creationId xmlns:a16="http://schemas.microsoft.com/office/drawing/2014/main" id="{CC93D79E-E716-BBD8-7311-C9F00A9DABE5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A4E49EB-C563-F821-6F1A-9042CF1567C7}"/>
                </a:ext>
              </a:extLst>
            </p:cNvPr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834579-E32B-6D4B-F6D6-6399CEDDD072}"/>
                  </a:ext>
                </a:extLst>
              </p:cNvPr>
              <p:cNvSpPr txBox="1"/>
              <p:nvPr/>
            </p:nvSpPr>
            <p:spPr>
              <a:xfrm>
                <a:off x="1820070" y="1474175"/>
                <a:ext cx="5308819" cy="55399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/>
                  <a:t>Số</a:t>
                </a:r>
                <a:r>
                  <a:rPr lang="en-US" sz="2100" dirty="0"/>
                  <a:t> ?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7704A0D-83D6-CCDC-ED90-89141F726784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dirty="0"/>
                  <a:t>1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EE783F-2FED-F9DA-B8A8-9E38CBDF28F2}"/>
              </a:ext>
            </a:extLst>
          </p:cNvPr>
          <p:cNvGrpSpPr/>
          <p:nvPr/>
        </p:nvGrpSpPr>
        <p:grpSpPr>
          <a:xfrm>
            <a:off x="136217" y="1768748"/>
            <a:ext cx="8082527" cy="1329104"/>
            <a:chOff x="705854" y="1198653"/>
            <a:chExt cx="10776702" cy="177213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832078E-9BD9-8F02-7E20-AB87CC50B1EB}"/>
                </a:ext>
              </a:extLst>
            </p:cNvPr>
            <p:cNvGrpSpPr/>
            <p:nvPr/>
          </p:nvGrpSpPr>
          <p:grpSpPr>
            <a:xfrm>
              <a:off x="705854" y="1198653"/>
              <a:ext cx="10776702" cy="1712947"/>
              <a:chOff x="882316" y="1198653"/>
              <a:chExt cx="10776702" cy="17129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A197D6-1B90-2CFA-A0F2-8B6F87CDC6BE}"/>
                  </a:ext>
                </a:extLst>
              </p:cNvPr>
              <p:cNvSpPr txBox="1"/>
              <p:nvPr/>
            </p:nvSpPr>
            <p:spPr>
              <a:xfrm>
                <a:off x="1514787" y="1198653"/>
                <a:ext cx="10144231" cy="171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100" dirty="0"/>
                  <a:t>3 dm =         cm	6 dm =           cm	3 m =           dm</a:t>
                </a:r>
                <a:endParaRPr lang="en-VN" sz="2100" dirty="0"/>
              </a:p>
              <a:p>
                <a:pPr>
                  <a:lnSpc>
                    <a:spcPct val="200000"/>
                  </a:lnSpc>
                </a:pPr>
                <a:r>
                  <a:rPr lang="en-US" sz="2100" dirty="0"/>
                  <a:t>6 m =          dm		3 m =            cm	6 m =          cm</a:t>
                </a:r>
                <a:endParaRPr lang="en-VN" sz="210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2E570C9-15B1-EA9C-1EAE-1A3B2F2EE93F}"/>
                  </a:ext>
                </a:extLst>
              </p:cNvPr>
              <p:cNvSpPr txBox="1"/>
              <p:nvPr/>
            </p:nvSpPr>
            <p:spPr>
              <a:xfrm>
                <a:off x="882316" y="1343032"/>
                <a:ext cx="564685" cy="689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100" dirty="0"/>
                  <a:t>a)</a:t>
                </a:r>
                <a:endParaRPr lang="en-VN" sz="2100" dirty="0"/>
              </a:p>
            </p:txBody>
          </p:sp>
        </p:grpSp>
        <p:sp>
          <p:nvSpPr>
            <p:cNvPr id="46" name="Rounded Rectangle 17">
              <a:extLst>
                <a:ext uri="{FF2B5EF4-FFF2-40B4-BE49-F238E27FC236}">
                  <a16:creationId xmlns:a16="http://schemas.microsoft.com/office/drawing/2014/main" id="{1ABFA3B3-5F02-0DDB-86FB-01DD3C90FEB1}"/>
                </a:ext>
              </a:extLst>
            </p:cNvPr>
            <p:cNvSpPr/>
            <p:nvPr/>
          </p:nvSpPr>
          <p:spPr>
            <a:xfrm>
              <a:off x="2626163" y="1400376"/>
              <a:ext cx="713719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7" name="Rounded Rectangle 18">
              <a:extLst>
                <a:ext uri="{FF2B5EF4-FFF2-40B4-BE49-F238E27FC236}">
                  <a16:creationId xmlns:a16="http://schemas.microsoft.com/office/drawing/2014/main" id="{8C6A2FAD-2D1F-14CF-2FC8-301D428E0DF4}"/>
                </a:ext>
              </a:extLst>
            </p:cNvPr>
            <p:cNvSpPr/>
            <p:nvPr/>
          </p:nvSpPr>
          <p:spPr>
            <a:xfrm>
              <a:off x="2508977" y="2251066"/>
              <a:ext cx="774579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8" name="Rounded Rectangle 19">
              <a:extLst>
                <a:ext uri="{FF2B5EF4-FFF2-40B4-BE49-F238E27FC236}">
                  <a16:creationId xmlns:a16="http://schemas.microsoft.com/office/drawing/2014/main" id="{92D9616A-BAAA-8171-BE4D-BBD3DA181DFC}"/>
                </a:ext>
              </a:extLst>
            </p:cNvPr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9" name="Rounded Rectangle 20">
              <a:extLst>
                <a:ext uri="{FF2B5EF4-FFF2-40B4-BE49-F238E27FC236}">
                  <a16:creationId xmlns:a16="http://schemas.microsoft.com/office/drawing/2014/main" id="{77574AF1-47C5-DF86-2924-81606C8E4D64}"/>
                </a:ext>
              </a:extLst>
            </p:cNvPr>
            <p:cNvSpPr/>
            <p:nvPr/>
          </p:nvSpPr>
          <p:spPr>
            <a:xfrm>
              <a:off x="6205408" y="2251066"/>
              <a:ext cx="887423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0" name="Rounded Rectangle 21">
              <a:extLst>
                <a:ext uri="{FF2B5EF4-FFF2-40B4-BE49-F238E27FC236}">
                  <a16:creationId xmlns:a16="http://schemas.microsoft.com/office/drawing/2014/main" id="{CF4852DC-FA99-AEF5-FE1A-EC02C343EB60}"/>
                </a:ext>
              </a:extLst>
            </p:cNvPr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1" name="Rounded Rectangle 22">
              <a:extLst>
                <a:ext uri="{FF2B5EF4-FFF2-40B4-BE49-F238E27FC236}">
                  <a16:creationId xmlns:a16="http://schemas.microsoft.com/office/drawing/2014/main" id="{CE298507-8451-DEE5-F6B7-479561BB47F0}"/>
                </a:ext>
              </a:extLst>
            </p:cNvPr>
            <p:cNvSpPr/>
            <p:nvPr/>
          </p:nvSpPr>
          <p:spPr>
            <a:xfrm>
              <a:off x="9711521" y="2257073"/>
              <a:ext cx="923429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46C1FE-B7AB-04FF-0164-19DB9C6102F6}"/>
              </a:ext>
            </a:extLst>
          </p:cNvPr>
          <p:cNvGrpSpPr/>
          <p:nvPr/>
        </p:nvGrpSpPr>
        <p:grpSpPr>
          <a:xfrm>
            <a:off x="136218" y="3477432"/>
            <a:ext cx="8215575" cy="1329104"/>
            <a:chOff x="705854" y="1198653"/>
            <a:chExt cx="10954100" cy="177213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CBC3130-F063-4B60-2DE8-8BD320F58069}"/>
                </a:ext>
              </a:extLst>
            </p:cNvPr>
            <p:cNvGrpSpPr/>
            <p:nvPr/>
          </p:nvGrpSpPr>
          <p:grpSpPr>
            <a:xfrm>
              <a:off x="705854" y="1198653"/>
              <a:ext cx="10954100" cy="1712947"/>
              <a:chOff x="882316" y="1198653"/>
              <a:chExt cx="10954100" cy="1712947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41732CB-DA18-D775-A8AA-E5373C6FB87C}"/>
                  </a:ext>
                </a:extLst>
              </p:cNvPr>
              <p:cNvSpPr txBox="1"/>
              <p:nvPr/>
            </p:nvSpPr>
            <p:spPr>
              <a:xfrm>
                <a:off x="1514787" y="1198653"/>
                <a:ext cx="10321629" cy="171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100" dirty="0"/>
                  <a:t>100 cm = 1 m 		200 cm =         m	500 cm =         m</a:t>
                </a:r>
                <a:endParaRPr lang="en-VN" sz="2100" dirty="0"/>
              </a:p>
              <a:p>
                <a:pPr>
                  <a:lnSpc>
                    <a:spcPct val="200000"/>
                  </a:lnSpc>
                </a:pPr>
                <a:r>
                  <a:rPr lang="en-US" sz="2100" dirty="0"/>
                  <a:t>10 dm = 1 m 		20 dm =           m	50 dm =          m</a:t>
                </a:r>
                <a:endParaRPr lang="en-VN" sz="21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1DB404A-3351-575A-B21B-89816A047C5E}"/>
                  </a:ext>
                </a:extLst>
              </p:cNvPr>
              <p:cNvSpPr txBox="1"/>
              <p:nvPr/>
            </p:nvSpPr>
            <p:spPr>
              <a:xfrm>
                <a:off x="882316" y="1343032"/>
                <a:ext cx="564685" cy="689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100" dirty="0"/>
                  <a:t>b)</a:t>
                </a:r>
                <a:endParaRPr lang="en-VN" sz="2100" dirty="0"/>
              </a:p>
            </p:txBody>
          </p:sp>
        </p:grpSp>
        <p:sp>
          <p:nvSpPr>
            <p:cNvPr id="56" name="Rounded Rectangle 28">
              <a:extLst>
                <a:ext uri="{FF2B5EF4-FFF2-40B4-BE49-F238E27FC236}">
                  <a16:creationId xmlns:a16="http://schemas.microsoft.com/office/drawing/2014/main" id="{CAD28171-D9B1-9A51-ED2B-31A4017BB45B}"/>
                </a:ext>
              </a:extLst>
            </p:cNvPr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7" name="Rounded Rectangle 29">
              <a:extLst>
                <a:ext uri="{FF2B5EF4-FFF2-40B4-BE49-F238E27FC236}">
                  <a16:creationId xmlns:a16="http://schemas.microsoft.com/office/drawing/2014/main" id="{20C2B67B-D572-9131-B006-44D4A83A432A}"/>
                </a:ext>
              </a:extLst>
            </p:cNvPr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8" name="Rounded Rectangle 30">
              <a:extLst>
                <a:ext uri="{FF2B5EF4-FFF2-40B4-BE49-F238E27FC236}">
                  <a16:creationId xmlns:a16="http://schemas.microsoft.com/office/drawing/2014/main" id="{60A91FD9-7EFF-B117-2D6C-6BCC4FF984CA}"/>
                </a:ext>
              </a:extLst>
            </p:cNvPr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9" name="Rounded Rectangle 31">
              <a:extLst>
                <a:ext uri="{FF2B5EF4-FFF2-40B4-BE49-F238E27FC236}">
                  <a16:creationId xmlns:a16="http://schemas.microsoft.com/office/drawing/2014/main" id="{A11732FC-FC2F-AE38-6382-2C529DBD675B}"/>
                </a:ext>
              </a:extLst>
            </p:cNvPr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A5A98DC-CEF2-0C02-19CB-74E178335450}"/>
              </a:ext>
            </a:extLst>
          </p:cNvPr>
          <p:cNvSpPr txBox="1"/>
          <p:nvPr/>
        </p:nvSpPr>
        <p:spPr>
          <a:xfrm>
            <a:off x="1591461" y="1979935"/>
            <a:ext cx="505267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1CFA59-C5FE-4575-3C23-19FF625FF523}"/>
              </a:ext>
            </a:extLst>
          </p:cNvPr>
          <p:cNvSpPr txBox="1"/>
          <p:nvPr/>
        </p:nvSpPr>
        <p:spPr>
          <a:xfrm>
            <a:off x="1532739" y="2636033"/>
            <a:ext cx="505267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3D06C3-6849-DBEB-6EDC-E73D0080F76B}"/>
              </a:ext>
            </a:extLst>
          </p:cNvPr>
          <p:cNvSpPr txBox="1"/>
          <p:nvPr/>
        </p:nvSpPr>
        <p:spPr>
          <a:xfrm>
            <a:off x="4426921" y="1987171"/>
            <a:ext cx="505267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9EECBA-1339-4AA8-A7DE-C816D0527FF0}"/>
              </a:ext>
            </a:extLst>
          </p:cNvPr>
          <p:cNvSpPr txBox="1"/>
          <p:nvPr/>
        </p:nvSpPr>
        <p:spPr>
          <a:xfrm>
            <a:off x="4259915" y="2631237"/>
            <a:ext cx="665567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DB9BE3-8B57-9F76-C0BD-8C5E82A5BE64}"/>
              </a:ext>
            </a:extLst>
          </p:cNvPr>
          <p:cNvSpPr txBox="1"/>
          <p:nvPr/>
        </p:nvSpPr>
        <p:spPr>
          <a:xfrm>
            <a:off x="7009346" y="1991967"/>
            <a:ext cx="505267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C9FECF-B121-25D8-28CC-5953154C6D8C}"/>
              </a:ext>
            </a:extLst>
          </p:cNvPr>
          <p:cNvSpPr txBox="1"/>
          <p:nvPr/>
        </p:nvSpPr>
        <p:spPr>
          <a:xfrm>
            <a:off x="6901100" y="2624001"/>
            <a:ext cx="665567" cy="438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9EE1B9-5F5A-971E-6BE8-65F3F046E3CF}"/>
              </a:ext>
            </a:extLst>
          </p:cNvPr>
          <p:cNvSpPr txBox="1"/>
          <p:nvPr/>
        </p:nvSpPr>
        <p:spPr>
          <a:xfrm>
            <a:off x="4719984" y="3685595"/>
            <a:ext cx="344966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462669D-9484-5A49-BF26-DBF6B3F0B5A7}"/>
              </a:ext>
            </a:extLst>
          </p:cNvPr>
          <p:cNvSpPr txBox="1"/>
          <p:nvPr/>
        </p:nvSpPr>
        <p:spPr>
          <a:xfrm>
            <a:off x="4649231" y="4329661"/>
            <a:ext cx="344966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CF9B5E0-49C1-8B93-5389-9B63040943D6}"/>
              </a:ext>
            </a:extLst>
          </p:cNvPr>
          <p:cNvSpPr txBox="1"/>
          <p:nvPr/>
        </p:nvSpPr>
        <p:spPr>
          <a:xfrm>
            <a:off x="7446378" y="3685595"/>
            <a:ext cx="344966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671940D-477E-1C8F-DA98-C39B0DFE6EF5}"/>
              </a:ext>
            </a:extLst>
          </p:cNvPr>
          <p:cNvSpPr txBox="1"/>
          <p:nvPr/>
        </p:nvSpPr>
        <p:spPr>
          <a:xfrm>
            <a:off x="7351562" y="4329661"/>
            <a:ext cx="344966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25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288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Sketch Out! XL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3F1DD"/>
    </a:lt1>
    <a:dk2>
      <a:srgbClr val="C1E1E3"/>
    </a:dk2>
    <a:lt2>
      <a:srgbClr val="F6BE2B"/>
    </a:lt2>
    <a:accent1>
      <a:srgbClr val="7FBFEA"/>
    </a:accent1>
    <a:accent2>
      <a:srgbClr val="E85857"/>
    </a:accent2>
    <a:accent3>
      <a:srgbClr val="BED46B"/>
    </a:accent3>
    <a:accent4>
      <a:srgbClr val="FFFFFF"/>
    </a:accent4>
    <a:accent5>
      <a:srgbClr val="FFE04F"/>
    </a:accent5>
    <a:accent6>
      <a:srgbClr val="F08384"/>
    </a:accent6>
    <a:hlink>
      <a:srgbClr val="010202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3F1DD"/>
    </a:lt1>
    <a:dk2>
      <a:srgbClr val="C1E1E3"/>
    </a:dk2>
    <a:lt2>
      <a:srgbClr val="F6BE2B"/>
    </a:lt2>
    <a:accent1>
      <a:srgbClr val="7FBFEA"/>
    </a:accent1>
    <a:accent2>
      <a:srgbClr val="E85857"/>
    </a:accent2>
    <a:accent3>
      <a:srgbClr val="BED46B"/>
    </a:accent3>
    <a:accent4>
      <a:srgbClr val="FFFFFF"/>
    </a:accent4>
    <a:accent5>
      <a:srgbClr val="FFE04F"/>
    </a:accent5>
    <a:accent6>
      <a:srgbClr val="F08384"/>
    </a:accent6>
    <a:hlink>
      <a:srgbClr val="010202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423</Words>
  <Application>Microsoft Office PowerPoint</Application>
  <PresentationFormat>On-screen Show (16:9)</PresentationFormat>
  <Paragraphs>106</Paragraphs>
  <Slides>15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Nunito</vt:lpstr>
      <vt:lpstr>Arial</vt:lpstr>
      <vt:lpstr>Calibri</vt:lpstr>
      <vt:lpstr>Permanent Marker</vt:lpstr>
      <vt:lpstr>Palatino Linotype</vt:lpstr>
      <vt:lpstr>Times New Roman</vt:lpstr>
      <vt:lpstr>Sketch Out! XL by Slidesgo</vt:lpstr>
      <vt:lpstr>Chào mừng quý thầy cô và các em học sinh! Lớp: 2.1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 out! presentation</dc:title>
  <dc:creator>ASUS</dc:creator>
  <cp:lastModifiedBy>ASUS</cp:lastModifiedBy>
  <cp:revision>17</cp:revision>
  <dcterms:modified xsi:type="dcterms:W3CDTF">2023-03-27T22:57:19Z</dcterms:modified>
</cp:coreProperties>
</file>