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4" r:id="rId1"/>
  </p:sldMasterIdLst>
  <p:notesMasterIdLst>
    <p:notesMasterId r:id="rId17"/>
  </p:notesMasterIdLst>
  <p:sldIdLst>
    <p:sldId id="256" r:id="rId2"/>
    <p:sldId id="352" r:id="rId3"/>
    <p:sldId id="360" r:id="rId4"/>
    <p:sldId id="361" r:id="rId5"/>
    <p:sldId id="258" r:id="rId6"/>
    <p:sldId id="259" r:id="rId7"/>
    <p:sldId id="359" r:id="rId8"/>
    <p:sldId id="257" r:id="rId9"/>
    <p:sldId id="362" r:id="rId10"/>
    <p:sldId id="363" r:id="rId11"/>
    <p:sldId id="364" r:id="rId12"/>
    <p:sldId id="365" r:id="rId13"/>
    <p:sldId id="367" r:id="rId14"/>
    <p:sldId id="345" r:id="rId15"/>
    <p:sldId id="265" r:id="rId1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Nunito" pitchFamily="2" charset="0"/>
      <p:regular r:id="rId22"/>
      <p:bold r:id="rId23"/>
      <p:italic r:id="rId24"/>
      <p:boldItalic r:id="rId25"/>
    </p:embeddedFont>
    <p:embeddedFont>
      <p:font typeface="Palatino Linotype" panose="02040502050505030304" pitchFamily="18" charset="0"/>
      <p:regular r:id="rId26"/>
      <p:bold r:id="rId27"/>
      <p:italic r:id="rId28"/>
      <p:boldItalic r:id="rId29"/>
    </p:embeddedFont>
    <p:embeddedFont>
      <p:font typeface="Permanent Marker" panose="020B0604020202020204" charset="0"/>
      <p:regular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40">
          <p15:clr>
            <a:srgbClr val="9AA0A6"/>
          </p15:clr>
        </p15:guide>
        <p15:guide id="2" pos="449">
          <p15:clr>
            <a:srgbClr val="9AA0A6"/>
          </p15:clr>
        </p15:guide>
        <p15:guide id="3" orient="horz" pos="2900">
          <p15:clr>
            <a:srgbClr val="9AA0A6"/>
          </p15:clr>
        </p15:guide>
        <p15:guide id="4" pos="5311">
          <p15:clr>
            <a:srgbClr val="9AA0A6"/>
          </p15:clr>
        </p15:guide>
        <p15:guide id="5" pos="2880">
          <p15:clr>
            <a:srgbClr val="9AA0A6"/>
          </p15:clr>
        </p15:guide>
        <p15:guide id="6" orient="horz" pos="675">
          <p15:clr>
            <a:srgbClr val="9AA0A6"/>
          </p15:clr>
        </p15:guide>
        <p15:guide id="7" orient="horz" pos="676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1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E1B2FAE-3AA6-43DB-94E8-347CEF7A7BF2}">
  <a:tblStyle styleId="{7E1B2FAE-3AA6-43DB-94E8-347CEF7A7BF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348" y="90"/>
      </p:cViewPr>
      <p:guideLst>
        <p:guide orient="horz" pos="340"/>
        <p:guide pos="449"/>
        <p:guide orient="horz" pos="2900"/>
        <p:guide pos="5311"/>
        <p:guide pos="2880"/>
        <p:guide orient="horz" pos="675"/>
        <p:guide orient="horz" pos="6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9109fd0a28_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8" name="Google Shape;1848;g9109fd0a28_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90f56ec055_4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8" name="Google Shape;1968;g90f56ec055_4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2" name="Google Shape;2292;ga39b95d4a8_4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3" name="Google Shape;2293;ga39b95d4a8_4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1720" y="0"/>
            <a:ext cx="9120584" cy="5160644"/>
          </a:xfrm>
          <a:custGeom>
            <a:avLst/>
            <a:gdLst/>
            <a:ahLst/>
            <a:cxnLst/>
            <a:rect l="l" t="t" r="r" b="b"/>
            <a:pathLst>
              <a:path w="12160778" h="6857999" extrusionOk="0">
                <a:moveTo>
                  <a:pt x="11861789" y="0"/>
                </a:moveTo>
                <a:lnTo>
                  <a:pt x="11861789" y="8784"/>
                </a:lnTo>
                <a:lnTo>
                  <a:pt x="11527122" y="8784"/>
                </a:lnTo>
                <a:lnTo>
                  <a:pt x="11527122" y="0"/>
                </a:lnTo>
                <a:lnTo>
                  <a:pt x="11510898" y="0"/>
                </a:lnTo>
                <a:lnTo>
                  <a:pt x="11510898" y="8784"/>
                </a:lnTo>
                <a:lnTo>
                  <a:pt x="11176243" y="8784"/>
                </a:lnTo>
                <a:lnTo>
                  <a:pt x="11176243" y="0"/>
                </a:lnTo>
                <a:lnTo>
                  <a:pt x="11160029" y="0"/>
                </a:lnTo>
                <a:lnTo>
                  <a:pt x="11160029" y="8784"/>
                </a:lnTo>
                <a:lnTo>
                  <a:pt x="10825363" y="8784"/>
                </a:lnTo>
                <a:lnTo>
                  <a:pt x="10825363" y="0"/>
                </a:lnTo>
                <a:lnTo>
                  <a:pt x="10809160" y="0"/>
                </a:lnTo>
                <a:lnTo>
                  <a:pt x="10809160" y="8784"/>
                </a:lnTo>
                <a:lnTo>
                  <a:pt x="10474483" y="8784"/>
                </a:lnTo>
                <a:lnTo>
                  <a:pt x="10474483" y="0"/>
                </a:lnTo>
                <a:lnTo>
                  <a:pt x="10458269" y="0"/>
                </a:lnTo>
                <a:lnTo>
                  <a:pt x="10458269" y="8784"/>
                </a:lnTo>
                <a:lnTo>
                  <a:pt x="10123603" y="8784"/>
                </a:lnTo>
                <a:lnTo>
                  <a:pt x="10123603" y="0"/>
                </a:lnTo>
                <a:lnTo>
                  <a:pt x="10107390" y="0"/>
                </a:lnTo>
                <a:lnTo>
                  <a:pt x="10107390" y="8784"/>
                </a:lnTo>
                <a:lnTo>
                  <a:pt x="9772734" y="8784"/>
                </a:lnTo>
                <a:lnTo>
                  <a:pt x="9772734" y="0"/>
                </a:lnTo>
                <a:lnTo>
                  <a:pt x="9756520" y="0"/>
                </a:lnTo>
                <a:lnTo>
                  <a:pt x="9756520" y="8784"/>
                </a:lnTo>
                <a:lnTo>
                  <a:pt x="9421844" y="8784"/>
                </a:lnTo>
                <a:lnTo>
                  <a:pt x="9421844" y="0"/>
                </a:lnTo>
                <a:lnTo>
                  <a:pt x="9405630" y="0"/>
                </a:lnTo>
                <a:lnTo>
                  <a:pt x="9405630" y="8784"/>
                </a:lnTo>
                <a:lnTo>
                  <a:pt x="9070974" y="8784"/>
                </a:lnTo>
                <a:lnTo>
                  <a:pt x="9070974" y="0"/>
                </a:lnTo>
                <a:lnTo>
                  <a:pt x="9054761" y="0"/>
                </a:lnTo>
                <a:lnTo>
                  <a:pt x="9054761" y="8784"/>
                </a:lnTo>
                <a:lnTo>
                  <a:pt x="8720094" y="8784"/>
                </a:lnTo>
                <a:lnTo>
                  <a:pt x="8720094" y="0"/>
                </a:lnTo>
                <a:lnTo>
                  <a:pt x="8703881" y="0"/>
                </a:lnTo>
                <a:lnTo>
                  <a:pt x="8703881" y="8784"/>
                </a:lnTo>
                <a:lnTo>
                  <a:pt x="8369204" y="8784"/>
                </a:lnTo>
                <a:lnTo>
                  <a:pt x="8369204" y="0"/>
                </a:lnTo>
                <a:lnTo>
                  <a:pt x="8352990" y="0"/>
                </a:lnTo>
                <a:lnTo>
                  <a:pt x="8352990" y="8784"/>
                </a:lnTo>
                <a:lnTo>
                  <a:pt x="8018335" y="8784"/>
                </a:lnTo>
                <a:lnTo>
                  <a:pt x="8018335" y="0"/>
                </a:lnTo>
                <a:lnTo>
                  <a:pt x="8002121" y="0"/>
                </a:lnTo>
                <a:lnTo>
                  <a:pt x="8002121" y="8784"/>
                </a:lnTo>
                <a:lnTo>
                  <a:pt x="7667444" y="8784"/>
                </a:lnTo>
                <a:lnTo>
                  <a:pt x="7667444" y="0"/>
                </a:lnTo>
                <a:lnTo>
                  <a:pt x="7651231" y="0"/>
                </a:lnTo>
                <a:lnTo>
                  <a:pt x="7651231" y="8784"/>
                </a:lnTo>
                <a:lnTo>
                  <a:pt x="7316575" y="8784"/>
                </a:lnTo>
                <a:lnTo>
                  <a:pt x="7316575" y="0"/>
                </a:lnTo>
                <a:lnTo>
                  <a:pt x="7300361" y="0"/>
                </a:lnTo>
                <a:lnTo>
                  <a:pt x="7300361" y="8784"/>
                </a:lnTo>
                <a:lnTo>
                  <a:pt x="6965695" y="8784"/>
                </a:lnTo>
                <a:lnTo>
                  <a:pt x="6965695" y="0"/>
                </a:lnTo>
                <a:lnTo>
                  <a:pt x="6949482" y="0"/>
                </a:lnTo>
                <a:lnTo>
                  <a:pt x="6949482" y="8784"/>
                </a:lnTo>
                <a:lnTo>
                  <a:pt x="6614805" y="8784"/>
                </a:lnTo>
                <a:lnTo>
                  <a:pt x="6614805" y="0"/>
                </a:lnTo>
                <a:lnTo>
                  <a:pt x="6598602" y="0"/>
                </a:lnTo>
                <a:lnTo>
                  <a:pt x="6598602" y="8784"/>
                </a:lnTo>
                <a:lnTo>
                  <a:pt x="6263936" y="8784"/>
                </a:lnTo>
                <a:lnTo>
                  <a:pt x="6263936" y="0"/>
                </a:lnTo>
                <a:lnTo>
                  <a:pt x="6247722" y="0"/>
                </a:lnTo>
                <a:lnTo>
                  <a:pt x="6247722" y="8784"/>
                </a:lnTo>
                <a:lnTo>
                  <a:pt x="5913056" y="8784"/>
                </a:lnTo>
                <a:lnTo>
                  <a:pt x="5913056" y="0"/>
                </a:lnTo>
                <a:lnTo>
                  <a:pt x="5896842" y="0"/>
                </a:lnTo>
                <a:lnTo>
                  <a:pt x="5896842" y="8784"/>
                </a:lnTo>
                <a:lnTo>
                  <a:pt x="5562176" y="8784"/>
                </a:lnTo>
                <a:lnTo>
                  <a:pt x="5562176" y="0"/>
                </a:lnTo>
                <a:lnTo>
                  <a:pt x="5545973" y="0"/>
                </a:lnTo>
                <a:lnTo>
                  <a:pt x="5545973" y="8784"/>
                </a:lnTo>
                <a:lnTo>
                  <a:pt x="5211307" y="8784"/>
                </a:lnTo>
                <a:lnTo>
                  <a:pt x="5211307" y="0"/>
                </a:lnTo>
                <a:lnTo>
                  <a:pt x="5195083" y="0"/>
                </a:lnTo>
                <a:lnTo>
                  <a:pt x="5195083" y="8784"/>
                </a:lnTo>
                <a:lnTo>
                  <a:pt x="4860416" y="8784"/>
                </a:lnTo>
                <a:lnTo>
                  <a:pt x="4860416" y="0"/>
                </a:lnTo>
                <a:lnTo>
                  <a:pt x="4844203" y="0"/>
                </a:lnTo>
                <a:lnTo>
                  <a:pt x="4844203" y="8784"/>
                </a:lnTo>
                <a:lnTo>
                  <a:pt x="4509547" y="8784"/>
                </a:lnTo>
                <a:lnTo>
                  <a:pt x="4509547" y="0"/>
                </a:lnTo>
                <a:lnTo>
                  <a:pt x="4493333" y="0"/>
                </a:lnTo>
                <a:lnTo>
                  <a:pt x="4493333" y="8784"/>
                </a:lnTo>
                <a:lnTo>
                  <a:pt x="4158667" y="8784"/>
                </a:lnTo>
                <a:lnTo>
                  <a:pt x="4158667" y="0"/>
                </a:lnTo>
                <a:lnTo>
                  <a:pt x="4142443" y="0"/>
                </a:lnTo>
                <a:lnTo>
                  <a:pt x="4142443" y="8784"/>
                </a:lnTo>
                <a:lnTo>
                  <a:pt x="3807777" y="8784"/>
                </a:lnTo>
                <a:lnTo>
                  <a:pt x="3807777" y="0"/>
                </a:lnTo>
                <a:lnTo>
                  <a:pt x="3791574" y="0"/>
                </a:lnTo>
                <a:lnTo>
                  <a:pt x="3791574" y="8784"/>
                </a:lnTo>
                <a:lnTo>
                  <a:pt x="3456908" y="8784"/>
                </a:lnTo>
                <a:lnTo>
                  <a:pt x="3456908" y="0"/>
                </a:lnTo>
                <a:lnTo>
                  <a:pt x="3440683" y="0"/>
                </a:lnTo>
                <a:lnTo>
                  <a:pt x="3440683" y="8784"/>
                </a:lnTo>
                <a:lnTo>
                  <a:pt x="3106028" y="8784"/>
                </a:lnTo>
                <a:lnTo>
                  <a:pt x="3106028" y="0"/>
                </a:lnTo>
                <a:lnTo>
                  <a:pt x="3089814" y="0"/>
                </a:lnTo>
                <a:lnTo>
                  <a:pt x="3089814" y="8784"/>
                </a:lnTo>
                <a:lnTo>
                  <a:pt x="2755148" y="8784"/>
                </a:lnTo>
                <a:lnTo>
                  <a:pt x="2755148" y="0"/>
                </a:lnTo>
                <a:lnTo>
                  <a:pt x="2738934" y="0"/>
                </a:lnTo>
                <a:lnTo>
                  <a:pt x="2738934" y="8784"/>
                </a:lnTo>
                <a:lnTo>
                  <a:pt x="2404268" y="8784"/>
                </a:lnTo>
                <a:lnTo>
                  <a:pt x="2404268" y="0"/>
                </a:lnTo>
                <a:lnTo>
                  <a:pt x="2388055" y="0"/>
                </a:lnTo>
                <a:lnTo>
                  <a:pt x="2388055" y="8784"/>
                </a:lnTo>
                <a:lnTo>
                  <a:pt x="2053388" y="8784"/>
                </a:lnTo>
                <a:lnTo>
                  <a:pt x="2053388" y="0"/>
                </a:lnTo>
                <a:lnTo>
                  <a:pt x="2037175" y="0"/>
                </a:lnTo>
                <a:lnTo>
                  <a:pt x="2037175" y="8784"/>
                </a:lnTo>
                <a:lnTo>
                  <a:pt x="1702509" y="8784"/>
                </a:lnTo>
                <a:lnTo>
                  <a:pt x="1702509" y="0"/>
                </a:lnTo>
                <a:lnTo>
                  <a:pt x="1686295" y="0"/>
                </a:lnTo>
                <a:lnTo>
                  <a:pt x="1686295" y="8784"/>
                </a:lnTo>
                <a:lnTo>
                  <a:pt x="1351629" y="8784"/>
                </a:lnTo>
                <a:lnTo>
                  <a:pt x="1351629" y="0"/>
                </a:lnTo>
                <a:lnTo>
                  <a:pt x="1335415" y="0"/>
                </a:lnTo>
                <a:lnTo>
                  <a:pt x="1335415" y="8784"/>
                </a:lnTo>
                <a:lnTo>
                  <a:pt x="1000749" y="8784"/>
                </a:lnTo>
                <a:lnTo>
                  <a:pt x="1000749" y="0"/>
                </a:lnTo>
                <a:lnTo>
                  <a:pt x="984535" y="0"/>
                </a:lnTo>
                <a:lnTo>
                  <a:pt x="984535" y="8784"/>
                </a:lnTo>
                <a:lnTo>
                  <a:pt x="649880" y="8784"/>
                </a:lnTo>
                <a:lnTo>
                  <a:pt x="649880" y="0"/>
                </a:lnTo>
                <a:lnTo>
                  <a:pt x="633655" y="0"/>
                </a:lnTo>
                <a:lnTo>
                  <a:pt x="633655" y="8784"/>
                </a:lnTo>
                <a:lnTo>
                  <a:pt x="299000" y="8784"/>
                </a:lnTo>
                <a:lnTo>
                  <a:pt x="299000" y="0"/>
                </a:lnTo>
                <a:lnTo>
                  <a:pt x="282776" y="0"/>
                </a:lnTo>
                <a:lnTo>
                  <a:pt x="282776" y="8784"/>
                </a:lnTo>
                <a:lnTo>
                  <a:pt x="0" y="8784"/>
                </a:lnTo>
                <a:lnTo>
                  <a:pt x="0" y="22489"/>
                </a:lnTo>
                <a:lnTo>
                  <a:pt x="282776" y="22489"/>
                </a:lnTo>
                <a:lnTo>
                  <a:pt x="282776" y="305593"/>
                </a:lnTo>
                <a:lnTo>
                  <a:pt x="0" y="305593"/>
                </a:lnTo>
                <a:lnTo>
                  <a:pt x="0" y="319309"/>
                </a:lnTo>
                <a:lnTo>
                  <a:pt x="282776" y="319309"/>
                </a:lnTo>
                <a:lnTo>
                  <a:pt x="282776" y="602413"/>
                </a:lnTo>
                <a:lnTo>
                  <a:pt x="0" y="602413"/>
                </a:lnTo>
                <a:lnTo>
                  <a:pt x="0" y="616129"/>
                </a:lnTo>
                <a:lnTo>
                  <a:pt x="282776" y="616129"/>
                </a:lnTo>
                <a:lnTo>
                  <a:pt x="282776" y="899223"/>
                </a:lnTo>
                <a:lnTo>
                  <a:pt x="0" y="899223"/>
                </a:lnTo>
                <a:lnTo>
                  <a:pt x="0" y="912939"/>
                </a:lnTo>
                <a:lnTo>
                  <a:pt x="282776" y="912939"/>
                </a:lnTo>
                <a:lnTo>
                  <a:pt x="282776" y="1196033"/>
                </a:lnTo>
                <a:lnTo>
                  <a:pt x="0" y="1196033"/>
                </a:lnTo>
                <a:lnTo>
                  <a:pt x="0" y="1209749"/>
                </a:lnTo>
                <a:lnTo>
                  <a:pt x="282776" y="1209749"/>
                </a:lnTo>
                <a:lnTo>
                  <a:pt x="282776" y="1492853"/>
                </a:lnTo>
                <a:lnTo>
                  <a:pt x="0" y="1492853"/>
                </a:lnTo>
                <a:lnTo>
                  <a:pt x="0" y="1506569"/>
                </a:lnTo>
                <a:lnTo>
                  <a:pt x="282776" y="1506569"/>
                </a:lnTo>
                <a:lnTo>
                  <a:pt x="282776" y="1789662"/>
                </a:lnTo>
                <a:lnTo>
                  <a:pt x="0" y="1789662"/>
                </a:lnTo>
                <a:lnTo>
                  <a:pt x="0" y="1803378"/>
                </a:lnTo>
                <a:lnTo>
                  <a:pt x="282776" y="1803378"/>
                </a:lnTo>
                <a:lnTo>
                  <a:pt x="282776" y="2086472"/>
                </a:lnTo>
                <a:lnTo>
                  <a:pt x="0" y="2086472"/>
                </a:lnTo>
                <a:lnTo>
                  <a:pt x="0" y="2100188"/>
                </a:lnTo>
                <a:lnTo>
                  <a:pt x="282776" y="2100188"/>
                </a:lnTo>
                <a:lnTo>
                  <a:pt x="282776" y="2383292"/>
                </a:lnTo>
                <a:lnTo>
                  <a:pt x="0" y="2383292"/>
                </a:lnTo>
                <a:lnTo>
                  <a:pt x="0" y="2397008"/>
                </a:lnTo>
                <a:lnTo>
                  <a:pt x="282776" y="2397008"/>
                </a:lnTo>
                <a:lnTo>
                  <a:pt x="282776" y="2680112"/>
                </a:lnTo>
                <a:lnTo>
                  <a:pt x="0" y="2680112"/>
                </a:lnTo>
                <a:lnTo>
                  <a:pt x="0" y="2693828"/>
                </a:lnTo>
                <a:lnTo>
                  <a:pt x="282776" y="2693828"/>
                </a:lnTo>
                <a:lnTo>
                  <a:pt x="282776" y="2976922"/>
                </a:lnTo>
                <a:lnTo>
                  <a:pt x="0" y="2976922"/>
                </a:lnTo>
                <a:lnTo>
                  <a:pt x="0" y="2990638"/>
                </a:lnTo>
                <a:lnTo>
                  <a:pt x="282776" y="2990638"/>
                </a:lnTo>
                <a:lnTo>
                  <a:pt x="282776" y="3273742"/>
                </a:lnTo>
                <a:lnTo>
                  <a:pt x="0" y="3273742"/>
                </a:lnTo>
                <a:lnTo>
                  <a:pt x="0" y="3287447"/>
                </a:lnTo>
                <a:lnTo>
                  <a:pt x="282776" y="3287447"/>
                </a:lnTo>
                <a:lnTo>
                  <a:pt x="282776" y="3570541"/>
                </a:lnTo>
                <a:lnTo>
                  <a:pt x="0" y="3570541"/>
                </a:lnTo>
                <a:lnTo>
                  <a:pt x="0" y="3584257"/>
                </a:lnTo>
                <a:lnTo>
                  <a:pt x="282776" y="3584257"/>
                </a:lnTo>
                <a:lnTo>
                  <a:pt x="282776" y="3867361"/>
                </a:lnTo>
                <a:lnTo>
                  <a:pt x="0" y="3867361"/>
                </a:lnTo>
                <a:lnTo>
                  <a:pt x="0" y="3881088"/>
                </a:lnTo>
                <a:lnTo>
                  <a:pt x="282776" y="3881088"/>
                </a:lnTo>
                <a:lnTo>
                  <a:pt x="282776" y="4164171"/>
                </a:lnTo>
                <a:lnTo>
                  <a:pt x="0" y="4164171"/>
                </a:lnTo>
                <a:lnTo>
                  <a:pt x="0" y="4177897"/>
                </a:lnTo>
                <a:lnTo>
                  <a:pt x="282776" y="4177897"/>
                </a:lnTo>
                <a:lnTo>
                  <a:pt x="282776" y="4460991"/>
                </a:lnTo>
                <a:lnTo>
                  <a:pt x="0" y="4460991"/>
                </a:lnTo>
                <a:lnTo>
                  <a:pt x="0" y="4474707"/>
                </a:lnTo>
                <a:lnTo>
                  <a:pt x="282776" y="4474707"/>
                </a:lnTo>
                <a:lnTo>
                  <a:pt x="282776" y="4757811"/>
                </a:lnTo>
                <a:lnTo>
                  <a:pt x="0" y="4757811"/>
                </a:lnTo>
                <a:lnTo>
                  <a:pt x="0" y="4771527"/>
                </a:lnTo>
                <a:lnTo>
                  <a:pt x="282776" y="4771527"/>
                </a:lnTo>
                <a:lnTo>
                  <a:pt x="282776" y="5054610"/>
                </a:lnTo>
                <a:lnTo>
                  <a:pt x="0" y="5054610"/>
                </a:lnTo>
                <a:lnTo>
                  <a:pt x="0" y="5068337"/>
                </a:lnTo>
                <a:lnTo>
                  <a:pt x="282776" y="5068337"/>
                </a:lnTo>
                <a:lnTo>
                  <a:pt x="282776" y="5351441"/>
                </a:lnTo>
                <a:lnTo>
                  <a:pt x="0" y="5351441"/>
                </a:lnTo>
                <a:lnTo>
                  <a:pt x="0" y="5365157"/>
                </a:lnTo>
                <a:lnTo>
                  <a:pt x="282776" y="5365157"/>
                </a:lnTo>
                <a:lnTo>
                  <a:pt x="282776" y="5648250"/>
                </a:lnTo>
                <a:lnTo>
                  <a:pt x="0" y="5648250"/>
                </a:lnTo>
                <a:lnTo>
                  <a:pt x="0" y="5661966"/>
                </a:lnTo>
                <a:lnTo>
                  <a:pt x="282776" y="5661966"/>
                </a:lnTo>
                <a:lnTo>
                  <a:pt x="282776" y="5945060"/>
                </a:lnTo>
                <a:lnTo>
                  <a:pt x="0" y="5945060"/>
                </a:lnTo>
                <a:lnTo>
                  <a:pt x="0" y="5958776"/>
                </a:lnTo>
                <a:lnTo>
                  <a:pt x="282776" y="5958776"/>
                </a:lnTo>
                <a:lnTo>
                  <a:pt x="282776" y="6241880"/>
                </a:lnTo>
                <a:lnTo>
                  <a:pt x="0" y="6241880"/>
                </a:lnTo>
                <a:lnTo>
                  <a:pt x="0" y="6255596"/>
                </a:lnTo>
                <a:lnTo>
                  <a:pt x="282776" y="6255596"/>
                </a:lnTo>
                <a:lnTo>
                  <a:pt x="282776" y="6538690"/>
                </a:lnTo>
                <a:lnTo>
                  <a:pt x="0" y="6538690"/>
                </a:lnTo>
                <a:lnTo>
                  <a:pt x="0" y="6552406"/>
                </a:lnTo>
                <a:lnTo>
                  <a:pt x="282776" y="6552406"/>
                </a:lnTo>
                <a:lnTo>
                  <a:pt x="282776" y="6835499"/>
                </a:lnTo>
                <a:lnTo>
                  <a:pt x="0" y="6835499"/>
                </a:lnTo>
                <a:lnTo>
                  <a:pt x="0" y="6849215"/>
                </a:lnTo>
                <a:lnTo>
                  <a:pt x="282776" y="6849215"/>
                </a:lnTo>
                <a:lnTo>
                  <a:pt x="282776" y="6857999"/>
                </a:lnTo>
                <a:lnTo>
                  <a:pt x="299000" y="6857999"/>
                </a:lnTo>
                <a:lnTo>
                  <a:pt x="299000" y="6849215"/>
                </a:lnTo>
                <a:lnTo>
                  <a:pt x="633655" y="6849215"/>
                </a:lnTo>
                <a:lnTo>
                  <a:pt x="633655" y="6857999"/>
                </a:lnTo>
                <a:lnTo>
                  <a:pt x="649880" y="6857999"/>
                </a:lnTo>
                <a:lnTo>
                  <a:pt x="649880" y="6849215"/>
                </a:lnTo>
                <a:lnTo>
                  <a:pt x="984535" y="6849215"/>
                </a:lnTo>
                <a:lnTo>
                  <a:pt x="984535" y="6857999"/>
                </a:lnTo>
                <a:lnTo>
                  <a:pt x="1000749" y="6857999"/>
                </a:lnTo>
                <a:lnTo>
                  <a:pt x="1000749" y="6849215"/>
                </a:lnTo>
                <a:lnTo>
                  <a:pt x="1335415" y="6849215"/>
                </a:lnTo>
                <a:lnTo>
                  <a:pt x="1335415" y="6857999"/>
                </a:lnTo>
                <a:lnTo>
                  <a:pt x="1351629" y="6857999"/>
                </a:lnTo>
                <a:lnTo>
                  <a:pt x="1351629" y="6849215"/>
                </a:lnTo>
                <a:lnTo>
                  <a:pt x="1686295" y="6849215"/>
                </a:lnTo>
                <a:lnTo>
                  <a:pt x="1686295" y="6857999"/>
                </a:lnTo>
                <a:lnTo>
                  <a:pt x="1702509" y="6857999"/>
                </a:lnTo>
                <a:lnTo>
                  <a:pt x="1702509" y="6849215"/>
                </a:lnTo>
                <a:lnTo>
                  <a:pt x="2037175" y="6849215"/>
                </a:lnTo>
                <a:lnTo>
                  <a:pt x="2037175" y="6857999"/>
                </a:lnTo>
                <a:lnTo>
                  <a:pt x="2053388" y="6857999"/>
                </a:lnTo>
                <a:lnTo>
                  <a:pt x="2053388" y="6849215"/>
                </a:lnTo>
                <a:lnTo>
                  <a:pt x="2388055" y="6849215"/>
                </a:lnTo>
                <a:lnTo>
                  <a:pt x="2388055" y="6857999"/>
                </a:lnTo>
                <a:lnTo>
                  <a:pt x="2404268" y="6857999"/>
                </a:lnTo>
                <a:lnTo>
                  <a:pt x="2404268" y="6849215"/>
                </a:lnTo>
                <a:lnTo>
                  <a:pt x="2738934" y="6849215"/>
                </a:lnTo>
                <a:lnTo>
                  <a:pt x="2738934" y="6857999"/>
                </a:lnTo>
                <a:lnTo>
                  <a:pt x="2755148" y="6857999"/>
                </a:lnTo>
                <a:lnTo>
                  <a:pt x="2755148" y="6849215"/>
                </a:lnTo>
                <a:lnTo>
                  <a:pt x="3089814" y="6849215"/>
                </a:lnTo>
                <a:lnTo>
                  <a:pt x="3089814" y="6857999"/>
                </a:lnTo>
                <a:lnTo>
                  <a:pt x="3106028" y="6857999"/>
                </a:lnTo>
                <a:lnTo>
                  <a:pt x="3106028" y="6849215"/>
                </a:lnTo>
                <a:lnTo>
                  <a:pt x="3440683" y="6849215"/>
                </a:lnTo>
                <a:lnTo>
                  <a:pt x="3440683" y="6857999"/>
                </a:lnTo>
                <a:lnTo>
                  <a:pt x="3456908" y="6857999"/>
                </a:lnTo>
                <a:lnTo>
                  <a:pt x="3456908" y="6849215"/>
                </a:lnTo>
                <a:lnTo>
                  <a:pt x="3791574" y="6849215"/>
                </a:lnTo>
                <a:lnTo>
                  <a:pt x="3791574" y="6857999"/>
                </a:lnTo>
                <a:lnTo>
                  <a:pt x="3807777" y="6857999"/>
                </a:lnTo>
                <a:lnTo>
                  <a:pt x="3807777" y="6849215"/>
                </a:lnTo>
                <a:lnTo>
                  <a:pt x="4142443" y="6849215"/>
                </a:lnTo>
                <a:lnTo>
                  <a:pt x="4142443" y="6857999"/>
                </a:lnTo>
                <a:lnTo>
                  <a:pt x="4158667" y="6857999"/>
                </a:lnTo>
                <a:lnTo>
                  <a:pt x="4158667" y="6849215"/>
                </a:lnTo>
                <a:lnTo>
                  <a:pt x="4493333" y="6849215"/>
                </a:lnTo>
                <a:lnTo>
                  <a:pt x="4493333" y="6857999"/>
                </a:lnTo>
                <a:lnTo>
                  <a:pt x="4509547" y="6857999"/>
                </a:lnTo>
                <a:lnTo>
                  <a:pt x="4509547" y="6849215"/>
                </a:lnTo>
                <a:lnTo>
                  <a:pt x="4844203" y="6849215"/>
                </a:lnTo>
                <a:lnTo>
                  <a:pt x="4844203" y="6857999"/>
                </a:lnTo>
                <a:lnTo>
                  <a:pt x="4860416" y="6857999"/>
                </a:lnTo>
                <a:lnTo>
                  <a:pt x="4860416" y="6849215"/>
                </a:lnTo>
                <a:lnTo>
                  <a:pt x="5195083" y="6849215"/>
                </a:lnTo>
                <a:lnTo>
                  <a:pt x="5195083" y="6857999"/>
                </a:lnTo>
                <a:lnTo>
                  <a:pt x="5211307" y="6857999"/>
                </a:lnTo>
                <a:lnTo>
                  <a:pt x="5211307" y="6849215"/>
                </a:lnTo>
                <a:lnTo>
                  <a:pt x="5545973" y="6849215"/>
                </a:lnTo>
                <a:lnTo>
                  <a:pt x="5545973" y="6857999"/>
                </a:lnTo>
                <a:lnTo>
                  <a:pt x="5562176" y="6857999"/>
                </a:lnTo>
                <a:lnTo>
                  <a:pt x="5562176" y="6849215"/>
                </a:lnTo>
                <a:lnTo>
                  <a:pt x="5896842" y="6849215"/>
                </a:lnTo>
                <a:lnTo>
                  <a:pt x="5896842" y="6857999"/>
                </a:lnTo>
                <a:lnTo>
                  <a:pt x="5913056" y="6857999"/>
                </a:lnTo>
                <a:lnTo>
                  <a:pt x="5913056" y="6849215"/>
                </a:lnTo>
                <a:lnTo>
                  <a:pt x="6247722" y="6849215"/>
                </a:lnTo>
                <a:lnTo>
                  <a:pt x="6247722" y="6857999"/>
                </a:lnTo>
                <a:lnTo>
                  <a:pt x="6263936" y="6857999"/>
                </a:lnTo>
                <a:lnTo>
                  <a:pt x="6263936" y="6849215"/>
                </a:lnTo>
                <a:lnTo>
                  <a:pt x="6598602" y="6849215"/>
                </a:lnTo>
                <a:lnTo>
                  <a:pt x="6598602" y="6857999"/>
                </a:lnTo>
                <a:lnTo>
                  <a:pt x="6614805" y="6857999"/>
                </a:lnTo>
                <a:lnTo>
                  <a:pt x="6614805" y="6849215"/>
                </a:lnTo>
                <a:lnTo>
                  <a:pt x="6949482" y="6849215"/>
                </a:lnTo>
                <a:lnTo>
                  <a:pt x="6949482" y="6857999"/>
                </a:lnTo>
                <a:lnTo>
                  <a:pt x="6965695" y="6857999"/>
                </a:lnTo>
                <a:lnTo>
                  <a:pt x="6965695" y="6849215"/>
                </a:lnTo>
                <a:lnTo>
                  <a:pt x="7300361" y="6849215"/>
                </a:lnTo>
                <a:lnTo>
                  <a:pt x="7300361" y="6857999"/>
                </a:lnTo>
                <a:lnTo>
                  <a:pt x="7316575" y="6857999"/>
                </a:lnTo>
                <a:lnTo>
                  <a:pt x="7316575" y="6849215"/>
                </a:lnTo>
                <a:lnTo>
                  <a:pt x="7651231" y="6849215"/>
                </a:lnTo>
                <a:lnTo>
                  <a:pt x="7651231" y="6857999"/>
                </a:lnTo>
                <a:lnTo>
                  <a:pt x="7667444" y="6857999"/>
                </a:lnTo>
                <a:lnTo>
                  <a:pt x="7667444" y="6849215"/>
                </a:lnTo>
                <a:lnTo>
                  <a:pt x="8002121" y="6849215"/>
                </a:lnTo>
                <a:lnTo>
                  <a:pt x="8002121" y="6857999"/>
                </a:lnTo>
                <a:lnTo>
                  <a:pt x="8018335" y="6857999"/>
                </a:lnTo>
                <a:lnTo>
                  <a:pt x="8018335" y="6849215"/>
                </a:lnTo>
                <a:lnTo>
                  <a:pt x="8352990" y="6849215"/>
                </a:lnTo>
                <a:lnTo>
                  <a:pt x="8352990" y="6857999"/>
                </a:lnTo>
                <a:lnTo>
                  <a:pt x="8369204" y="6857999"/>
                </a:lnTo>
                <a:lnTo>
                  <a:pt x="8369204" y="6849215"/>
                </a:lnTo>
                <a:lnTo>
                  <a:pt x="8703881" y="6849215"/>
                </a:lnTo>
                <a:lnTo>
                  <a:pt x="8703881" y="6857999"/>
                </a:lnTo>
                <a:lnTo>
                  <a:pt x="8720094" y="6857999"/>
                </a:lnTo>
                <a:lnTo>
                  <a:pt x="8720094" y="6849215"/>
                </a:lnTo>
                <a:lnTo>
                  <a:pt x="9054761" y="6849215"/>
                </a:lnTo>
                <a:lnTo>
                  <a:pt x="9054761" y="6857999"/>
                </a:lnTo>
                <a:lnTo>
                  <a:pt x="9070974" y="6857999"/>
                </a:lnTo>
                <a:lnTo>
                  <a:pt x="9070974" y="6849215"/>
                </a:lnTo>
                <a:lnTo>
                  <a:pt x="9405630" y="6849215"/>
                </a:lnTo>
                <a:lnTo>
                  <a:pt x="9405630" y="6857999"/>
                </a:lnTo>
                <a:lnTo>
                  <a:pt x="9421844" y="6857999"/>
                </a:lnTo>
                <a:lnTo>
                  <a:pt x="9421844" y="6849215"/>
                </a:lnTo>
                <a:lnTo>
                  <a:pt x="9756520" y="6849215"/>
                </a:lnTo>
                <a:lnTo>
                  <a:pt x="9756520" y="6857999"/>
                </a:lnTo>
                <a:lnTo>
                  <a:pt x="9772734" y="6857999"/>
                </a:lnTo>
                <a:lnTo>
                  <a:pt x="9772734" y="6849215"/>
                </a:lnTo>
                <a:lnTo>
                  <a:pt x="10107390" y="6849215"/>
                </a:lnTo>
                <a:lnTo>
                  <a:pt x="10107390" y="6857999"/>
                </a:lnTo>
                <a:lnTo>
                  <a:pt x="10123603" y="6857999"/>
                </a:lnTo>
                <a:lnTo>
                  <a:pt x="10123603" y="6849215"/>
                </a:lnTo>
                <a:lnTo>
                  <a:pt x="10458269" y="6849215"/>
                </a:lnTo>
                <a:lnTo>
                  <a:pt x="10458269" y="6857999"/>
                </a:lnTo>
                <a:lnTo>
                  <a:pt x="10474483" y="6857999"/>
                </a:lnTo>
                <a:lnTo>
                  <a:pt x="10474483" y="6849215"/>
                </a:lnTo>
                <a:lnTo>
                  <a:pt x="10809160" y="6849215"/>
                </a:lnTo>
                <a:lnTo>
                  <a:pt x="10809160" y="6857999"/>
                </a:lnTo>
                <a:lnTo>
                  <a:pt x="10825363" y="6857999"/>
                </a:lnTo>
                <a:lnTo>
                  <a:pt x="10825363" y="6849215"/>
                </a:lnTo>
                <a:lnTo>
                  <a:pt x="11160029" y="6849215"/>
                </a:lnTo>
                <a:lnTo>
                  <a:pt x="11160029" y="6857999"/>
                </a:lnTo>
                <a:lnTo>
                  <a:pt x="11176243" y="6857999"/>
                </a:lnTo>
                <a:lnTo>
                  <a:pt x="11176243" y="6849215"/>
                </a:lnTo>
                <a:lnTo>
                  <a:pt x="11510898" y="6849215"/>
                </a:lnTo>
                <a:lnTo>
                  <a:pt x="11510898" y="6857999"/>
                </a:lnTo>
                <a:lnTo>
                  <a:pt x="11527122" y="6857999"/>
                </a:lnTo>
                <a:lnTo>
                  <a:pt x="11527122" y="6849215"/>
                </a:lnTo>
                <a:lnTo>
                  <a:pt x="11861789" y="6849215"/>
                </a:lnTo>
                <a:lnTo>
                  <a:pt x="11861789" y="6857999"/>
                </a:lnTo>
                <a:lnTo>
                  <a:pt x="11878002" y="6857999"/>
                </a:lnTo>
                <a:lnTo>
                  <a:pt x="11878002" y="6849215"/>
                </a:lnTo>
                <a:lnTo>
                  <a:pt x="12160778" y="6849215"/>
                </a:lnTo>
                <a:lnTo>
                  <a:pt x="12160778" y="6835499"/>
                </a:lnTo>
                <a:lnTo>
                  <a:pt x="11878002" y="6835499"/>
                </a:lnTo>
                <a:lnTo>
                  <a:pt x="11878002" y="6552406"/>
                </a:lnTo>
                <a:lnTo>
                  <a:pt x="12160778" y="6552406"/>
                </a:lnTo>
                <a:lnTo>
                  <a:pt x="12160778" y="6538690"/>
                </a:lnTo>
                <a:lnTo>
                  <a:pt x="11878002" y="6538690"/>
                </a:lnTo>
                <a:lnTo>
                  <a:pt x="11878002" y="6255596"/>
                </a:lnTo>
                <a:lnTo>
                  <a:pt x="12160778" y="6255596"/>
                </a:lnTo>
                <a:lnTo>
                  <a:pt x="12160778" y="6241880"/>
                </a:lnTo>
                <a:lnTo>
                  <a:pt x="11878002" y="6241880"/>
                </a:lnTo>
                <a:lnTo>
                  <a:pt x="11878002" y="5958776"/>
                </a:lnTo>
                <a:lnTo>
                  <a:pt x="12160778" y="5958776"/>
                </a:lnTo>
                <a:lnTo>
                  <a:pt x="12160778" y="5945060"/>
                </a:lnTo>
                <a:lnTo>
                  <a:pt x="11878002" y="5945060"/>
                </a:lnTo>
                <a:lnTo>
                  <a:pt x="11878002" y="5661966"/>
                </a:lnTo>
                <a:lnTo>
                  <a:pt x="12160778" y="5661966"/>
                </a:lnTo>
                <a:lnTo>
                  <a:pt x="12160778" y="5648250"/>
                </a:lnTo>
                <a:lnTo>
                  <a:pt x="11878002" y="5648250"/>
                </a:lnTo>
                <a:lnTo>
                  <a:pt x="11878002" y="5365157"/>
                </a:lnTo>
                <a:lnTo>
                  <a:pt x="12160778" y="5365157"/>
                </a:lnTo>
                <a:lnTo>
                  <a:pt x="12160778" y="5351441"/>
                </a:lnTo>
                <a:lnTo>
                  <a:pt x="11878002" y="5351441"/>
                </a:lnTo>
                <a:lnTo>
                  <a:pt x="11878002" y="5068337"/>
                </a:lnTo>
                <a:lnTo>
                  <a:pt x="12160778" y="5068337"/>
                </a:lnTo>
                <a:lnTo>
                  <a:pt x="12160778" y="5054610"/>
                </a:lnTo>
                <a:lnTo>
                  <a:pt x="11878002" y="5054610"/>
                </a:lnTo>
                <a:lnTo>
                  <a:pt x="11878002" y="4771527"/>
                </a:lnTo>
                <a:lnTo>
                  <a:pt x="12160778" y="4771527"/>
                </a:lnTo>
                <a:lnTo>
                  <a:pt x="12160778" y="4757811"/>
                </a:lnTo>
                <a:lnTo>
                  <a:pt x="11878002" y="4757811"/>
                </a:lnTo>
                <a:lnTo>
                  <a:pt x="11878002" y="4474707"/>
                </a:lnTo>
                <a:lnTo>
                  <a:pt x="12160778" y="4474707"/>
                </a:lnTo>
                <a:lnTo>
                  <a:pt x="12160778" y="4460991"/>
                </a:lnTo>
                <a:lnTo>
                  <a:pt x="11878002" y="4460991"/>
                </a:lnTo>
                <a:lnTo>
                  <a:pt x="11878002" y="4177897"/>
                </a:lnTo>
                <a:lnTo>
                  <a:pt x="12160778" y="4177897"/>
                </a:lnTo>
                <a:lnTo>
                  <a:pt x="12160778" y="4164171"/>
                </a:lnTo>
                <a:lnTo>
                  <a:pt x="11878002" y="4164171"/>
                </a:lnTo>
                <a:lnTo>
                  <a:pt x="11878002" y="3881088"/>
                </a:lnTo>
                <a:lnTo>
                  <a:pt x="12160778" y="3881088"/>
                </a:lnTo>
                <a:lnTo>
                  <a:pt x="12160778" y="3867361"/>
                </a:lnTo>
                <a:lnTo>
                  <a:pt x="11878002" y="3867361"/>
                </a:lnTo>
                <a:lnTo>
                  <a:pt x="11878002" y="3584257"/>
                </a:lnTo>
                <a:lnTo>
                  <a:pt x="12160778" y="3584257"/>
                </a:lnTo>
                <a:lnTo>
                  <a:pt x="12160778" y="3570541"/>
                </a:lnTo>
                <a:lnTo>
                  <a:pt x="11878002" y="3570541"/>
                </a:lnTo>
                <a:lnTo>
                  <a:pt x="11878002" y="3287447"/>
                </a:lnTo>
                <a:lnTo>
                  <a:pt x="12160778" y="3287447"/>
                </a:lnTo>
                <a:lnTo>
                  <a:pt x="12160778" y="3273742"/>
                </a:lnTo>
                <a:lnTo>
                  <a:pt x="11878002" y="3273742"/>
                </a:lnTo>
                <a:lnTo>
                  <a:pt x="11878002" y="2990638"/>
                </a:lnTo>
                <a:lnTo>
                  <a:pt x="12160778" y="2990638"/>
                </a:lnTo>
                <a:lnTo>
                  <a:pt x="12160778" y="2976922"/>
                </a:lnTo>
                <a:lnTo>
                  <a:pt x="11878002" y="2976922"/>
                </a:lnTo>
                <a:lnTo>
                  <a:pt x="11878002" y="2693828"/>
                </a:lnTo>
                <a:lnTo>
                  <a:pt x="12160778" y="2693828"/>
                </a:lnTo>
                <a:lnTo>
                  <a:pt x="12160778" y="2680112"/>
                </a:lnTo>
                <a:lnTo>
                  <a:pt x="11878002" y="2680112"/>
                </a:lnTo>
                <a:lnTo>
                  <a:pt x="11878002" y="2397008"/>
                </a:lnTo>
                <a:lnTo>
                  <a:pt x="12160778" y="2397008"/>
                </a:lnTo>
                <a:lnTo>
                  <a:pt x="12160778" y="2383292"/>
                </a:lnTo>
                <a:lnTo>
                  <a:pt x="11878002" y="2383292"/>
                </a:lnTo>
                <a:lnTo>
                  <a:pt x="11878002" y="2100188"/>
                </a:lnTo>
                <a:lnTo>
                  <a:pt x="12160778" y="2100188"/>
                </a:lnTo>
                <a:lnTo>
                  <a:pt x="12160778" y="2086472"/>
                </a:lnTo>
                <a:lnTo>
                  <a:pt x="11878002" y="2086472"/>
                </a:lnTo>
                <a:lnTo>
                  <a:pt x="11878002" y="1803378"/>
                </a:lnTo>
                <a:lnTo>
                  <a:pt x="12160778" y="1803378"/>
                </a:lnTo>
                <a:lnTo>
                  <a:pt x="12160778" y="1789662"/>
                </a:lnTo>
                <a:lnTo>
                  <a:pt x="11878002" y="1789662"/>
                </a:lnTo>
                <a:lnTo>
                  <a:pt x="11878002" y="1506569"/>
                </a:lnTo>
                <a:lnTo>
                  <a:pt x="12160778" y="1506569"/>
                </a:lnTo>
                <a:lnTo>
                  <a:pt x="12160778" y="1492853"/>
                </a:lnTo>
                <a:lnTo>
                  <a:pt x="11878002" y="1492853"/>
                </a:lnTo>
                <a:lnTo>
                  <a:pt x="11878002" y="1209749"/>
                </a:lnTo>
                <a:lnTo>
                  <a:pt x="12160778" y="1209749"/>
                </a:lnTo>
                <a:lnTo>
                  <a:pt x="12160778" y="1196033"/>
                </a:lnTo>
                <a:lnTo>
                  <a:pt x="11878002" y="1196033"/>
                </a:lnTo>
                <a:lnTo>
                  <a:pt x="11878002" y="912939"/>
                </a:lnTo>
                <a:lnTo>
                  <a:pt x="12160778" y="912939"/>
                </a:lnTo>
                <a:lnTo>
                  <a:pt x="12160778" y="899223"/>
                </a:lnTo>
                <a:lnTo>
                  <a:pt x="11878002" y="899223"/>
                </a:lnTo>
                <a:lnTo>
                  <a:pt x="11878002" y="616129"/>
                </a:lnTo>
                <a:lnTo>
                  <a:pt x="12160778" y="616129"/>
                </a:lnTo>
                <a:lnTo>
                  <a:pt x="12160778" y="602413"/>
                </a:lnTo>
                <a:lnTo>
                  <a:pt x="11878002" y="602413"/>
                </a:lnTo>
                <a:lnTo>
                  <a:pt x="11878002" y="319309"/>
                </a:lnTo>
                <a:lnTo>
                  <a:pt x="12160778" y="319309"/>
                </a:lnTo>
                <a:lnTo>
                  <a:pt x="12160778" y="305593"/>
                </a:lnTo>
                <a:lnTo>
                  <a:pt x="11878002" y="305593"/>
                </a:lnTo>
                <a:lnTo>
                  <a:pt x="11878002" y="22489"/>
                </a:lnTo>
                <a:lnTo>
                  <a:pt x="12160778" y="22489"/>
                </a:lnTo>
                <a:lnTo>
                  <a:pt x="12160778" y="8784"/>
                </a:lnTo>
                <a:lnTo>
                  <a:pt x="11878002" y="8784"/>
                </a:lnTo>
                <a:lnTo>
                  <a:pt x="11878002" y="0"/>
                </a:lnTo>
                <a:close/>
                <a:moveTo>
                  <a:pt x="11527112" y="602413"/>
                </a:moveTo>
                <a:lnTo>
                  <a:pt x="11527112" y="319309"/>
                </a:lnTo>
                <a:lnTo>
                  <a:pt x="11861789" y="319309"/>
                </a:lnTo>
                <a:lnTo>
                  <a:pt x="11861789" y="602413"/>
                </a:lnTo>
                <a:close/>
                <a:moveTo>
                  <a:pt x="11527112" y="899223"/>
                </a:moveTo>
                <a:lnTo>
                  <a:pt x="11527112" y="616129"/>
                </a:lnTo>
                <a:lnTo>
                  <a:pt x="11861789" y="616129"/>
                </a:lnTo>
                <a:lnTo>
                  <a:pt x="11861789" y="899223"/>
                </a:lnTo>
                <a:close/>
                <a:moveTo>
                  <a:pt x="11527112" y="1196033"/>
                </a:moveTo>
                <a:lnTo>
                  <a:pt x="11527112" y="912928"/>
                </a:lnTo>
                <a:lnTo>
                  <a:pt x="11861789" y="912928"/>
                </a:lnTo>
                <a:lnTo>
                  <a:pt x="11861789" y="1196033"/>
                </a:lnTo>
                <a:close/>
                <a:moveTo>
                  <a:pt x="11527112" y="1492853"/>
                </a:moveTo>
                <a:lnTo>
                  <a:pt x="11527112" y="1209749"/>
                </a:lnTo>
                <a:lnTo>
                  <a:pt x="11861789" y="1209749"/>
                </a:lnTo>
                <a:lnTo>
                  <a:pt x="11861789" y="1492853"/>
                </a:lnTo>
                <a:close/>
                <a:moveTo>
                  <a:pt x="11527112" y="1789662"/>
                </a:moveTo>
                <a:lnTo>
                  <a:pt x="11527112" y="1506569"/>
                </a:lnTo>
                <a:lnTo>
                  <a:pt x="11861789" y="1506569"/>
                </a:lnTo>
                <a:lnTo>
                  <a:pt x="11861789" y="1789662"/>
                </a:lnTo>
                <a:close/>
                <a:moveTo>
                  <a:pt x="11527112" y="2086472"/>
                </a:moveTo>
                <a:lnTo>
                  <a:pt x="11527112" y="1803368"/>
                </a:lnTo>
                <a:lnTo>
                  <a:pt x="11861789" y="1803368"/>
                </a:lnTo>
                <a:lnTo>
                  <a:pt x="11861789" y="2086472"/>
                </a:lnTo>
                <a:close/>
                <a:moveTo>
                  <a:pt x="11527112" y="2383292"/>
                </a:moveTo>
                <a:lnTo>
                  <a:pt x="11527112" y="2100188"/>
                </a:lnTo>
                <a:lnTo>
                  <a:pt x="11861789" y="2100188"/>
                </a:lnTo>
                <a:lnTo>
                  <a:pt x="11861789" y="2383292"/>
                </a:lnTo>
                <a:close/>
                <a:moveTo>
                  <a:pt x="11527112" y="2680112"/>
                </a:moveTo>
                <a:lnTo>
                  <a:pt x="11527112" y="2397008"/>
                </a:lnTo>
                <a:lnTo>
                  <a:pt x="11861789" y="2397008"/>
                </a:lnTo>
                <a:lnTo>
                  <a:pt x="11861789" y="2680112"/>
                </a:lnTo>
                <a:close/>
                <a:moveTo>
                  <a:pt x="11527112" y="2976922"/>
                </a:moveTo>
                <a:lnTo>
                  <a:pt x="11527112" y="2693828"/>
                </a:lnTo>
                <a:lnTo>
                  <a:pt x="11861789" y="2693828"/>
                </a:lnTo>
                <a:lnTo>
                  <a:pt x="11861789" y="2976922"/>
                </a:lnTo>
                <a:close/>
                <a:moveTo>
                  <a:pt x="11527112" y="3273742"/>
                </a:moveTo>
                <a:lnTo>
                  <a:pt x="11527112" y="2990638"/>
                </a:lnTo>
                <a:lnTo>
                  <a:pt x="11861789" y="2990638"/>
                </a:lnTo>
                <a:lnTo>
                  <a:pt x="11861789" y="3273742"/>
                </a:lnTo>
                <a:close/>
                <a:moveTo>
                  <a:pt x="11527112" y="3570541"/>
                </a:moveTo>
                <a:lnTo>
                  <a:pt x="11527112" y="3287447"/>
                </a:lnTo>
                <a:lnTo>
                  <a:pt x="11861789" y="3287447"/>
                </a:lnTo>
                <a:lnTo>
                  <a:pt x="11861789" y="3570541"/>
                </a:lnTo>
                <a:close/>
                <a:moveTo>
                  <a:pt x="11527112" y="3867361"/>
                </a:moveTo>
                <a:lnTo>
                  <a:pt x="11527112" y="3584257"/>
                </a:lnTo>
                <a:lnTo>
                  <a:pt x="11861789" y="3584257"/>
                </a:lnTo>
                <a:lnTo>
                  <a:pt x="11861789" y="3867361"/>
                </a:lnTo>
                <a:close/>
                <a:moveTo>
                  <a:pt x="11527112" y="4164171"/>
                </a:moveTo>
                <a:lnTo>
                  <a:pt x="11527112" y="3881077"/>
                </a:lnTo>
                <a:lnTo>
                  <a:pt x="11861789" y="3881077"/>
                </a:lnTo>
                <a:lnTo>
                  <a:pt x="11861789" y="4164171"/>
                </a:lnTo>
                <a:close/>
                <a:moveTo>
                  <a:pt x="11527112" y="4460991"/>
                </a:moveTo>
                <a:lnTo>
                  <a:pt x="11527112" y="4177897"/>
                </a:lnTo>
                <a:lnTo>
                  <a:pt x="11861789" y="4177897"/>
                </a:lnTo>
                <a:lnTo>
                  <a:pt x="11861789" y="4460991"/>
                </a:lnTo>
                <a:close/>
                <a:moveTo>
                  <a:pt x="11527112" y="4757811"/>
                </a:moveTo>
                <a:lnTo>
                  <a:pt x="11527112" y="4474707"/>
                </a:lnTo>
                <a:lnTo>
                  <a:pt x="11861789" y="4474707"/>
                </a:lnTo>
                <a:lnTo>
                  <a:pt x="11861789" y="4757811"/>
                </a:lnTo>
                <a:close/>
                <a:moveTo>
                  <a:pt x="11527112" y="5054610"/>
                </a:moveTo>
                <a:lnTo>
                  <a:pt x="11527112" y="4771516"/>
                </a:lnTo>
                <a:lnTo>
                  <a:pt x="11861789" y="4771516"/>
                </a:lnTo>
                <a:lnTo>
                  <a:pt x="11861789" y="5054610"/>
                </a:lnTo>
                <a:close/>
                <a:moveTo>
                  <a:pt x="11527112" y="5351441"/>
                </a:moveTo>
                <a:lnTo>
                  <a:pt x="11527112" y="5068337"/>
                </a:lnTo>
                <a:lnTo>
                  <a:pt x="11861789" y="5068337"/>
                </a:lnTo>
                <a:lnTo>
                  <a:pt x="11861789" y="5351441"/>
                </a:lnTo>
                <a:close/>
                <a:moveTo>
                  <a:pt x="11527112" y="5648250"/>
                </a:moveTo>
                <a:lnTo>
                  <a:pt x="11527112" y="5365157"/>
                </a:lnTo>
                <a:lnTo>
                  <a:pt x="11861789" y="5365157"/>
                </a:lnTo>
                <a:lnTo>
                  <a:pt x="11861789" y="5648250"/>
                </a:lnTo>
                <a:close/>
                <a:moveTo>
                  <a:pt x="11527112" y="5945060"/>
                </a:moveTo>
                <a:lnTo>
                  <a:pt x="11527112" y="5661966"/>
                </a:lnTo>
                <a:lnTo>
                  <a:pt x="11861789" y="5661966"/>
                </a:lnTo>
                <a:lnTo>
                  <a:pt x="11861789" y="5945060"/>
                </a:lnTo>
                <a:close/>
                <a:moveTo>
                  <a:pt x="11527112" y="6241880"/>
                </a:moveTo>
                <a:lnTo>
                  <a:pt x="11527112" y="5958776"/>
                </a:lnTo>
                <a:lnTo>
                  <a:pt x="11861789" y="5958776"/>
                </a:lnTo>
                <a:lnTo>
                  <a:pt x="11861789" y="6241880"/>
                </a:lnTo>
                <a:close/>
                <a:moveTo>
                  <a:pt x="11527112" y="6538690"/>
                </a:moveTo>
                <a:lnTo>
                  <a:pt x="11527112" y="6255596"/>
                </a:lnTo>
                <a:lnTo>
                  <a:pt x="11861789" y="6255596"/>
                </a:lnTo>
                <a:lnTo>
                  <a:pt x="11861789" y="6538690"/>
                </a:lnTo>
                <a:close/>
                <a:moveTo>
                  <a:pt x="11527112" y="6835499"/>
                </a:moveTo>
                <a:lnTo>
                  <a:pt x="11527112" y="6552406"/>
                </a:lnTo>
                <a:lnTo>
                  <a:pt x="11861789" y="6552406"/>
                </a:lnTo>
                <a:lnTo>
                  <a:pt x="11861789" y="6835499"/>
                </a:lnTo>
                <a:close/>
                <a:moveTo>
                  <a:pt x="11176232" y="305593"/>
                </a:moveTo>
                <a:lnTo>
                  <a:pt x="11176232" y="22489"/>
                </a:lnTo>
                <a:lnTo>
                  <a:pt x="11510898" y="22489"/>
                </a:lnTo>
                <a:lnTo>
                  <a:pt x="11510898" y="305593"/>
                </a:lnTo>
                <a:close/>
                <a:moveTo>
                  <a:pt x="11176232" y="602413"/>
                </a:moveTo>
                <a:lnTo>
                  <a:pt x="11176232" y="319309"/>
                </a:lnTo>
                <a:lnTo>
                  <a:pt x="11510898" y="319309"/>
                </a:lnTo>
                <a:lnTo>
                  <a:pt x="11510898" y="602413"/>
                </a:lnTo>
                <a:close/>
                <a:moveTo>
                  <a:pt x="11176232" y="899223"/>
                </a:moveTo>
                <a:lnTo>
                  <a:pt x="11176232" y="616129"/>
                </a:lnTo>
                <a:lnTo>
                  <a:pt x="11510898" y="616129"/>
                </a:lnTo>
                <a:lnTo>
                  <a:pt x="11510898" y="899223"/>
                </a:lnTo>
                <a:close/>
                <a:moveTo>
                  <a:pt x="11176232" y="1196033"/>
                </a:moveTo>
                <a:lnTo>
                  <a:pt x="11176232" y="912928"/>
                </a:lnTo>
                <a:lnTo>
                  <a:pt x="11510898" y="912928"/>
                </a:lnTo>
                <a:lnTo>
                  <a:pt x="11510898" y="1196033"/>
                </a:lnTo>
                <a:close/>
                <a:moveTo>
                  <a:pt x="11176232" y="1492853"/>
                </a:moveTo>
                <a:lnTo>
                  <a:pt x="11176232" y="1209749"/>
                </a:lnTo>
                <a:lnTo>
                  <a:pt x="11510898" y="1209749"/>
                </a:lnTo>
                <a:lnTo>
                  <a:pt x="11510898" y="1492853"/>
                </a:lnTo>
                <a:close/>
                <a:moveTo>
                  <a:pt x="11176232" y="1789662"/>
                </a:moveTo>
                <a:lnTo>
                  <a:pt x="11176232" y="1506569"/>
                </a:lnTo>
                <a:lnTo>
                  <a:pt x="11510898" y="1506569"/>
                </a:lnTo>
                <a:lnTo>
                  <a:pt x="11510898" y="1789662"/>
                </a:lnTo>
                <a:close/>
                <a:moveTo>
                  <a:pt x="11176232" y="2086472"/>
                </a:moveTo>
                <a:lnTo>
                  <a:pt x="11176232" y="1803368"/>
                </a:lnTo>
                <a:lnTo>
                  <a:pt x="11510898" y="1803368"/>
                </a:lnTo>
                <a:lnTo>
                  <a:pt x="11510898" y="2086472"/>
                </a:lnTo>
                <a:close/>
                <a:moveTo>
                  <a:pt x="11176232" y="2383292"/>
                </a:moveTo>
                <a:lnTo>
                  <a:pt x="11176232" y="2100188"/>
                </a:lnTo>
                <a:lnTo>
                  <a:pt x="11510898" y="2100188"/>
                </a:lnTo>
                <a:lnTo>
                  <a:pt x="11510898" y="2383292"/>
                </a:lnTo>
                <a:close/>
                <a:moveTo>
                  <a:pt x="11176232" y="2680112"/>
                </a:moveTo>
                <a:lnTo>
                  <a:pt x="11176232" y="2397008"/>
                </a:lnTo>
                <a:lnTo>
                  <a:pt x="11510898" y="2397008"/>
                </a:lnTo>
                <a:lnTo>
                  <a:pt x="11510898" y="2680112"/>
                </a:lnTo>
                <a:close/>
                <a:moveTo>
                  <a:pt x="11176232" y="2976922"/>
                </a:moveTo>
                <a:lnTo>
                  <a:pt x="11176232" y="2693828"/>
                </a:lnTo>
                <a:lnTo>
                  <a:pt x="11510898" y="2693828"/>
                </a:lnTo>
                <a:lnTo>
                  <a:pt x="11510898" y="2976922"/>
                </a:lnTo>
                <a:close/>
                <a:moveTo>
                  <a:pt x="11176232" y="3273742"/>
                </a:moveTo>
                <a:lnTo>
                  <a:pt x="11176232" y="2990638"/>
                </a:lnTo>
                <a:lnTo>
                  <a:pt x="11510898" y="2990638"/>
                </a:lnTo>
                <a:lnTo>
                  <a:pt x="11510898" y="3273742"/>
                </a:lnTo>
                <a:close/>
                <a:moveTo>
                  <a:pt x="11176232" y="3570541"/>
                </a:moveTo>
                <a:lnTo>
                  <a:pt x="11176232" y="3287447"/>
                </a:lnTo>
                <a:lnTo>
                  <a:pt x="11510898" y="3287447"/>
                </a:lnTo>
                <a:lnTo>
                  <a:pt x="11510898" y="3570541"/>
                </a:lnTo>
                <a:close/>
                <a:moveTo>
                  <a:pt x="11176232" y="3867361"/>
                </a:moveTo>
                <a:lnTo>
                  <a:pt x="11176232" y="3584257"/>
                </a:lnTo>
                <a:lnTo>
                  <a:pt x="11510898" y="3584257"/>
                </a:lnTo>
                <a:lnTo>
                  <a:pt x="11510898" y="3867361"/>
                </a:lnTo>
                <a:close/>
                <a:moveTo>
                  <a:pt x="11176232" y="4164171"/>
                </a:moveTo>
                <a:lnTo>
                  <a:pt x="11176232" y="3881077"/>
                </a:lnTo>
                <a:lnTo>
                  <a:pt x="11510898" y="3881077"/>
                </a:lnTo>
                <a:lnTo>
                  <a:pt x="11510898" y="4164171"/>
                </a:lnTo>
                <a:close/>
                <a:moveTo>
                  <a:pt x="11176232" y="4460991"/>
                </a:moveTo>
                <a:lnTo>
                  <a:pt x="11176232" y="4177897"/>
                </a:lnTo>
                <a:lnTo>
                  <a:pt x="11510898" y="4177897"/>
                </a:lnTo>
                <a:lnTo>
                  <a:pt x="11510898" y="4460991"/>
                </a:lnTo>
                <a:close/>
                <a:moveTo>
                  <a:pt x="11176232" y="4757811"/>
                </a:moveTo>
                <a:lnTo>
                  <a:pt x="11176232" y="4474707"/>
                </a:lnTo>
                <a:lnTo>
                  <a:pt x="11510898" y="4474707"/>
                </a:lnTo>
                <a:lnTo>
                  <a:pt x="11510898" y="4757811"/>
                </a:lnTo>
                <a:close/>
                <a:moveTo>
                  <a:pt x="11176232" y="5054610"/>
                </a:moveTo>
                <a:lnTo>
                  <a:pt x="11176232" y="4771516"/>
                </a:lnTo>
                <a:lnTo>
                  <a:pt x="11510898" y="4771516"/>
                </a:lnTo>
                <a:lnTo>
                  <a:pt x="11510898" y="5054610"/>
                </a:lnTo>
                <a:close/>
                <a:moveTo>
                  <a:pt x="11176232" y="5351441"/>
                </a:moveTo>
                <a:lnTo>
                  <a:pt x="11176232" y="5068337"/>
                </a:lnTo>
                <a:lnTo>
                  <a:pt x="11510898" y="5068337"/>
                </a:lnTo>
                <a:lnTo>
                  <a:pt x="11510898" y="5351441"/>
                </a:lnTo>
                <a:close/>
                <a:moveTo>
                  <a:pt x="11176232" y="5648250"/>
                </a:moveTo>
                <a:lnTo>
                  <a:pt x="11176232" y="5365157"/>
                </a:lnTo>
                <a:lnTo>
                  <a:pt x="11510898" y="5365157"/>
                </a:lnTo>
                <a:lnTo>
                  <a:pt x="11510898" y="5648250"/>
                </a:lnTo>
                <a:close/>
                <a:moveTo>
                  <a:pt x="11176232" y="5945060"/>
                </a:moveTo>
                <a:lnTo>
                  <a:pt x="11176232" y="5661966"/>
                </a:lnTo>
                <a:lnTo>
                  <a:pt x="11510898" y="5661966"/>
                </a:lnTo>
                <a:lnTo>
                  <a:pt x="11510898" y="5945060"/>
                </a:lnTo>
                <a:close/>
                <a:moveTo>
                  <a:pt x="11176232" y="6241880"/>
                </a:moveTo>
                <a:lnTo>
                  <a:pt x="11176232" y="5958776"/>
                </a:lnTo>
                <a:lnTo>
                  <a:pt x="11510898" y="5958776"/>
                </a:lnTo>
                <a:lnTo>
                  <a:pt x="11510898" y="6241880"/>
                </a:lnTo>
                <a:close/>
                <a:moveTo>
                  <a:pt x="11176232" y="6538690"/>
                </a:moveTo>
                <a:lnTo>
                  <a:pt x="11176232" y="6255596"/>
                </a:lnTo>
                <a:lnTo>
                  <a:pt x="11510898" y="6255596"/>
                </a:lnTo>
                <a:lnTo>
                  <a:pt x="11510898" y="6538690"/>
                </a:lnTo>
                <a:close/>
                <a:moveTo>
                  <a:pt x="11176232" y="6835499"/>
                </a:moveTo>
                <a:lnTo>
                  <a:pt x="11176232" y="6552406"/>
                </a:lnTo>
                <a:lnTo>
                  <a:pt x="11510898" y="6552406"/>
                </a:lnTo>
                <a:lnTo>
                  <a:pt x="11510898" y="6835499"/>
                </a:lnTo>
                <a:close/>
                <a:moveTo>
                  <a:pt x="10825363" y="305593"/>
                </a:moveTo>
                <a:lnTo>
                  <a:pt x="10825363" y="22489"/>
                </a:lnTo>
                <a:lnTo>
                  <a:pt x="11160029" y="22489"/>
                </a:lnTo>
                <a:lnTo>
                  <a:pt x="11160029" y="305593"/>
                </a:lnTo>
                <a:close/>
                <a:moveTo>
                  <a:pt x="10825363" y="602413"/>
                </a:moveTo>
                <a:lnTo>
                  <a:pt x="10825363" y="319309"/>
                </a:lnTo>
                <a:lnTo>
                  <a:pt x="11160029" y="319309"/>
                </a:lnTo>
                <a:lnTo>
                  <a:pt x="11160029" y="602413"/>
                </a:lnTo>
                <a:close/>
                <a:moveTo>
                  <a:pt x="10825363" y="899223"/>
                </a:moveTo>
                <a:lnTo>
                  <a:pt x="10825363" y="616129"/>
                </a:lnTo>
                <a:lnTo>
                  <a:pt x="11160029" y="616129"/>
                </a:lnTo>
                <a:lnTo>
                  <a:pt x="11160029" y="899223"/>
                </a:lnTo>
                <a:close/>
                <a:moveTo>
                  <a:pt x="10825363" y="1196033"/>
                </a:moveTo>
                <a:lnTo>
                  <a:pt x="10825363" y="912928"/>
                </a:lnTo>
                <a:lnTo>
                  <a:pt x="11160029" y="912928"/>
                </a:lnTo>
                <a:lnTo>
                  <a:pt x="11160029" y="1196033"/>
                </a:lnTo>
                <a:close/>
                <a:moveTo>
                  <a:pt x="10825363" y="1492853"/>
                </a:moveTo>
                <a:lnTo>
                  <a:pt x="10825363" y="1209749"/>
                </a:lnTo>
                <a:lnTo>
                  <a:pt x="11160029" y="1209749"/>
                </a:lnTo>
                <a:lnTo>
                  <a:pt x="11160029" y="1492853"/>
                </a:lnTo>
                <a:close/>
                <a:moveTo>
                  <a:pt x="10825363" y="1789662"/>
                </a:moveTo>
                <a:lnTo>
                  <a:pt x="10825363" y="1506569"/>
                </a:lnTo>
                <a:lnTo>
                  <a:pt x="11160029" y="1506569"/>
                </a:lnTo>
                <a:lnTo>
                  <a:pt x="11160029" y="1789662"/>
                </a:lnTo>
                <a:close/>
                <a:moveTo>
                  <a:pt x="10825363" y="2086472"/>
                </a:moveTo>
                <a:lnTo>
                  <a:pt x="10825363" y="1803368"/>
                </a:lnTo>
                <a:lnTo>
                  <a:pt x="11160029" y="1803368"/>
                </a:lnTo>
                <a:lnTo>
                  <a:pt x="11160029" y="2086472"/>
                </a:lnTo>
                <a:close/>
                <a:moveTo>
                  <a:pt x="10825363" y="2383292"/>
                </a:moveTo>
                <a:lnTo>
                  <a:pt x="10825363" y="2100188"/>
                </a:lnTo>
                <a:lnTo>
                  <a:pt x="11160029" y="2100188"/>
                </a:lnTo>
                <a:lnTo>
                  <a:pt x="11160029" y="2383292"/>
                </a:lnTo>
                <a:close/>
                <a:moveTo>
                  <a:pt x="10825363" y="2680112"/>
                </a:moveTo>
                <a:lnTo>
                  <a:pt x="10825363" y="2397008"/>
                </a:lnTo>
                <a:lnTo>
                  <a:pt x="11160029" y="2397008"/>
                </a:lnTo>
                <a:lnTo>
                  <a:pt x="11160029" y="2680112"/>
                </a:lnTo>
                <a:close/>
                <a:moveTo>
                  <a:pt x="10825363" y="2976922"/>
                </a:moveTo>
                <a:lnTo>
                  <a:pt x="10825363" y="2693828"/>
                </a:lnTo>
                <a:lnTo>
                  <a:pt x="11160029" y="2693828"/>
                </a:lnTo>
                <a:lnTo>
                  <a:pt x="11160029" y="2976922"/>
                </a:lnTo>
                <a:close/>
                <a:moveTo>
                  <a:pt x="10825363" y="3273742"/>
                </a:moveTo>
                <a:lnTo>
                  <a:pt x="10825363" y="2990638"/>
                </a:lnTo>
                <a:lnTo>
                  <a:pt x="11160029" y="2990638"/>
                </a:lnTo>
                <a:lnTo>
                  <a:pt x="11160029" y="3273742"/>
                </a:lnTo>
                <a:close/>
                <a:moveTo>
                  <a:pt x="10825363" y="3570541"/>
                </a:moveTo>
                <a:lnTo>
                  <a:pt x="10825363" y="3287447"/>
                </a:lnTo>
                <a:lnTo>
                  <a:pt x="11160029" y="3287447"/>
                </a:lnTo>
                <a:lnTo>
                  <a:pt x="11160029" y="3570541"/>
                </a:lnTo>
                <a:close/>
                <a:moveTo>
                  <a:pt x="10825363" y="3867361"/>
                </a:moveTo>
                <a:lnTo>
                  <a:pt x="10825363" y="3584257"/>
                </a:lnTo>
                <a:lnTo>
                  <a:pt x="11160029" y="3584257"/>
                </a:lnTo>
                <a:lnTo>
                  <a:pt x="11160029" y="3867361"/>
                </a:lnTo>
                <a:close/>
                <a:moveTo>
                  <a:pt x="10825363" y="4164171"/>
                </a:moveTo>
                <a:lnTo>
                  <a:pt x="10825363" y="3881077"/>
                </a:lnTo>
                <a:lnTo>
                  <a:pt x="11160029" y="3881077"/>
                </a:lnTo>
                <a:lnTo>
                  <a:pt x="11160029" y="4164171"/>
                </a:lnTo>
                <a:close/>
                <a:moveTo>
                  <a:pt x="10825363" y="4460991"/>
                </a:moveTo>
                <a:lnTo>
                  <a:pt x="10825363" y="4177897"/>
                </a:lnTo>
                <a:lnTo>
                  <a:pt x="11160029" y="4177897"/>
                </a:lnTo>
                <a:lnTo>
                  <a:pt x="11160029" y="4460991"/>
                </a:lnTo>
                <a:close/>
                <a:moveTo>
                  <a:pt x="10825363" y="4757811"/>
                </a:moveTo>
                <a:lnTo>
                  <a:pt x="10825363" y="4474707"/>
                </a:lnTo>
                <a:lnTo>
                  <a:pt x="11160029" y="4474707"/>
                </a:lnTo>
                <a:lnTo>
                  <a:pt x="11160029" y="4757811"/>
                </a:lnTo>
                <a:close/>
                <a:moveTo>
                  <a:pt x="10825363" y="5054610"/>
                </a:moveTo>
                <a:lnTo>
                  <a:pt x="10825363" y="4771516"/>
                </a:lnTo>
                <a:lnTo>
                  <a:pt x="11160029" y="4771516"/>
                </a:lnTo>
                <a:lnTo>
                  <a:pt x="11160029" y="5054610"/>
                </a:lnTo>
                <a:close/>
                <a:moveTo>
                  <a:pt x="10825363" y="5351441"/>
                </a:moveTo>
                <a:lnTo>
                  <a:pt x="10825363" y="5068337"/>
                </a:lnTo>
                <a:lnTo>
                  <a:pt x="11160029" y="5068337"/>
                </a:lnTo>
                <a:lnTo>
                  <a:pt x="11160029" y="5351441"/>
                </a:lnTo>
                <a:close/>
                <a:moveTo>
                  <a:pt x="10825363" y="5648250"/>
                </a:moveTo>
                <a:lnTo>
                  <a:pt x="10825363" y="5365157"/>
                </a:lnTo>
                <a:lnTo>
                  <a:pt x="11160029" y="5365157"/>
                </a:lnTo>
                <a:lnTo>
                  <a:pt x="11160029" y="5648250"/>
                </a:lnTo>
                <a:close/>
                <a:moveTo>
                  <a:pt x="10825363" y="5945060"/>
                </a:moveTo>
                <a:lnTo>
                  <a:pt x="10825363" y="5661966"/>
                </a:lnTo>
                <a:lnTo>
                  <a:pt x="11160029" y="5661966"/>
                </a:lnTo>
                <a:lnTo>
                  <a:pt x="11160029" y="5945060"/>
                </a:lnTo>
                <a:close/>
                <a:moveTo>
                  <a:pt x="10825363" y="6241880"/>
                </a:moveTo>
                <a:lnTo>
                  <a:pt x="10825363" y="5958776"/>
                </a:lnTo>
                <a:lnTo>
                  <a:pt x="11160029" y="5958776"/>
                </a:lnTo>
                <a:lnTo>
                  <a:pt x="11160029" y="6241880"/>
                </a:lnTo>
                <a:close/>
                <a:moveTo>
                  <a:pt x="10825363" y="6538690"/>
                </a:moveTo>
                <a:lnTo>
                  <a:pt x="10825363" y="6255596"/>
                </a:lnTo>
                <a:lnTo>
                  <a:pt x="11160029" y="6255596"/>
                </a:lnTo>
                <a:lnTo>
                  <a:pt x="11160029" y="6538690"/>
                </a:lnTo>
                <a:close/>
                <a:moveTo>
                  <a:pt x="10825363" y="6835499"/>
                </a:moveTo>
                <a:lnTo>
                  <a:pt x="10825363" y="6552406"/>
                </a:lnTo>
                <a:lnTo>
                  <a:pt x="11160029" y="6552406"/>
                </a:lnTo>
                <a:lnTo>
                  <a:pt x="11160029" y="6835499"/>
                </a:lnTo>
                <a:close/>
                <a:moveTo>
                  <a:pt x="10474483" y="305593"/>
                </a:moveTo>
                <a:lnTo>
                  <a:pt x="10474483" y="22489"/>
                </a:lnTo>
                <a:lnTo>
                  <a:pt x="10809160" y="22489"/>
                </a:lnTo>
                <a:lnTo>
                  <a:pt x="10809160" y="305593"/>
                </a:lnTo>
                <a:close/>
                <a:moveTo>
                  <a:pt x="10474483" y="602413"/>
                </a:moveTo>
                <a:lnTo>
                  <a:pt x="10474483" y="319309"/>
                </a:lnTo>
                <a:lnTo>
                  <a:pt x="10809160" y="319309"/>
                </a:lnTo>
                <a:lnTo>
                  <a:pt x="10809160" y="602413"/>
                </a:lnTo>
                <a:close/>
                <a:moveTo>
                  <a:pt x="10474483" y="899223"/>
                </a:moveTo>
                <a:lnTo>
                  <a:pt x="10474483" y="616129"/>
                </a:lnTo>
                <a:lnTo>
                  <a:pt x="10809160" y="616129"/>
                </a:lnTo>
                <a:lnTo>
                  <a:pt x="10809160" y="899223"/>
                </a:lnTo>
                <a:close/>
                <a:moveTo>
                  <a:pt x="10474483" y="1196033"/>
                </a:moveTo>
                <a:lnTo>
                  <a:pt x="10474483" y="912928"/>
                </a:lnTo>
                <a:lnTo>
                  <a:pt x="10809160" y="912928"/>
                </a:lnTo>
                <a:lnTo>
                  <a:pt x="10809160" y="1196033"/>
                </a:lnTo>
                <a:close/>
                <a:moveTo>
                  <a:pt x="10474483" y="1492853"/>
                </a:moveTo>
                <a:lnTo>
                  <a:pt x="10474483" y="1209749"/>
                </a:lnTo>
                <a:lnTo>
                  <a:pt x="10809160" y="1209749"/>
                </a:lnTo>
                <a:lnTo>
                  <a:pt x="10809160" y="1492853"/>
                </a:lnTo>
                <a:close/>
                <a:moveTo>
                  <a:pt x="10474483" y="1789662"/>
                </a:moveTo>
                <a:lnTo>
                  <a:pt x="10474483" y="1506569"/>
                </a:lnTo>
                <a:lnTo>
                  <a:pt x="10809160" y="1506569"/>
                </a:lnTo>
                <a:lnTo>
                  <a:pt x="10809160" y="1789662"/>
                </a:lnTo>
                <a:close/>
                <a:moveTo>
                  <a:pt x="10474483" y="2086472"/>
                </a:moveTo>
                <a:lnTo>
                  <a:pt x="10474483" y="1803368"/>
                </a:lnTo>
                <a:lnTo>
                  <a:pt x="10809160" y="1803368"/>
                </a:lnTo>
                <a:lnTo>
                  <a:pt x="10809160" y="2086472"/>
                </a:lnTo>
                <a:close/>
                <a:moveTo>
                  <a:pt x="10474483" y="2383292"/>
                </a:moveTo>
                <a:lnTo>
                  <a:pt x="10474483" y="2100188"/>
                </a:lnTo>
                <a:lnTo>
                  <a:pt x="10809160" y="2100188"/>
                </a:lnTo>
                <a:lnTo>
                  <a:pt x="10809160" y="2383292"/>
                </a:lnTo>
                <a:close/>
                <a:moveTo>
                  <a:pt x="10474483" y="2680112"/>
                </a:moveTo>
                <a:lnTo>
                  <a:pt x="10474483" y="2397008"/>
                </a:lnTo>
                <a:lnTo>
                  <a:pt x="10809160" y="2397008"/>
                </a:lnTo>
                <a:lnTo>
                  <a:pt x="10809160" y="2680112"/>
                </a:lnTo>
                <a:close/>
                <a:moveTo>
                  <a:pt x="10474483" y="2976922"/>
                </a:moveTo>
                <a:lnTo>
                  <a:pt x="10474483" y="2693828"/>
                </a:lnTo>
                <a:lnTo>
                  <a:pt x="10809160" y="2693828"/>
                </a:lnTo>
                <a:lnTo>
                  <a:pt x="10809160" y="2976922"/>
                </a:lnTo>
                <a:close/>
                <a:moveTo>
                  <a:pt x="10474483" y="3273742"/>
                </a:moveTo>
                <a:lnTo>
                  <a:pt x="10474483" y="2990638"/>
                </a:lnTo>
                <a:lnTo>
                  <a:pt x="10809160" y="2990638"/>
                </a:lnTo>
                <a:lnTo>
                  <a:pt x="10809160" y="3273742"/>
                </a:lnTo>
                <a:close/>
                <a:moveTo>
                  <a:pt x="10474483" y="3570541"/>
                </a:moveTo>
                <a:lnTo>
                  <a:pt x="10474483" y="3287447"/>
                </a:lnTo>
                <a:lnTo>
                  <a:pt x="10809160" y="3287447"/>
                </a:lnTo>
                <a:lnTo>
                  <a:pt x="10809160" y="3570541"/>
                </a:lnTo>
                <a:close/>
                <a:moveTo>
                  <a:pt x="10474483" y="3867361"/>
                </a:moveTo>
                <a:lnTo>
                  <a:pt x="10474483" y="3584257"/>
                </a:lnTo>
                <a:lnTo>
                  <a:pt x="10809160" y="3584257"/>
                </a:lnTo>
                <a:lnTo>
                  <a:pt x="10809160" y="3867361"/>
                </a:lnTo>
                <a:close/>
                <a:moveTo>
                  <a:pt x="10474483" y="4164171"/>
                </a:moveTo>
                <a:lnTo>
                  <a:pt x="10474483" y="3881077"/>
                </a:lnTo>
                <a:lnTo>
                  <a:pt x="10809160" y="3881077"/>
                </a:lnTo>
                <a:lnTo>
                  <a:pt x="10809160" y="4164171"/>
                </a:lnTo>
                <a:close/>
                <a:moveTo>
                  <a:pt x="10474483" y="4460991"/>
                </a:moveTo>
                <a:lnTo>
                  <a:pt x="10474483" y="4177897"/>
                </a:lnTo>
                <a:lnTo>
                  <a:pt x="10809160" y="4177897"/>
                </a:lnTo>
                <a:lnTo>
                  <a:pt x="10809160" y="4460991"/>
                </a:lnTo>
                <a:close/>
                <a:moveTo>
                  <a:pt x="10474483" y="4757811"/>
                </a:moveTo>
                <a:lnTo>
                  <a:pt x="10474483" y="4474707"/>
                </a:lnTo>
                <a:lnTo>
                  <a:pt x="10809160" y="4474707"/>
                </a:lnTo>
                <a:lnTo>
                  <a:pt x="10809160" y="4757811"/>
                </a:lnTo>
                <a:close/>
                <a:moveTo>
                  <a:pt x="10474483" y="5054610"/>
                </a:moveTo>
                <a:lnTo>
                  <a:pt x="10474483" y="4771516"/>
                </a:lnTo>
                <a:lnTo>
                  <a:pt x="10809160" y="4771516"/>
                </a:lnTo>
                <a:lnTo>
                  <a:pt x="10809160" y="5054610"/>
                </a:lnTo>
                <a:close/>
                <a:moveTo>
                  <a:pt x="10474483" y="5351441"/>
                </a:moveTo>
                <a:lnTo>
                  <a:pt x="10474483" y="5068337"/>
                </a:lnTo>
                <a:lnTo>
                  <a:pt x="10809160" y="5068337"/>
                </a:lnTo>
                <a:lnTo>
                  <a:pt x="10809160" y="5351441"/>
                </a:lnTo>
                <a:close/>
                <a:moveTo>
                  <a:pt x="10474483" y="5648250"/>
                </a:moveTo>
                <a:lnTo>
                  <a:pt x="10474483" y="5365157"/>
                </a:lnTo>
                <a:lnTo>
                  <a:pt x="10809160" y="5365157"/>
                </a:lnTo>
                <a:lnTo>
                  <a:pt x="10809160" y="5648250"/>
                </a:lnTo>
                <a:close/>
                <a:moveTo>
                  <a:pt x="10474483" y="5945060"/>
                </a:moveTo>
                <a:lnTo>
                  <a:pt x="10474483" y="5661966"/>
                </a:lnTo>
                <a:lnTo>
                  <a:pt x="10809160" y="5661966"/>
                </a:lnTo>
                <a:lnTo>
                  <a:pt x="10809160" y="5945060"/>
                </a:lnTo>
                <a:close/>
                <a:moveTo>
                  <a:pt x="10474483" y="6241880"/>
                </a:moveTo>
                <a:lnTo>
                  <a:pt x="10474483" y="5958776"/>
                </a:lnTo>
                <a:lnTo>
                  <a:pt x="10809160" y="5958776"/>
                </a:lnTo>
                <a:lnTo>
                  <a:pt x="10809160" y="6241880"/>
                </a:lnTo>
                <a:close/>
                <a:moveTo>
                  <a:pt x="10474483" y="6538690"/>
                </a:moveTo>
                <a:lnTo>
                  <a:pt x="10474483" y="6255596"/>
                </a:lnTo>
                <a:lnTo>
                  <a:pt x="10809160" y="6255596"/>
                </a:lnTo>
                <a:lnTo>
                  <a:pt x="10809160" y="6538690"/>
                </a:lnTo>
                <a:close/>
                <a:moveTo>
                  <a:pt x="10474483" y="6835499"/>
                </a:moveTo>
                <a:lnTo>
                  <a:pt x="10474483" y="6552406"/>
                </a:lnTo>
                <a:lnTo>
                  <a:pt x="10809160" y="6552406"/>
                </a:lnTo>
                <a:lnTo>
                  <a:pt x="10809160" y="6835499"/>
                </a:lnTo>
                <a:close/>
                <a:moveTo>
                  <a:pt x="10123614" y="305593"/>
                </a:moveTo>
                <a:lnTo>
                  <a:pt x="10123614" y="22489"/>
                </a:lnTo>
                <a:lnTo>
                  <a:pt x="10458269" y="22489"/>
                </a:lnTo>
                <a:lnTo>
                  <a:pt x="10458269" y="305593"/>
                </a:lnTo>
                <a:close/>
                <a:moveTo>
                  <a:pt x="10123614" y="602413"/>
                </a:moveTo>
                <a:lnTo>
                  <a:pt x="10123614" y="319309"/>
                </a:lnTo>
                <a:lnTo>
                  <a:pt x="10458269" y="319309"/>
                </a:lnTo>
                <a:lnTo>
                  <a:pt x="10458269" y="602413"/>
                </a:lnTo>
                <a:close/>
                <a:moveTo>
                  <a:pt x="10123614" y="899223"/>
                </a:moveTo>
                <a:lnTo>
                  <a:pt x="10123614" y="616129"/>
                </a:lnTo>
                <a:lnTo>
                  <a:pt x="10458269" y="616129"/>
                </a:lnTo>
                <a:lnTo>
                  <a:pt x="10458269" y="899223"/>
                </a:lnTo>
                <a:close/>
                <a:moveTo>
                  <a:pt x="10123614" y="1196033"/>
                </a:moveTo>
                <a:lnTo>
                  <a:pt x="10123614" y="912928"/>
                </a:lnTo>
                <a:lnTo>
                  <a:pt x="10458269" y="912928"/>
                </a:lnTo>
                <a:lnTo>
                  <a:pt x="10458269" y="1196033"/>
                </a:lnTo>
                <a:close/>
                <a:moveTo>
                  <a:pt x="10123614" y="1492853"/>
                </a:moveTo>
                <a:lnTo>
                  <a:pt x="10123614" y="1209749"/>
                </a:lnTo>
                <a:lnTo>
                  <a:pt x="10458269" y="1209749"/>
                </a:lnTo>
                <a:lnTo>
                  <a:pt x="10458269" y="1492853"/>
                </a:lnTo>
                <a:close/>
                <a:moveTo>
                  <a:pt x="10123614" y="1789662"/>
                </a:moveTo>
                <a:lnTo>
                  <a:pt x="10123614" y="1506569"/>
                </a:lnTo>
                <a:lnTo>
                  <a:pt x="10458269" y="1506569"/>
                </a:lnTo>
                <a:lnTo>
                  <a:pt x="10458269" y="1789662"/>
                </a:lnTo>
                <a:close/>
                <a:moveTo>
                  <a:pt x="10123614" y="2086472"/>
                </a:moveTo>
                <a:lnTo>
                  <a:pt x="10123614" y="1803368"/>
                </a:lnTo>
                <a:lnTo>
                  <a:pt x="10458269" y="1803368"/>
                </a:lnTo>
                <a:lnTo>
                  <a:pt x="10458269" y="2086472"/>
                </a:lnTo>
                <a:close/>
                <a:moveTo>
                  <a:pt x="10123614" y="2383292"/>
                </a:moveTo>
                <a:lnTo>
                  <a:pt x="10123614" y="2100188"/>
                </a:lnTo>
                <a:lnTo>
                  <a:pt x="10458269" y="2100188"/>
                </a:lnTo>
                <a:lnTo>
                  <a:pt x="10458269" y="2383292"/>
                </a:lnTo>
                <a:close/>
                <a:moveTo>
                  <a:pt x="10123614" y="2680112"/>
                </a:moveTo>
                <a:lnTo>
                  <a:pt x="10123614" y="2397008"/>
                </a:lnTo>
                <a:lnTo>
                  <a:pt x="10458269" y="2397008"/>
                </a:lnTo>
                <a:lnTo>
                  <a:pt x="10458269" y="2680112"/>
                </a:lnTo>
                <a:close/>
                <a:moveTo>
                  <a:pt x="10123614" y="2976922"/>
                </a:moveTo>
                <a:lnTo>
                  <a:pt x="10123614" y="2693828"/>
                </a:lnTo>
                <a:lnTo>
                  <a:pt x="10458269" y="2693828"/>
                </a:lnTo>
                <a:lnTo>
                  <a:pt x="10458269" y="2976922"/>
                </a:lnTo>
                <a:close/>
                <a:moveTo>
                  <a:pt x="10123614" y="3273742"/>
                </a:moveTo>
                <a:lnTo>
                  <a:pt x="10123614" y="2990638"/>
                </a:lnTo>
                <a:lnTo>
                  <a:pt x="10458269" y="2990638"/>
                </a:lnTo>
                <a:lnTo>
                  <a:pt x="10458269" y="3273742"/>
                </a:lnTo>
                <a:close/>
                <a:moveTo>
                  <a:pt x="10123614" y="3570541"/>
                </a:moveTo>
                <a:lnTo>
                  <a:pt x="10123614" y="3287447"/>
                </a:lnTo>
                <a:lnTo>
                  <a:pt x="10458269" y="3287447"/>
                </a:lnTo>
                <a:lnTo>
                  <a:pt x="10458269" y="3570541"/>
                </a:lnTo>
                <a:close/>
                <a:moveTo>
                  <a:pt x="10123614" y="3867361"/>
                </a:moveTo>
                <a:lnTo>
                  <a:pt x="10123614" y="3584257"/>
                </a:lnTo>
                <a:lnTo>
                  <a:pt x="10458269" y="3584257"/>
                </a:lnTo>
                <a:lnTo>
                  <a:pt x="10458269" y="3867361"/>
                </a:lnTo>
                <a:close/>
                <a:moveTo>
                  <a:pt x="10123614" y="4164171"/>
                </a:moveTo>
                <a:lnTo>
                  <a:pt x="10123614" y="3881077"/>
                </a:lnTo>
                <a:lnTo>
                  <a:pt x="10458269" y="3881077"/>
                </a:lnTo>
                <a:lnTo>
                  <a:pt x="10458269" y="4164171"/>
                </a:lnTo>
                <a:close/>
                <a:moveTo>
                  <a:pt x="10123614" y="4460991"/>
                </a:moveTo>
                <a:lnTo>
                  <a:pt x="10123614" y="4177897"/>
                </a:lnTo>
                <a:lnTo>
                  <a:pt x="10458269" y="4177897"/>
                </a:lnTo>
                <a:lnTo>
                  <a:pt x="10458269" y="4460991"/>
                </a:lnTo>
                <a:close/>
                <a:moveTo>
                  <a:pt x="10123614" y="4757811"/>
                </a:moveTo>
                <a:lnTo>
                  <a:pt x="10123614" y="4474707"/>
                </a:lnTo>
                <a:lnTo>
                  <a:pt x="10458269" y="4474707"/>
                </a:lnTo>
                <a:lnTo>
                  <a:pt x="10458269" y="4757811"/>
                </a:lnTo>
                <a:close/>
                <a:moveTo>
                  <a:pt x="10123614" y="5054610"/>
                </a:moveTo>
                <a:lnTo>
                  <a:pt x="10123614" y="4771516"/>
                </a:lnTo>
                <a:lnTo>
                  <a:pt x="10458269" y="4771516"/>
                </a:lnTo>
                <a:lnTo>
                  <a:pt x="10458269" y="5054610"/>
                </a:lnTo>
                <a:close/>
                <a:moveTo>
                  <a:pt x="10123614" y="5351441"/>
                </a:moveTo>
                <a:lnTo>
                  <a:pt x="10123614" y="5068337"/>
                </a:lnTo>
                <a:lnTo>
                  <a:pt x="10458269" y="5068337"/>
                </a:lnTo>
                <a:lnTo>
                  <a:pt x="10458269" y="5351441"/>
                </a:lnTo>
                <a:close/>
                <a:moveTo>
                  <a:pt x="10123614" y="5648250"/>
                </a:moveTo>
                <a:lnTo>
                  <a:pt x="10123614" y="5365157"/>
                </a:lnTo>
                <a:lnTo>
                  <a:pt x="10458269" y="5365157"/>
                </a:lnTo>
                <a:lnTo>
                  <a:pt x="10458269" y="5648250"/>
                </a:lnTo>
                <a:close/>
                <a:moveTo>
                  <a:pt x="10123614" y="5945060"/>
                </a:moveTo>
                <a:lnTo>
                  <a:pt x="10123614" y="5661966"/>
                </a:lnTo>
                <a:lnTo>
                  <a:pt x="10458269" y="5661966"/>
                </a:lnTo>
                <a:lnTo>
                  <a:pt x="10458269" y="5945060"/>
                </a:lnTo>
                <a:close/>
                <a:moveTo>
                  <a:pt x="10123614" y="6241880"/>
                </a:moveTo>
                <a:lnTo>
                  <a:pt x="10123614" y="5958776"/>
                </a:lnTo>
                <a:lnTo>
                  <a:pt x="10458269" y="5958776"/>
                </a:lnTo>
                <a:lnTo>
                  <a:pt x="10458269" y="6241880"/>
                </a:lnTo>
                <a:close/>
                <a:moveTo>
                  <a:pt x="10123614" y="6538690"/>
                </a:moveTo>
                <a:lnTo>
                  <a:pt x="10123614" y="6255596"/>
                </a:lnTo>
                <a:lnTo>
                  <a:pt x="10458269" y="6255596"/>
                </a:lnTo>
                <a:lnTo>
                  <a:pt x="10458269" y="6538690"/>
                </a:lnTo>
                <a:close/>
                <a:moveTo>
                  <a:pt x="10123614" y="6835499"/>
                </a:moveTo>
                <a:lnTo>
                  <a:pt x="10123614" y="6552406"/>
                </a:lnTo>
                <a:lnTo>
                  <a:pt x="10458269" y="6552406"/>
                </a:lnTo>
                <a:lnTo>
                  <a:pt x="10458269" y="6835499"/>
                </a:lnTo>
                <a:close/>
                <a:moveTo>
                  <a:pt x="9772734" y="305593"/>
                </a:moveTo>
                <a:lnTo>
                  <a:pt x="9772734" y="22489"/>
                </a:lnTo>
                <a:lnTo>
                  <a:pt x="10107390" y="22489"/>
                </a:lnTo>
                <a:lnTo>
                  <a:pt x="10107390" y="305593"/>
                </a:lnTo>
                <a:close/>
                <a:moveTo>
                  <a:pt x="9772734" y="602413"/>
                </a:moveTo>
                <a:lnTo>
                  <a:pt x="9772734" y="319309"/>
                </a:lnTo>
                <a:lnTo>
                  <a:pt x="10107390" y="319309"/>
                </a:lnTo>
                <a:lnTo>
                  <a:pt x="10107390" y="602413"/>
                </a:lnTo>
                <a:close/>
                <a:moveTo>
                  <a:pt x="9772734" y="899223"/>
                </a:moveTo>
                <a:lnTo>
                  <a:pt x="9772734" y="616129"/>
                </a:lnTo>
                <a:lnTo>
                  <a:pt x="10107390" y="616129"/>
                </a:lnTo>
                <a:lnTo>
                  <a:pt x="10107390" y="899223"/>
                </a:lnTo>
                <a:close/>
                <a:moveTo>
                  <a:pt x="9772734" y="1196033"/>
                </a:moveTo>
                <a:lnTo>
                  <a:pt x="9772734" y="912928"/>
                </a:lnTo>
                <a:lnTo>
                  <a:pt x="10107390" y="912928"/>
                </a:lnTo>
                <a:lnTo>
                  <a:pt x="10107390" y="1196033"/>
                </a:lnTo>
                <a:close/>
                <a:moveTo>
                  <a:pt x="9772734" y="1492853"/>
                </a:moveTo>
                <a:lnTo>
                  <a:pt x="9772734" y="1209749"/>
                </a:lnTo>
                <a:lnTo>
                  <a:pt x="10107390" y="1209749"/>
                </a:lnTo>
                <a:lnTo>
                  <a:pt x="10107390" y="1492853"/>
                </a:lnTo>
                <a:close/>
                <a:moveTo>
                  <a:pt x="9772734" y="1789662"/>
                </a:moveTo>
                <a:lnTo>
                  <a:pt x="9772734" y="1506569"/>
                </a:lnTo>
                <a:lnTo>
                  <a:pt x="10107390" y="1506569"/>
                </a:lnTo>
                <a:lnTo>
                  <a:pt x="10107390" y="1789662"/>
                </a:lnTo>
                <a:close/>
                <a:moveTo>
                  <a:pt x="9772734" y="2086472"/>
                </a:moveTo>
                <a:lnTo>
                  <a:pt x="9772734" y="1803368"/>
                </a:lnTo>
                <a:lnTo>
                  <a:pt x="10107390" y="1803368"/>
                </a:lnTo>
                <a:lnTo>
                  <a:pt x="10107390" y="2086472"/>
                </a:lnTo>
                <a:close/>
                <a:moveTo>
                  <a:pt x="9772734" y="2383292"/>
                </a:moveTo>
                <a:lnTo>
                  <a:pt x="9772734" y="2100188"/>
                </a:lnTo>
                <a:lnTo>
                  <a:pt x="10107390" y="2100188"/>
                </a:lnTo>
                <a:lnTo>
                  <a:pt x="10107390" y="2383292"/>
                </a:lnTo>
                <a:close/>
                <a:moveTo>
                  <a:pt x="9772734" y="2680112"/>
                </a:moveTo>
                <a:lnTo>
                  <a:pt x="9772734" y="2397008"/>
                </a:lnTo>
                <a:lnTo>
                  <a:pt x="10107390" y="2397008"/>
                </a:lnTo>
                <a:lnTo>
                  <a:pt x="10107390" y="2680112"/>
                </a:lnTo>
                <a:close/>
                <a:moveTo>
                  <a:pt x="9772734" y="2976922"/>
                </a:moveTo>
                <a:lnTo>
                  <a:pt x="9772734" y="2693828"/>
                </a:lnTo>
                <a:lnTo>
                  <a:pt x="10107390" y="2693828"/>
                </a:lnTo>
                <a:lnTo>
                  <a:pt x="10107390" y="2976922"/>
                </a:lnTo>
                <a:close/>
                <a:moveTo>
                  <a:pt x="9772734" y="3273742"/>
                </a:moveTo>
                <a:lnTo>
                  <a:pt x="9772734" y="2990638"/>
                </a:lnTo>
                <a:lnTo>
                  <a:pt x="10107390" y="2990638"/>
                </a:lnTo>
                <a:lnTo>
                  <a:pt x="10107390" y="3273742"/>
                </a:lnTo>
                <a:close/>
                <a:moveTo>
                  <a:pt x="9772734" y="3570541"/>
                </a:moveTo>
                <a:lnTo>
                  <a:pt x="9772734" y="3287447"/>
                </a:lnTo>
                <a:lnTo>
                  <a:pt x="10107390" y="3287447"/>
                </a:lnTo>
                <a:lnTo>
                  <a:pt x="10107390" y="3570541"/>
                </a:lnTo>
                <a:close/>
                <a:moveTo>
                  <a:pt x="9772734" y="3867361"/>
                </a:moveTo>
                <a:lnTo>
                  <a:pt x="9772734" y="3584257"/>
                </a:lnTo>
                <a:lnTo>
                  <a:pt x="10107390" y="3584257"/>
                </a:lnTo>
                <a:lnTo>
                  <a:pt x="10107390" y="3867361"/>
                </a:lnTo>
                <a:close/>
                <a:moveTo>
                  <a:pt x="9772734" y="4164171"/>
                </a:moveTo>
                <a:lnTo>
                  <a:pt x="9772734" y="3881077"/>
                </a:lnTo>
                <a:lnTo>
                  <a:pt x="10107390" y="3881077"/>
                </a:lnTo>
                <a:lnTo>
                  <a:pt x="10107390" y="4164171"/>
                </a:lnTo>
                <a:close/>
                <a:moveTo>
                  <a:pt x="9772734" y="4460991"/>
                </a:moveTo>
                <a:lnTo>
                  <a:pt x="9772734" y="4177897"/>
                </a:lnTo>
                <a:lnTo>
                  <a:pt x="10107390" y="4177897"/>
                </a:lnTo>
                <a:lnTo>
                  <a:pt x="10107390" y="4460991"/>
                </a:lnTo>
                <a:close/>
                <a:moveTo>
                  <a:pt x="9772734" y="4757811"/>
                </a:moveTo>
                <a:lnTo>
                  <a:pt x="9772734" y="4474707"/>
                </a:lnTo>
                <a:lnTo>
                  <a:pt x="10107390" y="4474707"/>
                </a:lnTo>
                <a:lnTo>
                  <a:pt x="10107390" y="4757811"/>
                </a:lnTo>
                <a:close/>
                <a:moveTo>
                  <a:pt x="9772734" y="5054610"/>
                </a:moveTo>
                <a:lnTo>
                  <a:pt x="9772734" y="4771516"/>
                </a:lnTo>
                <a:lnTo>
                  <a:pt x="10107390" y="4771516"/>
                </a:lnTo>
                <a:lnTo>
                  <a:pt x="10107390" y="5054610"/>
                </a:lnTo>
                <a:close/>
                <a:moveTo>
                  <a:pt x="9772734" y="5351441"/>
                </a:moveTo>
                <a:lnTo>
                  <a:pt x="9772734" y="5068337"/>
                </a:lnTo>
                <a:lnTo>
                  <a:pt x="10107390" y="5068337"/>
                </a:lnTo>
                <a:lnTo>
                  <a:pt x="10107390" y="5351441"/>
                </a:lnTo>
                <a:close/>
                <a:moveTo>
                  <a:pt x="9772734" y="5648250"/>
                </a:moveTo>
                <a:lnTo>
                  <a:pt x="9772734" y="5365157"/>
                </a:lnTo>
                <a:lnTo>
                  <a:pt x="10107390" y="5365157"/>
                </a:lnTo>
                <a:lnTo>
                  <a:pt x="10107390" y="5648250"/>
                </a:lnTo>
                <a:close/>
                <a:moveTo>
                  <a:pt x="9772734" y="5945060"/>
                </a:moveTo>
                <a:lnTo>
                  <a:pt x="9772734" y="5661966"/>
                </a:lnTo>
                <a:lnTo>
                  <a:pt x="10107390" y="5661966"/>
                </a:lnTo>
                <a:lnTo>
                  <a:pt x="10107390" y="5945060"/>
                </a:lnTo>
                <a:close/>
                <a:moveTo>
                  <a:pt x="9772734" y="6241880"/>
                </a:moveTo>
                <a:lnTo>
                  <a:pt x="9772734" y="5958776"/>
                </a:lnTo>
                <a:lnTo>
                  <a:pt x="10107390" y="5958776"/>
                </a:lnTo>
                <a:lnTo>
                  <a:pt x="10107390" y="6241880"/>
                </a:lnTo>
                <a:close/>
                <a:moveTo>
                  <a:pt x="9772734" y="6538690"/>
                </a:moveTo>
                <a:lnTo>
                  <a:pt x="9772734" y="6255596"/>
                </a:lnTo>
                <a:lnTo>
                  <a:pt x="10107390" y="6255596"/>
                </a:lnTo>
                <a:lnTo>
                  <a:pt x="10107390" y="6538690"/>
                </a:lnTo>
                <a:close/>
                <a:moveTo>
                  <a:pt x="9772734" y="6835499"/>
                </a:moveTo>
                <a:lnTo>
                  <a:pt x="9772734" y="6552406"/>
                </a:lnTo>
                <a:lnTo>
                  <a:pt x="10107390" y="6552406"/>
                </a:lnTo>
                <a:lnTo>
                  <a:pt x="10107390" y="6835499"/>
                </a:lnTo>
                <a:close/>
                <a:moveTo>
                  <a:pt x="9421844" y="305593"/>
                </a:moveTo>
                <a:lnTo>
                  <a:pt x="9421844" y="22489"/>
                </a:lnTo>
                <a:lnTo>
                  <a:pt x="9756520" y="22489"/>
                </a:lnTo>
                <a:lnTo>
                  <a:pt x="9756520" y="305593"/>
                </a:lnTo>
                <a:close/>
                <a:moveTo>
                  <a:pt x="9421844" y="602413"/>
                </a:moveTo>
                <a:lnTo>
                  <a:pt x="9421844" y="319309"/>
                </a:lnTo>
                <a:lnTo>
                  <a:pt x="9756520" y="319309"/>
                </a:lnTo>
                <a:lnTo>
                  <a:pt x="9756520" y="602413"/>
                </a:lnTo>
                <a:close/>
                <a:moveTo>
                  <a:pt x="9421844" y="899223"/>
                </a:moveTo>
                <a:lnTo>
                  <a:pt x="9421844" y="616129"/>
                </a:lnTo>
                <a:lnTo>
                  <a:pt x="9756520" y="616129"/>
                </a:lnTo>
                <a:lnTo>
                  <a:pt x="9756520" y="899223"/>
                </a:lnTo>
                <a:close/>
                <a:moveTo>
                  <a:pt x="9421844" y="1196033"/>
                </a:moveTo>
                <a:lnTo>
                  <a:pt x="9421844" y="912928"/>
                </a:lnTo>
                <a:lnTo>
                  <a:pt x="9756520" y="912928"/>
                </a:lnTo>
                <a:lnTo>
                  <a:pt x="9756520" y="1196033"/>
                </a:lnTo>
                <a:close/>
                <a:moveTo>
                  <a:pt x="9421844" y="1492853"/>
                </a:moveTo>
                <a:lnTo>
                  <a:pt x="9421844" y="1209749"/>
                </a:lnTo>
                <a:lnTo>
                  <a:pt x="9756520" y="1209749"/>
                </a:lnTo>
                <a:lnTo>
                  <a:pt x="9756520" y="1492853"/>
                </a:lnTo>
                <a:close/>
                <a:moveTo>
                  <a:pt x="9421844" y="1789662"/>
                </a:moveTo>
                <a:lnTo>
                  <a:pt x="9421844" y="1506569"/>
                </a:lnTo>
                <a:lnTo>
                  <a:pt x="9756520" y="1506569"/>
                </a:lnTo>
                <a:lnTo>
                  <a:pt x="9756520" y="1789662"/>
                </a:lnTo>
                <a:close/>
                <a:moveTo>
                  <a:pt x="9421844" y="2086472"/>
                </a:moveTo>
                <a:lnTo>
                  <a:pt x="9421844" y="1803368"/>
                </a:lnTo>
                <a:lnTo>
                  <a:pt x="9756520" y="1803368"/>
                </a:lnTo>
                <a:lnTo>
                  <a:pt x="9756520" y="2086472"/>
                </a:lnTo>
                <a:close/>
                <a:moveTo>
                  <a:pt x="9421844" y="2383292"/>
                </a:moveTo>
                <a:lnTo>
                  <a:pt x="9421844" y="2100188"/>
                </a:lnTo>
                <a:lnTo>
                  <a:pt x="9756520" y="2100188"/>
                </a:lnTo>
                <a:lnTo>
                  <a:pt x="9756520" y="2383292"/>
                </a:lnTo>
                <a:close/>
                <a:moveTo>
                  <a:pt x="9421844" y="2680112"/>
                </a:moveTo>
                <a:lnTo>
                  <a:pt x="9421844" y="2397008"/>
                </a:lnTo>
                <a:lnTo>
                  <a:pt x="9756520" y="2397008"/>
                </a:lnTo>
                <a:lnTo>
                  <a:pt x="9756520" y="2680112"/>
                </a:lnTo>
                <a:close/>
                <a:moveTo>
                  <a:pt x="9421844" y="2976922"/>
                </a:moveTo>
                <a:lnTo>
                  <a:pt x="9421844" y="2693828"/>
                </a:lnTo>
                <a:lnTo>
                  <a:pt x="9756520" y="2693828"/>
                </a:lnTo>
                <a:lnTo>
                  <a:pt x="9756520" y="2976922"/>
                </a:lnTo>
                <a:close/>
                <a:moveTo>
                  <a:pt x="9421844" y="3273742"/>
                </a:moveTo>
                <a:lnTo>
                  <a:pt x="9421844" y="2990638"/>
                </a:lnTo>
                <a:lnTo>
                  <a:pt x="9756520" y="2990638"/>
                </a:lnTo>
                <a:lnTo>
                  <a:pt x="9756520" y="3273742"/>
                </a:lnTo>
                <a:close/>
                <a:moveTo>
                  <a:pt x="9421844" y="3570541"/>
                </a:moveTo>
                <a:lnTo>
                  <a:pt x="9421844" y="3287447"/>
                </a:lnTo>
                <a:lnTo>
                  <a:pt x="9756520" y="3287447"/>
                </a:lnTo>
                <a:lnTo>
                  <a:pt x="9756520" y="3570541"/>
                </a:lnTo>
                <a:close/>
                <a:moveTo>
                  <a:pt x="9421844" y="3867361"/>
                </a:moveTo>
                <a:lnTo>
                  <a:pt x="9421844" y="3584257"/>
                </a:lnTo>
                <a:lnTo>
                  <a:pt x="9756520" y="3584257"/>
                </a:lnTo>
                <a:lnTo>
                  <a:pt x="9756520" y="3867361"/>
                </a:lnTo>
                <a:close/>
                <a:moveTo>
                  <a:pt x="9421844" y="4164171"/>
                </a:moveTo>
                <a:lnTo>
                  <a:pt x="9421844" y="3881077"/>
                </a:lnTo>
                <a:lnTo>
                  <a:pt x="9756520" y="3881077"/>
                </a:lnTo>
                <a:lnTo>
                  <a:pt x="9756520" y="4164171"/>
                </a:lnTo>
                <a:close/>
                <a:moveTo>
                  <a:pt x="9421844" y="4460991"/>
                </a:moveTo>
                <a:lnTo>
                  <a:pt x="9421844" y="4177897"/>
                </a:lnTo>
                <a:lnTo>
                  <a:pt x="9756520" y="4177897"/>
                </a:lnTo>
                <a:lnTo>
                  <a:pt x="9756520" y="4460991"/>
                </a:lnTo>
                <a:close/>
                <a:moveTo>
                  <a:pt x="9421844" y="4757811"/>
                </a:moveTo>
                <a:lnTo>
                  <a:pt x="9421844" y="4474707"/>
                </a:lnTo>
                <a:lnTo>
                  <a:pt x="9756520" y="4474707"/>
                </a:lnTo>
                <a:lnTo>
                  <a:pt x="9756520" y="4757811"/>
                </a:lnTo>
                <a:close/>
                <a:moveTo>
                  <a:pt x="9421844" y="5054610"/>
                </a:moveTo>
                <a:lnTo>
                  <a:pt x="9421844" y="4771516"/>
                </a:lnTo>
                <a:lnTo>
                  <a:pt x="9756520" y="4771516"/>
                </a:lnTo>
                <a:lnTo>
                  <a:pt x="9756520" y="5054610"/>
                </a:lnTo>
                <a:close/>
                <a:moveTo>
                  <a:pt x="9421844" y="5351441"/>
                </a:moveTo>
                <a:lnTo>
                  <a:pt x="9421844" y="5068337"/>
                </a:lnTo>
                <a:lnTo>
                  <a:pt x="9756520" y="5068337"/>
                </a:lnTo>
                <a:lnTo>
                  <a:pt x="9756520" y="5351441"/>
                </a:lnTo>
                <a:close/>
                <a:moveTo>
                  <a:pt x="9421844" y="5648250"/>
                </a:moveTo>
                <a:lnTo>
                  <a:pt x="9421844" y="5365157"/>
                </a:lnTo>
                <a:lnTo>
                  <a:pt x="9756520" y="5365157"/>
                </a:lnTo>
                <a:lnTo>
                  <a:pt x="9756520" y="5648250"/>
                </a:lnTo>
                <a:close/>
                <a:moveTo>
                  <a:pt x="9421844" y="5945060"/>
                </a:moveTo>
                <a:lnTo>
                  <a:pt x="9421844" y="5661966"/>
                </a:lnTo>
                <a:lnTo>
                  <a:pt x="9756520" y="5661966"/>
                </a:lnTo>
                <a:lnTo>
                  <a:pt x="9756520" y="5945060"/>
                </a:lnTo>
                <a:close/>
                <a:moveTo>
                  <a:pt x="9421844" y="6241880"/>
                </a:moveTo>
                <a:lnTo>
                  <a:pt x="9421844" y="5958776"/>
                </a:lnTo>
                <a:lnTo>
                  <a:pt x="9756520" y="5958776"/>
                </a:lnTo>
                <a:lnTo>
                  <a:pt x="9756520" y="6241880"/>
                </a:lnTo>
                <a:close/>
                <a:moveTo>
                  <a:pt x="9421844" y="6538690"/>
                </a:moveTo>
                <a:lnTo>
                  <a:pt x="9421844" y="6255596"/>
                </a:lnTo>
                <a:lnTo>
                  <a:pt x="9756520" y="6255596"/>
                </a:lnTo>
                <a:lnTo>
                  <a:pt x="9756520" y="6538690"/>
                </a:lnTo>
                <a:close/>
                <a:moveTo>
                  <a:pt x="9421844" y="6835499"/>
                </a:moveTo>
                <a:lnTo>
                  <a:pt x="9421844" y="6552406"/>
                </a:lnTo>
                <a:lnTo>
                  <a:pt x="9756520" y="6552406"/>
                </a:lnTo>
                <a:lnTo>
                  <a:pt x="9756520" y="6835499"/>
                </a:lnTo>
                <a:close/>
                <a:moveTo>
                  <a:pt x="9070964" y="305593"/>
                </a:moveTo>
                <a:lnTo>
                  <a:pt x="9070964" y="22489"/>
                </a:lnTo>
                <a:lnTo>
                  <a:pt x="9405630" y="22489"/>
                </a:lnTo>
                <a:lnTo>
                  <a:pt x="9405630" y="305593"/>
                </a:lnTo>
                <a:close/>
                <a:moveTo>
                  <a:pt x="9070964" y="602413"/>
                </a:moveTo>
                <a:lnTo>
                  <a:pt x="9070964" y="319309"/>
                </a:lnTo>
                <a:lnTo>
                  <a:pt x="9405630" y="319309"/>
                </a:lnTo>
                <a:lnTo>
                  <a:pt x="9405630" y="602413"/>
                </a:lnTo>
                <a:close/>
                <a:moveTo>
                  <a:pt x="9070964" y="899223"/>
                </a:moveTo>
                <a:lnTo>
                  <a:pt x="9070964" y="616129"/>
                </a:lnTo>
                <a:lnTo>
                  <a:pt x="9405630" y="616129"/>
                </a:lnTo>
                <a:lnTo>
                  <a:pt x="9405630" y="899223"/>
                </a:lnTo>
                <a:close/>
                <a:moveTo>
                  <a:pt x="9070964" y="1196033"/>
                </a:moveTo>
                <a:lnTo>
                  <a:pt x="9070964" y="912928"/>
                </a:lnTo>
                <a:lnTo>
                  <a:pt x="9405630" y="912928"/>
                </a:lnTo>
                <a:lnTo>
                  <a:pt x="9405630" y="1196033"/>
                </a:lnTo>
                <a:close/>
                <a:moveTo>
                  <a:pt x="9070964" y="1492853"/>
                </a:moveTo>
                <a:lnTo>
                  <a:pt x="9070964" y="1209749"/>
                </a:lnTo>
                <a:lnTo>
                  <a:pt x="9405630" y="1209749"/>
                </a:lnTo>
                <a:lnTo>
                  <a:pt x="9405630" y="1492853"/>
                </a:lnTo>
                <a:close/>
                <a:moveTo>
                  <a:pt x="9070964" y="1789662"/>
                </a:moveTo>
                <a:lnTo>
                  <a:pt x="9070964" y="1506569"/>
                </a:lnTo>
                <a:lnTo>
                  <a:pt x="9405630" y="1506569"/>
                </a:lnTo>
                <a:lnTo>
                  <a:pt x="9405630" y="1789662"/>
                </a:lnTo>
                <a:close/>
                <a:moveTo>
                  <a:pt x="9070964" y="2086472"/>
                </a:moveTo>
                <a:lnTo>
                  <a:pt x="9070964" y="1803368"/>
                </a:lnTo>
                <a:lnTo>
                  <a:pt x="9405630" y="1803368"/>
                </a:lnTo>
                <a:lnTo>
                  <a:pt x="9405630" y="2086472"/>
                </a:lnTo>
                <a:close/>
                <a:moveTo>
                  <a:pt x="9070964" y="2383292"/>
                </a:moveTo>
                <a:lnTo>
                  <a:pt x="9070964" y="2100188"/>
                </a:lnTo>
                <a:lnTo>
                  <a:pt x="9405630" y="2100188"/>
                </a:lnTo>
                <a:lnTo>
                  <a:pt x="9405630" y="2383292"/>
                </a:lnTo>
                <a:close/>
                <a:moveTo>
                  <a:pt x="9070964" y="2680112"/>
                </a:moveTo>
                <a:lnTo>
                  <a:pt x="9070964" y="2397008"/>
                </a:lnTo>
                <a:lnTo>
                  <a:pt x="9405630" y="2397008"/>
                </a:lnTo>
                <a:lnTo>
                  <a:pt x="9405630" y="2680112"/>
                </a:lnTo>
                <a:close/>
                <a:moveTo>
                  <a:pt x="9070964" y="2976922"/>
                </a:moveTo>
                <a:lnTo>
                  <a:pt x="9070964" y="2693828"/>
                </a:lnTo>
                <a:lnTo>
                  <a:pt x="9405630" y="2693828"/>
                </a:lnTo>
                <a:lnTo>
                  <a:pt x="9405630" y="2976922"/>
                </a:lnTo>
                <a:close/>
                <a:moveTo>
                  <a:pt x="9070964" y="3273742"/>
                </a:moveTo>
                <a:lnTo>
                  <a:pt x="9070964" y="2990638"/>
                </a:lnTo>
                <a:lnTo>
                  <a:pt x="9405630" y="2990638"/>
                </a:lnTo>
                <a:lnTo>
                  <a:pt x="9405630" y="3273742"/>
                </a:lnTo>
                <a:close/>
                <a:moveTo>
                  <a:pt x="9070964" y="3570541"/>
                </a:moveTo>
                <a:lnTo>
                  <a:pt x="9070964" y="3287447"/>
                </a:lnTo>
                <a:lnTo>
                  <a:pt x="9405630" y="3287447"/>
                </a:lnTo>
                <a:lnTo>
                  <a:pt x="9405630" y="3570541"/>
                </a:lnTo>
                <a:close/>
                <a:moveTo>
                  <a:pt x="9070964" y="3867361"/>
                </a:moveTo>
                <a:lnTo>
                  <a:pt x="9070964" y="3584257"/>
                </a:lnTo>
                <a:lnTo>
                  <a:pt x="9405630" y="3584257"/>
                </a:lnTo>
                <a:lnTo>
                  <a:pt x="9405630" y="3867361"/>
                </a:lnTo>
                <a:close/>
                <a:moveTo>
                  <a:pt x="9070964" y="4164171"/>
                </a:moveTo>
                <a:lnTo>
                  <a:pt x="9070964" y="3881077"/>
                </a:lnTo>
                <a:lnTo>
                  <a:pt x="9405630" y="3881077"/>
                </a:lnTo>
                <a:lnTo>
                  <a:pt x="9405630" y="4164171"/>
                </a:lnTo>
                <a:close/>
                <a:moveTo>
                  <a:pt x="9070964" y="4460991"/>
                </a:moveTo>
                <a:lnTo>
                  <a:pt x="9070964" y="4177897"/>
                </a:lnTo>
                <a:lnTo>
                  <a:pt x="9405630" y="4177897"/>
                </a:lnTo>
                <a:lnTo>
                  <a:pt x="9405630" y="4460991"/>
                </a:lnTo>
                <a:close/>
                <a:moveTo>
                  <a:pt x="9070964" y="4757811"/>
                </a:moveTo>
                <a:lnTo>
                  <a:pt x="9070964" y="4474707"/>
                </a:lnTo>
                <a:lnTo>
                  <a:pt x="9405630" y="4474707"/>
                </a:lnTo>
                <a:lnTo>
                  <a:pt x="9405630" y="4757811"/>
                </a:lnTo>
                <a:close/>
                <a:moveTo>
                  <a:pt x="9070964" y="5054610"/>
                </a:moveTo>
                <a:lnTo>
                  <a:pt x="9070964" y="4771516"/>
                </a:lnTo>
                <a:lnTo>
                  <a:pt x="9405630" y="4771516"/>
                </a:lnTo>
                <a:lnTo>
                  <a:pt x="9405630" y="5054610"/>
                </a:lnTo>
                <a:close/>
                <a:moveTo>
                  <a:pt x="9070964" y="5351441"/>
                </a:moveTo>
                <a:lnTo>
                  <a:pt x="9070964" y="5068337"/>
                </a:lnTo>
                <a:lnTo>
                  <a:pt x="9405630" y="5068337"/>
                </a:lnTo>
                <a:lnTo>
                  <a:pt x="9405630" y="5351441"/>
                </a:lnTo>
                <a:close/>
                <a:moveTo>
                  <a:pt x="9070964" y="5648250"/>
                </a:moveTo>
                <a:lnTo>
                  <a:pt x="9070964" y="5365157"/>
                </a:lnTo>
                <a:lnTo>
                  <a:pt x="9405630" y="5365157"/>
                </a:lnTo>
                <a:lnTo>
                  <a:pt x="9405630" y="5648250"/>
                </a:lnTo>
                <a:close/>
                <a:moveTo>
                  <a:pt x="9070964" y="5945060"/>
                </a:moveTo>
                <a:lnTo>
                  <a:pt x="9070964" y="5661966"/>
                </a:lnTo>
                <a:lnTo>
                  <a:pt x="9405630" y="5661966"/>
                </a:lnTo>
                <a:lnTo>
                  <a:pt x="9405630" y="5945060"/>
                </a:lnTo>
                <a:close/>
                <a:moveTo>
                  <a:pt x="9070964" y="6241880"/>
                </a:moveTo>
                <a:lnTo>
                  <a:pt x="9070964" y="5958776"/>
                </a:lnTo>
                <a:lnTo>
                  <a:pt x="9405630" y="5958776"/>
                </a:lnTo>
                <a:lnTo>
                  <a:pt x="9405630" y="6241880"/>
                </a:lnTo>
                <a:close/>
                <a:moveTo>
                  <a:pt x="9070964" y="6538690"/>
                </a:moveTo>
                <a:lnTo>
                  <a:pt x="9070964" y="6255596"/>
                </a:lnTo>
                <a:lnTo>
                  <a:pt x="9405630" y="6255596"/>
                </a:lnTo>
                <a:lnTo>
                  <a:pt x="9405630" y="6538690"/>
                </a:lnTo>
                <a:close/>
                <a:moveTo>
                  <a:pt x="9070964" y="6835499"/>
                </a:moveTo>
                <a:lnTo>
                  <a:pt x="9070964" y="6552406"/>
                </a:lnTo>
                <a:lnTo>
                  <a:pt x="9405630" y="6552406"/>
                </a:lnTo>
                <a:lnTo>
                  <a:pt x="9405630" y="6835499"/>
                </a:lnTo>
                <a:close/>
                <a:moveTo>
                  <a:pt x="8720094" y="305593"/>
                </a:moveTo>
                <a:lnTo>
                  <a:pt x="8720094" y="22489"/>
                </a:lnTo>
                <a:lnTo>
                  <a:pt x="9054761" y="22489"/>
                </a:lnTo>
                <a:lnTo>
                  <a:pt x="9054761" y="305593"/>
                </a:lnTo>
                <a:close/>
                <a:moveTo>
                  <a:pt x="8720094" y="602413"/>
                </a:moveTo>
                <a:lnTo>
                  <a:pt x="8720094" y="319309"/>
                </a:lnTo>
                <a:lnTo>
                  <a:pt x="9054761" y="319309"/>
                </a:lnTo>
                <a:lnTo>
                  <a:pt x="9054761" y="602413"/>
                </a:lnTo>
                <a:close/>
                <a:moveTo>
                  <a:pt x="8720094" y="899223"/>
                </a:moveTo>
                <a:lnTo>
                  <a:pt x="8720094" y="616129"/>
                </a:lnTo>
                <a:lnTo>
                  <a:pt x="9054761" y="616129"/>
                </a:lnTo>
                <a:lnTo>
                  <a:pt x="9054761" y="899223"/>
                </a:lnTo>
                <a:close/>
                <a:moveTo>
                  <a:pt x="8720094" y="1196033"/>
                </a:moveTo>
                <a:lnTo>
                  <a:pt x="8720094" y="912928"/>
                </a:lnTo>
                <a:lnTo>
                  <a:pt x="9054761" y="912928"/>
                </a:lnTo>
                <a:lnTo>
                  <a:pt x="9054761" y="1196033"/>
                </a:lnTo>
                <a:close/>
                <a:moveTo>
                  <a:pt x="8720094" y="1492853"/>
                </a:moveTo>
                <a:lnTo>
                  <a:pt x="8720094" y="1209749"/>
                </a:lnTo>
                <a:lnTo>
                  <a:pt x="9054761" y="1209749"/>
                </a:lnTo>
                <a:lnTo>
                  <a:pt x="9054761" y="1492853"/>
                </a:lnTo>
                <a:close/>
                <a:moveTo>
                  <a:pt x="8720094" y="1789662"/>
                </a:moveTo>
                <a:lnTo>
                  <a:pt x="8720094" y="1506569"/>
                </a:lnTo>
                <a:lnTo>
                  <a:pt x="9054761" y="1506569"/>
                </a:lnTo>
                <a:lnTo>
                  <a:pt x="9054761" y="1789662"/>
                </a:lnTo>
                <a:close/>
                <a:moveTo>
                  <a:pt x="8720094" y="2086472"/>
                </a:moveTo>
                <a:lnTo>
                  <a:pt x="8720094" y="1803368"/>
                </a:lnTo>
                <a:lnTo>
                  <a:pt x="9054761" y="1803368"/>
                </a:lnTo>
                <a:lnTo>
                  <a:pt x="9054761" y="2086472"/>
                </a:lnTo>
                <a:close/>
                <a:moveTo>
                  <a:pt x="8720094" y="2383292"/>
                </a:moveTo>
                <a:lnTo>
                  <a:pt x="8720094" y="2100188"/>
                </a:lnTo>
                <a:lnTo>
                  <a:pt x="9054761" y="2100188"/>
                </a:lnTo>
                <a:lnTo>
                  <a:pt x="9054761" y="2383292"/>
                </a:lnTo>
                <a:close/>
                <a:moveTo>
                  <a:pt x="8720094" y="2680112"/>
                </a:moveTo>
                <a:lnTo>
                  <a:pt x="8720094" y="2397008"/>
                </a:lnTo>
                <a:lnTo>
                  <a:pt x="9054761" y="2397008"/>
                </a:lnTo>
                <a:lnTo>
                  <a:pt x="9054761" y="2680112"/>
                </a:lnTo>
                <a:close/>
                <a:moveTo>
                  <a:pt x="8720094" y="2976922"/>
                </a:moveTo>
                <a:lnTo>
                  <a:pt x="8720094" y="2693828"/>
                </a:lnTo>
                <a:lnTo>
                  <a:pt x="9054761" y="2693828"/>
                </a:lnTo>
                <a:lnTo>
                  <a:pt x="9054761" y="2976922"/>
                </a:lnTo>
                <a:close/>
                <a:moveTo>
                  <a:pt x="8720094" y="3273742"/>
                </a:moveTo>
                <a:lnTo>
                  <a:pt x="8720094" y="2990638"/>
                </a:lnTo>
                <a:lnTo>
                  <a:pt x="9054761" y="2990638"/>
                </a:lnTo>
                <a:lnTo>
                  <a:pt x="9054761" y="3273742"/>
                </a:lnTo>
                <a:close/>
                <a:moveTo>
                  <a:pt x="8720094" y="3570541"/>
                </a:moveTo>
                <a:lnTo>
                  <a:pt x="8720094" y="3287447"/>
                </a:lnTo>
                <a:lnTo>
                  <a:pt x="9054761" y="3287447"/>
                </a:lnTo>
                <a:lnTo>
                  <a:pt x="9054761" y="3570541"/>
                </a:lnTo>
                <a:close/>
                <a:moveTo>
                  <a:pt x="8720094" y="3867361"/>
                </a:moveTo>
                <a:lnTo>
                  <a:pt x="8720094" y="3584257"/>
                </a:lnTo>
                <a:lnTo>
                  <a:pt x="9054761" y="3584257"/>
                </a:lnTo>
                <a:lnTo>
                  <a:pt x="9054761" y="3867361"/>
                </a:lnTo>
                <a:close/>
                <a:moveTo>
                  <a:pt x="8720094" y="4164171"/>
                </a:moveTo>
                <a:lnTo>
                  <a:pt x="8720094" y="3881077"/>
                </a:lnTo>
                <a:lnTo>
                  <a:pt x="9054761" y="3881077"/>
                </a:lnTo>
                <a:lnTo>
                  <a:pt x="9054761" y="4164171"/>
                </a:lnTo>
                <a:close/>
                <a:moveTo>
                  <a:pt x="8720094" y="4460991"/>
                </a:moveTo>
                <a:lnTo>
                  <a:pt x="8720094" y="4177897"/>
                </a:lnTo>
                <a:lnTo>
                  <a:pt x="9054761" y="4177897"/>
                </a:lnTo>
                <a:lnTo>
                  <a:pt x="9054761" y="4460991"/>
                </a:lnTo>
                <a:close/>
                <a:moveTo>
                  <a:pt x="8720094" y="4757811"/>
                </a:moveTo>
                <a:lnTo>
                  <a:pt x="8720094" y="4474707"/>
                </a:lnTo>
                <a:lnTo>
                  <a:pt x="9054761" y="4474707"/>
                </a:lnTo>
                <a:lnTo>
                  <a:pt x="9054761" y="4757811"/>
                </a:lnTo>
                <a:close/>
                <a:moveTo>
                  <a:pt x="8720094" y="5054610"/>
                </a:moveTo>
                <a:lnTo>
                  <a:pt x="8720094" y="4771516"/>
                </a:lnTo>
                <a:lnTo>
                  <a:pt x="9054761" y="4771516"/>
                </a:lnTo>
                <a:lnTo>
                  <a:pt x="9054761" y="5054610"/>
                </a:lnTo>
                <a:close/>
                <a:moveTo>
                  <a:pt x="8720094" y="5351441"/>
                </a:moveTo>
                <a:lnTo>
                  <a:pt x="8720094" y="5068337"/>
                </a:lnTo>
                <a:lnTo>
                  <a:pt x="9054761" y="5068337"/>
                </a:lnTo>
                <a:lnTo>
                  <a:pt x="9054761" y="5351441"/>
                </a:lnTo>
                <a:close/>
                <a:moveTo>
                  <a:pt x="8720094" y="5648250"/>
                </a:moveTo>
                <a:lnTo>
                  <a:pt x="8720094" y="5365157"/>
                </a:lnTo>
                <a:lnTo>
                  <a:pt x="9054761" y="5365157"/>
                </a:lnTo>
                <a:lnTo>
                  <a:pt x="9054761" y="5648250"/>
                </a:lnTo>
                <a:close/>
                <a:moveTo>
                  <a:pt x="8720094" y="5945060"/>
                </a:moveTo>
                <a:lnTo>
                  <a:pt x="8720094" y="5661966"/>
                </a:lnTo>
                <a:lnTo>
                  <a:pt x="9054761" y="5661966"/>
                </a:lnTo>
                <a:lnTo>
                  <a:pt x="9054761" y="5945060"/>
                </a:lnTo>
                <a:close/>
                <a:moveTo>
                  <a:pt x="8720094" y="6241880"/>
                </a:moveTo>
                <a:lnTo>
                  <a:pt x="8720094" y="5958776"/>
                </a:lnTo>
                <a:lnTo>
                  <a:pt x="9054761" y="5958776"/>
                </a:lnTo>
                <a:lnTo>
                  <a:pt x="9054761" y="6241880"/>
                </a:lnTo>
                <a:close/>
                <a:moveTo>
                  <a:pt x="8720094" y="6538690"/>
                </a:moveTo>
                <a:lnTo>
                  <a:pt x="8720094" y="6255596"/>
                </a:lnTo>
                <a:lnTo>
                  <a:pt x="9054761" y="6255596"/>
                </a:lnTo>
                <a:lnTo>
                  <a:pt x="9054761" y="6538690"/>
                </a:lnTo>
                <a:close/>
                <a:moveTo>
                  <a:pt x="8720094" y="6835499"/>
                </a:moveTo>
                <a:lnTo>
                  <a:pt x="8720094" y="6552406"/>
                </a:lnTo>
                <a:lnTo>
                  <a:pt x="9054761" y="6552406"/>
                </a:lnTo>
                <a:lnTo>
                  <a:pt x="9054761" y="6835499"/>
                </a:lnTo>
                <a:close/>
                <a:moveTo>
                  <a:pt x="8369204" y="305593"/>
                </a:moveTo>
                <a:lnTo>
                  <a:pt x="8369204" y="22489"/>
                </a:lnTo>
                <a:lnTo>
                  <a:pt x="8703881" y="22489"/>
                </a:lnTo>
                <a:lnTo>
                  <a:pt x="8703881" y="305593"/>
                </a:lnTo>
                <a:close/>
                <a:moveTo>
                  <a:pt x="8369204" y="602413"/>
                </a:moveTo>
                <a:lnTo>
                  <a:pt x="8369204" y="319309"/>
                </a:lnTo>
                <a:lnTo>
                  <a:pt x="8703881" y="319309"/>
                </a:lnTo>
                <a:lnTo>
                  <a:pt x="8703881" y="602413"/>
                </a:lnTo>
                <a:close/>
                <a:moveTo>
                  <a:pt x="8369204" y="899223"/>
                </a:moveTo>
                <a:lnTo>
                  <a:pt x="8369204" y="616129"/>
                </a:lnTo>
                <a:lnTo>
                  <a:pt x="8703881" y="616129"/>
                </a:lnTo>
                <a:lnTo>
                  <a:pt x="8703881" y="899223"/>
                </a:lnTo>
                <a:close/>
                <a:moveTo>
                  <a:pt x="8369204" y="1196033"/>
                </a:moveTo>
                <a:lnTo>
                  <a:pt x="8369204" y="912928"/>
                </a:lnTo>
                <a:lnTo>
                  <a:pt x="8703881" y="912928"/>
                </a:lnTo>
                <a:lnTo>
                  <a:pt x="8703881" y="1196033"/>
                </a:lnTo>
                <a:close/>
                <a:moveTo>
                  <a:pt x="8369204" y="1492853"/>
                </a:moveTo>
                <a:lnTo>
                  <a:pt x="8369204" y="1209749"/>
                </a:lnTo>
                <a:lnTo>
                  <a:pt x="8703881" y="1209749"/>
                </a:lnTo>
                <a:lnTo>
                  <a:pt x="8703881" y="1492853"/>
                </a:lnTo>
                <a:close/>
                <a:moveTo>
                  <a:pt x="8369204" y="1789662"/>
                </a:moveTo>
                <a:lnTo>
                  <a:pt x="8369204" y="1506569"/>
                </a:lnTo>
                <a:lnTo>
                  <a:pt x="8703881" y="1506569"/>
                </a:lnTo>
                <a:lnTo>
                  <a:pt x="8703881" y="1789662"/>
                </a:lnTo>
                <a:close/>
                <a:moveTo>
                  <a:pt x="8369204" y="2086472"/>
                </a:moveTo>
                <a:lnTo>
                  <a:pt x="8369204" y="1803368"/>
                </a:lnTo>
                <a:lnTo>
                  <a:pt x="8703881" y="1803368"/>
                </a:lnTo>
                <a:lnTo>
                  <a:pt x="8703881" y="2086472"/>
                </a:lnTo>
                <a:close/>
                <a:moveTo>
                  <a:pt x="8369204" y="2383292"/>
                </a:moveTo>
                <a:lnTo>
                  <a:pt x="8369204" y="2100188"/>
                </a:lnTo>
                <a:lnTo>
                  <a:pt x="8703881" y="2100188"/>
                </a:lnTo>
                <a:lnTo>
                  <a:pt x="8703881" y="2383292"/>
                </a:lnTo>
                <a:close/>
                <a:moveTo>
                  <a:pt x="8369204" y="2680112"/>
                </a:moveTo>
                <a:lnTo>
                  <a:pt x="8369204" y="2397008"/>
                </a:lnTo>
                <a:lnTo>
                  <a:pt x="8703881" y="2397008"/>
                </a:lnTo>
                <a:lnTo>
                  <a:pt x="8703881" y="2680112"/>
                </a:lnTo>
                <a:close/>
                <a:moveTo>
                  <a:pt x="8369204" y="2976922"/>
                </a:moveTo>
                <a:lnTo>
                  <a:pt x="8369204" y="2693828"/>
                </a:lnTo>
                <a:lnTo>
                  <a:pt x="8703881" y="2693828"/>
                </a:lnTo>
                <a:lnTo>
                  <a:pt x="8703881" y="2976922"/>
                </a:lnTo>
                <a:close/>
                <a:moveTo>
                  <a:pt x="8369204" y="3273742"/>
                </a:moveTo>
                <a:lnTo>
                  <a:pt x="8369204" y="2990638"/>
                </a:lnTo>
                <a:lnTo>
                  <a:pt x="8703881" y="2990638"/>
                </a:lnTo>
                <a:lnTo>
                  <a:pt x="8703881" y="3273742"/>
                </a:lnTo>
                <a:close/>
                <a:moveTo>
                  <a:pt x="8369204" y="3570541"/>
                </a:moveTo>
                <a:lnTo>
                  <a:pt x="8369204" y="3287447"/>
                </a:lnTo>
                <a:lnTo>
                  <a:pt x="8703881" y="3287447"/>
                </a:lnTo>
                <a:lnTo>
                  <a:pt x="8703881" y="3570541"/>
                </a:lnTo>
                <a:close/>
                <a:moveTo>
                  <a:pt x="8369204" y="3867361"/>
                </a:moveTo>
                <a:lnTo>
                  <a:pt x="8369204" y="3584257"/>
                </a:lnTo>
                <a:lnTo>
                  <a:pt x="8703881" y="3584257"/>
                </a:lnTo>
                <a:lnTo>
                  <a:pt x="8703881" y="3867361"/>
                </a:lnTo>
                <a:close/>
                <a:moveTo>
                  <a:pt x="8369204" y="4164171"/>
                </a:moveTo>
                <a:lnTo>
                  <a:pt x="8369204" y="3881077"/>
                </a:lnTo>
                <a:lnTo>
                  <a:pt x="8703881" y="3881077"/>
                </a:lnTo>
                <a:lnTo>
                  <a:pt x="8703881" y="4164171"/>
                </a:lnTo>
                <a:close/>
                <a:moveTo>
                  <a:pt x="8369204" y="4460991"/>
                </a:moveTo>
                <a:lnTo>
                  <a:pt x="8369204" y="4177897"/>
                </a:lnTo>
                <a:lnTo>
                  <a:pt x="8703881" y="4177897"/>
                </a:lnTo>
                <a:lnTo>
                  <a:pt x="8703881" y="4460991"/>
                </a:lnTo>
                <a:close/>
                <a:moveTo>
                  <a:pt x="8369204" y="4757811"/>
                </a:moveTo>
                <a:lnTo>
                  <a:pt x="8369204" y="4474707"/>
                </a:lnTo>
                <a:lnTo>
                  <a:pt x="8703881" y="4474707"/>
                </a:lnTo>
                <a:lnTo>
                  <a:pt x="8703881" y="4757811"/>
                </a:lnTo>
                <a:close/>
                <a:moveTo>
                  <a:pt x="8369204" y="5054610"/>
                </a:moveTo>
                <a:lnTo>
                  <a:pt x="8369204" y="4771516"/>
                </a:lnTo>
                <a:lnTo>
                  <a:pt x="8703881" y="4771516"/>
                </a:lnTo>
                <a:lnTo>
                  <a:pt x="8703881" y="5054610"/>
                </a:lnTo>
                <a:close/>
                <a:moveTo>
                  <a:pt x="8369204" y="5351441"/>
                </a:moveTo>
                <a:lnTo>
                  <a:pt x="8369204" y="5068337"/>
                </a:lnTo>
                <a:lnTo>
                  <a:pt x="8703881" y="5068337"/>
                </a:lnTo>
                <a:lnTo>
                  <a:pt x="8703881" y="5351441"/>
                </a:lnTo>
                <a:close/>
                <a:moveTo>
                  <a:pt x="8369204" y="5648250"/>
                </a:moveTo>
                <a:lnTo>
                  <a:pt x="8369204" y="5365157"/>
                </a:lnTo>
                <a:lnTo>
                  <a:pt x="8703881" y="5365157"/>
                </a:lnTo>
                <a:lnTo>
                  <a:pt x="8703881" y="5648250"/>
                </a:lnTo>
                <a:close/>
                <a:moveTo>
                  <a:pt x="8369204" y="5945060"/>
                </a:moveTo>
                <a:lnTo>
                  <a:pt x="8369204" y="5661966"/>
                </a:lnTo>
                <a:lnTo>
                  <a:pt x="8703881" y="5661966"/>
                </a:lnTo>
                <a:lnTo>
                  <a:pt x="8703881" y="5945060"/>
                </a:lnTo>
                <a:close/>
                <a:moveTo>
                  <a:pt x="8369204" y="6241880"/>
                </a:moveTo>
                <a:lnTo>
                  <a:pt x="8369204" y="5958776"/>
                </a:lnTo>
                <a:lnTo>
                  <a:pt x="8703881" y="5958776"/>
                </a:lnTo>
                <a:lnTo>
                  <a:pt x="8703881" y="6241880"/>
                </a:lnTo>
                <a:close/>
                <a:moveTo>
                  <a:pt x="8369204" y="6538690"/>
                </a:moveTo>
                <a:lnTo>
                  <a:pt x="8369204" y="6255596"/>
                </a:lnTo>
                <a:lnTo>
                  <a:pt x="8703881" y="6255596"/>
                </a:lnTo>
                <a:lnTo>
                  <a:pt x="8703881" y="6538690"/>
                </a:lnTo>
                <a:close/>
                <a:moveTo>
                  <a:pt x="8369204" y="6835499"/>
                </a:moveTo>
                <a:lnTo>
                  <a:pt x="8369204" y="6552406"/>
                </a:lnTo>
                <a:lnTo>
                  <a:pt x="8703881" y="6552406"/>
                </a:lnTo>
                <a:lnTo>
                  <a:pt x="8703881" y="6835499"/>
                </a:lnTo>
                <a:close/>
                <a:moveTo>
                  <a:pt x="8018335" y="305593"/>
                </a:moveTo>
                <a:lnTo>
                  <a:pt x="8018335" y="22489"/>
                </a:lnTo>
                <a:lnTo>
                  <a:pt x="8352990" y="22489"/>
                </a:lnTo>
                <a:lnTo>
                  <a:pt x="8352990" y="305593"/>
                </a:lnTo>
                <a:close/>
                <a:moveTo>
                  <a:pt x="8018335" y="602413"/>
                </a:moveTo>
                <a:lnTo>
                  <a:pt x="8018335" y="319309"/>
                </a:lnTo>
                <a:lnTo>
                  <a:pt x="8352990" y="319309"/>
                </a:lnTo>
                <a:lnTo>
                  <a:pt x="8352990" y="602413"/>
                </a:lnTo>
                <a:close/>
                <a:moveTo>
                  <a:pt x="8018335" y="899223"/>
                </a:moveTo>
                <a:lnTo>
                  <a:pt x="8018335" y="616129"/>
                </a:lnTo>
                <a:lnTo>
                  <a:pt x="8352990" y="616129"/>
                </a:lnTo>
                <a:lnTo>
                  <a:pt x="8352990" y="899223"/>
                </a:lnTo>
                <a:close/>
                <a:moveTo>
                  <a:pt x="8018335" y="1196033"/>
                </a:moveTo>
                <a:lnTo>
                  <a:pt x="8018335" y="912928"/>
                </a:lnTo>
                <a:lnTo>
                  <a:pt x="8352990" y="912928"/>
                </a:lnTo>
                <a:lnTo>
                  <a:pt x="8352990" y="1196033"/>
                </a:lnTo>
                <a:close/>
                <a:moveTo>
                  <a:pt x="8018335" y="1492853"/>
                </a:moveTo>
                <a:lnTo>
                  <a:pt x="8018335" y="1209749"/>
                </a:lnTo>
                <a:lnTo>
                  <a:pt x="8352990" y="1209749"/>
                </a:lnTo>
                <a:lnTo>
                  <a:pt x="8352990" y="1492853"/>
                </a:lnTo>
                <a:close/>
                <a:moveTo>
                  <a:pt x="8018335" y="1789662"/>
                </a:moveTo>
                <a:lnTo>
                  <a:pt x="8018335" y="1506569"/>
                </a:lnTo>
                <a:lnTo>
                  <a:pt x="8352990" y="1506569"/>
                </a:lnTo>
                <a:lnTo>
                  <a:pt x="8352990" y="1789662"/>
                </a:lnTo>
                <a:close/>
                <a:moveTo>
                  <a:pt x="8018335" y="2086472"/>
                </a:moveTo>
                <a:lnTo>
                  <a:pt x="8018335" y="1803368"/>
                </a:lnTo>
                <a:lnTo>
                  <a:pt x="8352990" y="1803368"/>
                </a:lnTo>
                <a:lnTo>
                  <a:pt x="8352990" y="2086472"/>
                </a:lnTo>
                <a:close/>
                <a:moveTo>
                  <a:pt x="8018335" y="2383292"/>
                </a:moveTo>
                <a:lnTo>
                  <a:pt x="8018335" y="2100188"/>
                </a:lnTo>
                <a:lnTo>
                  <a:pt x="8352990" y="2100188"/>
                </a:lnTo>
                <a:lnTo>
                  <a:pt x="8352990" y="2383292"/>
                </a:lnTo>
                <a:close/>
                <a:moveTo>
                  <a:pt x="8018335" y="2680112"/>
                </a:moveTo>
                <a:lnTo>
                  <a:pt x="8018335" y="2397008"/>
                </a:lnTo>
                <a:lnTo>
                  <a:pt x="8352990" y="2397008"/>
                </a:lnTo>
                <a:lnTo>
                  <a:pt x="8352990" y="2680112"/>
                </a:lnTo>
                <a:close/>
                <a:moveTo>
                  <a:pt x="8018335" y="2976922"/>
                </a:moveTo>
                <a:lnTo>
                  <a:pt x="8018335" y="2693828"/>
                </a:lnTo>
                <a:lnTo>
                  <a:pt x="8352990" y="2693828"/>
                </a:lnTo>
                <a:lnTo>
                  <a:pt x="8352990" y="2976922"/>
                </a:lnTo>
                <a:close/>
                <a:moveTo>
                  <a:pt x="8018335" y="3273742"/>
                </a:moveTo>
                <a:lnTo>
                  <a:pt x="8018335" y="2990638"/>
                </a:lnTo>
                <a:lnTo>
                  <a:pt x="8352990" y="2990638"/>
                </a:lnTo>
                <a:lnTo>
                  <a:pt x="8352990" y="3273742"/>
                </a:lnTo>
                <a:close/>
                <a:moveTo>
                  <a:pt x="8018335" y="3570541"/>
                </a:moveTo>
                <a:lnTo>
                  <a:pt x="8018335" y="3287447"/>
                </a:lnTo>
                <a:lnTo>
                  <a:pt x="8352990" y="3287447"/>
                </a:lnTo>
                <a:lnTo>
                  <a:pt x="8352990" y="3570541"/>
                </a:lnTo>
                <a:close/>
                <a:moveTo>
                  <a:pt x="8018335" y="3867361"/>
                </a:moveTo>
                <a:lnTo>
                  <a:pt x="8018335" y="3584257"/>
                </a:lnTo>
                <a:lnTo>
                  <a:pt x="8352990" y="3584257"/>
                </a:lnTo>
                <a:lnTo>
                  <a:pt x="8352990" y="3867361"/>
                </a:lnTo>
                <a:close/>
                <a:moveTo>
                  <a:pt x="8018335" y="4164171"/>
                </a:moveTo>
                <a:lnTo>
                  <a:pt x="8018335" y="3881077"/>
                </a:lnTo>
                <a:lnTo>
                  <a:pt x="8352990" y="3881077"/>
                </a:lnTo>
                <a:lnTo>
                  <a:pt x="8352990" y="4164171"/>
                </a:lnTo>
                <a:close/>
                <a:moveTo>
                  <a:pt x="8018335" y="4460991"/>
                </a:moveTo>
                <a:lnTo>
                  <a:pt x="8018335" y="4177897"/>
                </a:lnTo>
                <a:lnTo>
                  <a:pt x="8352990" y="4177897"/>
                </a:lnTo>
                <a:lnTo>
                  <a:pt x="8352990" y="4460991"/>
                </a:lnTo>
                <a:close/>
                <a:moveTo>
                  <a:pt x="8018335" y="4757811"/>
                </a:moveTo>
                <a:lnTo>
                  <a:pt x="8018335" y="4474707"/>
                </a:lnTo>
                <a:lnTo>
                  <a:pt x="8352990" y="4474707"/>
                </a:lnTo>
                <a:lnTo>
                  <a:pt x="8352990" y="4757811"/>
                </a:lnTo>
                <a:close/>
                <a:moveTo>
                  <a:pt x="8018335" y="5054610"/>
                </a:moveTo>
                <a:lnTo>
                  <a:pt x="8018335" y="4771516"/>
                </a:lnTo>
                <a:lnTo>
                  <a:pt x="8352990" y="4771516"/>
                </a:lnTo>
                <a:lnTo>
                  <a:pt x="8352990" y="5054610"/>
                </a:lnTo>
                <a:close/>
                <a:moveTo>
                  <a:pt x="8018335" y="5351441"/>
                </a:moveTo>
                <a:lnTo>
                  <a:pt x="8018335" y="5068337"/>
                </a:lnTo>
                <a:lnTo>
                  <a:pt x="8352990" y="5068337"/>
                </a:lnTo>
                <a:lnTo>
                  <a:pt x="8352990" y="5351441"/>
                </a:lnTo>
                <a:close/>
                <a:moveTo>
                  <a:pt x="8018335" y="5648250"/>
                </a:moveTo>
                <a:lnTo>
                  <a:pt x="8018335" y="5365157"/>
                </a:lnTo>
                <a:lnTo>
                  <a:pt x="8352990" y="5365157"/>
                </a:lnTo>
                <a:lnTo>
                  <a:pt x="8352990" y="5648250"/>
                </a:lnTo>
                <a:close/>
                <a:moveTo>
                  <a:pt x="8018335" y="5945060"/>
                </a:moveTo>
                <a:lnTo>
                  <a:pt x="8018335" y="5661966"/>
                </a:lnTo>
                <a:lnTo>
                  <a:pt x="8352990" y="5661966"/>
                </a:lnTo>
                <a:lnTo>
                  <a:pt x="8352990" y="5945060"/>
                </a:lnTo>
                <a:close/>
                <a:moveTo>
                  <a:pt x="8018335" y="6241880"/>
                </a:moveTo>
                <a:lnTo>
                  <a:pt x="8018335" y="5958776"/>
                </a:lnTo>
                <a:lnTo>
                  <a:pt x="8352990" y="5958776"/>
                </a:lnTo>
                <a:lnTo>
                  <a:pt x="8352990" y="6241880"/>
                </a:lnTo>
                <a:close/>
                <a:moveTo>
                  <a:pt x="8018335" y="6538690"/>
                </a:moveTo>
                <a:lnTo>
                  <a:pt x="8018335" y="6255596"/>
                </a:lnTo>
                <a:lnTo>
                  <a:pt x="8352990" y="6255596"/>
                </a:lnTo>
                <a:lnTo>
                  <a:pt x="8352990" y="6538690"/>
                </a:lnTo>
                <a:close/>
                <a:moveTo>
                  <a:pt x="8018335" y="6835499"/>
                </a:moveTo>
                <a:lnTo>
                  <a:pt x="8018335" y="6552406"/>
                </a:lnTo>
                <a:lnTo>
                  <a:pt x="8352990" y="6552406"/>
                </a:lnTo>
                <a:lnTo>
                  <a:pt x="8352990" y="6835499"/>
                </a:lnTo>
                <a:close/>
                <a:moveTo>
                  <a:pt x="7667444" y="305593"/>
                </a:moveTo>
                <a:lnTo>
                  <a:pt x="7667444" y="22489"/>
                </a:lnTo>
                <a:lnTo>
                  <a:pt x="8002121" y="22489"/>
                </a:lnTo>
                <a:lnTo>
                  <a:pt x="8002121" y="305593"/>
                </a:lnTo>
                <a:close/>
                <a:moveTo>
                  <a:pt x="7667444" y="602413"/>
                </a:moveTo>
                <a:lnTo>
                  <a:pt x="7667444" y="319309"/>
                </a:lnTo>
                <a:lnTo>
                  <a:pt x="8002121" y="319309"/>
                </a:lnTo>
                <a:lnTo>
                  <a:pt x="8002121" y="602413"/>
                </a:lnTo>
                <a:close/>
                <a:moveTo>
                  <a:pt x="7667444" y="899223"/>
                </a:moveTo>
                <a:lnTo>
                  <a:pt x="7667444" y="616129"/>
                </a:lnTo>
                <a:lnTo>
                  <a:pt x="8002121" y="616129"/>
                </a:lnTo>
                <a:lnTo>
                  <a:pt x="8002121" y="899223"/>
                </a:lnTo>
                <a:close/>
                <a:moveTo>
                  <a:pt x="7667444" y="1196033"/>
                </a:moveTo>
                <a:lnTo>
                  <a:pt x="7667444" y="912928"/>
                </a:lnTo>
                <a:lnTo>
                  <a:pt x="8002121" y="912928"/>
                </a:lnTo>
                <a:lnTo>
                  <a:pt x="8002121" y="1196033"/>
                </a:lnTo>
                <a:close/>
                <a:moveTo>
                  <a:pt x="7667444" y="1492853"/>
                </a:moveTo>
                <a:lnTo>
                  <a:pt x="7667444" y="1209749"/>
                </a:lnTo>
                <a:lnTo>
                  <a:pt x="8002121" y="1209749"/>
                </a:lnTo>
                <a:lnTo>
                  <a:pt x="8002121" y="1492853"/>
                </a:lnTo>
                <a:close/>
                <a:moveTo>
                  <a:pt x="7667444" y="1789662"/>
                </a:moveTo>
                <a:lnTo>
                  <a:pt x="7667444" y="1506569"/>
                </a:lnTo>
                <a:lnTo>
                  <a:pt x="8002121" y="1506569"/>
                </a:lnTo>
                <a:lnTo>
                  <a:pt x="8002121" y="1789662"/>
                </a:lnTo>
                <a:close/>
                <a:moveTo>
                  <a:pt x="7667444" y="2086472"/>
                </a:moveTo>
                <a:lnTo>
                  <a:pt x="7667444" y="1803368"/>
                </a:lnTo>
                <a:lnTo>
                  <a:pt x="8002121" y="1803368"/>
                </a:lnTo>
                <a:lnTo>
                  <a:pt x="8002121" y="2086472"/>
                </a:lnTo>
                <a:close/>
                <a:moveTo>
                  <a:pt x="7667444" y="2383292"/>
                </a:moveTo>
                <a:lnTo>
                  <a:pt x="7667444" y="2100188"/>
                </a:lnTo>
                <a:lnTo>
                  <a:pt x="8002121" y="2100188"/>
                </a:lnTo>
                <a:lnTo>
                  <a:pt x="8002121" y="2383292"/>
                </a:lnTo>
                <a:close/>
                <a:moveTo>
                  <a:pt x="7667444" y="2680112"/>
                </a:moveTo>
                <a:lnTo>
                  <a:pt x="7667444" y="2397008"/>
                </a:lnTo>
                <a:lnTo>
                  <a:pt x="8002121" y="2397008"/>
                </a:lnTo>
                <a:lnTo>
                  <a:pt x="8002121" y="2680112"/>
                </a:lnTo>
                <a:close/>
                <a:moveTo>
                  <a:pt x="7667444" y="2976922"/>
                </a:moveTo>
                <a:lnTo>
                  <a:pt x="7667444" y="2693828"/>
                </a:lnTo>
                <a:lnTo>
                  <a:pt x="8002121" y="2693828"/>
                </a:lnTo>
                <a:lnTo>
                  <a:pt x="8002121" y="2976922"/>
                </a:lnTo>
                <a:close/>
                <a:moveTo>
                  <a:pt x="7667444" y="3273742"/>
                </a:moveTo>
                <a:lnTo>
                  <a:pt x="7667444" y="2990638"/>
                </a:lnTo>
                <a:lnTo>
                  <a:pt x="8002121" y="2990638"/>
                </a:lnTo>
                <a:lnTo>
                  <a:pt x="8002121" y="3273742"/>
                </a:lnTo>
                <a:close/>
                <a:moveTo>
                  <a:pt x="7667444" y="3570541"/>
                </a:moveTo>
                <a:lnTo>
                  <a:pt x="7667444" y="3287447"/>
                </a:lnTo>
                <a:lnTo>
                  <a:pt x="8002121" y="3287447"/>
                </a:lnTo>
                <a:lnTo>
                  <a:pt x="8002121" y="3570541"/>
                </a:lnTo>
                <a:close/>
                <a:moveTo>
                  <a:pt x="7667444" y="3867361"/>
                </a:moveTo>
                <a:lnTo>
                  <a:pt x="7667444" y="3584257"/>
                </a:lnTo>
                <a:lnTo>
                  <a:pt x="8002121" y="3584257"/>
                </a:lnTo>
                <a:lnTo>
                  <a:pt x="8002121" y="3867361"/>
                </a:lnTo>
                <a:close/>
                <a:moveTo>
                  <a:pt x="7667444" y="4164171"/>
                </a:moveTo>
                <a:lnTo>
                  <a:pt x="7667444" y="3881077"/>
                </a:lnTo>
                <a:lnTo>
                  <a:pt x="8002121" y="3881077"/>
                </a:lnTo>
                <a:lnTo>
                  <a:pt x="8002121" y="4164171"/>
                </a:lnTo>
                <a:close/>
                <a:moveTo>
                  <a:pt x="7667444" y="4460991"/>
                </a:moveTo>
                <a:lnTo>
                  <a:pt x="7667444" y="4177897"/>
                </a:lnTo>
                <a:lnTo>
                  <a:pt x="8002121" y="4177897"/>
                </a:lnTo>
                <a:lnTo>
                  <a:pt x="8002121" y="4460991"/>
                </a:lnTo>
                <a:close/>
                <a:moveTo>
                  <a:pt x="7667444" y="4757811"/>
                </a:moveTo>
                <a:lnTo>
                  <a:pt x="7667444" y="4474707"/>
                </a:lnTo>
                <a:lnTo>
                  <a:pt x="8002121" y="4474707"/>
                </a:lnTo>
                <a:lnTo>
                  <a:pt x="8002121" y="4757811"/>
                </a:lnTo>
                <a:close/>
                <a:moveTo>
                  <a:pt x="7667444" y="5054610"/>
                </a:moveTo>
                <a:lnTo>
                  <a:pt x="7667444" y="4771516"/>
                </a:lnTo>
                <a:lnTo>
                  <a:pt x="8002121" y="4771516"/>
                </a:lnTo>
                <a:lnTo>
                  <a:pt x="8002121" y="5054610"/>
                </a:lnTo>
                <a:close/>
                <a:moveTo>
                  <a:pt x="7667444" y="5351441"/>
                </a:moveTo>
                <a:lnTo>
                  <a:pt x="7667444" y="5068337"/>
                </a:lnTo>
                <a:lnTo>
                  <a:pt x="8002121" y="5068337"/>
                </a:lnTo>
                <a:lnTo>
                  <a:pt x="8002121" y="5351441"/>
                </a:lnTo>
                <a:close/>
                <a:moveTo>
                  <a:pt x="7667444" y="5648250"/>
                </a:moveTo>
                <a:lnTo>
                  <a:pt x="7667444" y="5365157"/>
                </a:lnTo>
                <a:lnTo>
                  <a:pt x="8002121" y="5365157"/>
                </a:lnTo>
                <a:lnTo>
                  <a:pt x="8002121" y="5648250"/>
                </a:lnTo>
                <a:close/>
                <a:moveTo>
                  <a:pt x="7667444" y="5945060"/>
                </a:moveTo>
                <a:lnTo>
                  <a:pt x="7667444" y="5661966"/>
                </a:lnTo>
                <a:lnTo>
                  <a:pt x="8002121" y="5661966"/>
                </a:lnTo>
                <a:lnTo>
                  <a:pt x="8002121" y="5945060"/>
                </a:lnTo>
                <a:close/>
                <a:moveTo>
                  <a:pt x="7667444" y="6241880"/>
                </a:moveTo>
                <a:lnTo>
                  <a:pt x="7667444" y="5958776"/>
                </a:lnTo>
                <a:lnTo>
                  <a:pt x="8002121" y="5958776"/>
                </a:lnTo>
                <a:lnTo>
                  <a:pt x="8002121" y="6241880"/>
                </a:lnTo>
                <a:close/>
                <a:moveTo>
                  <a:pt x="7667444" y="6538690"/>
                </a:moveTo>
                <a:lnTo>
                  <a:pt x="7667444" y="6255596"/>
                </a:lnTo>
                <a:lnTo>
                  <a:pt x="8002121" y="6255596"/>
                </a:lnTo>
                <a:lnTo>
                  <a:pt x="8002121" y="6538690"/>
                </a:lnTo>
                <a:close/>
                <a:moveTo>
                  <a:pt x="7667444" y="6835499"/>
                </a:moveTo>
                <a:lnTo>
                  <a:pt x="7667444" y="6552406"/>
                </a:lnTo>
                <a:lnTo>
                  <a:pt x="8002121" y="6552406"/>
                </a:lnTo>
                <a:lnTo>
                  <a:pt x="8002121" y="6835499"/>
                </a:lnTo>
                <a:close/>
                <a:moveTo>
                  <a:pt x="7316575" y="305593"/>
                </a:moveTo>
                <a:lnTo>
                  <a:pt x="7316575" y="22489"/>
                </a:lnTo>
                <a:lnTo>
                  <a:pt x="7651231" y="22489"/>
                </a:lnTo>
                <a:lnTo>
                  <a:pt x="7651231" y="305593"/>
                </a:lnTo>
                <a:close/>
                <a:moveTo>
                  <a:pt x="7316575" y="602413"/>
                </a:moveTo>
                <a:lnTo>
                  <a:pt x="7316575" y="319309"/>
                </a:lnTo>
                <a:lnTo>
                  <a:pt x="7651231" y="319309"/>
                </a:lnTo>
                <a:lnTo>
                  <a:pt x="7651231" y="602413"/>
                </a:lnTo>
                <a:close/>
                <a:moveTo>
                  <a:pt x="7316575" y="899223"/>
                </a:moveTo>
                <a:lnTo>
                  <a:pt x="7316575" y="616129"/>
                </a:lnTo>
                <a:lnTo>
                  <a:pt x="7651231" y="616129"/>
                </a:lnTo>
                <a:lnTo>
                  <a:pt x="7651231" y="899223"/>
                </a:lnTo>
                <a:close/>
                <a:moveTo>
                  <a:pt x="7316575" y="1196033"/>
                </a:moveTo>
                <a:lnTo>
                  <a:pt x="7316575" y="912928"/>
                </a:lnTo>
                <a:lnTo>
                  <a:pt x="7651231" y="912928"/>
                </a:lnTo>
                <a:lnTo>
                  <a:pt x="7651231" y="1196033"/>
                </a:lnTo>
                <a:close/>
                <a:moveTo>
                  <a:pt x="7316575" y="1492853"/>
                </a:moveTo>
                <a:lnTo>
                  <a:pt x="7316575" y="1209749"/>
                </a:lnTo>
                <a:lnTo>
                  <a:pt x="7651231" y="1209749"/>
                </a:lnTo>
                <a:lnTo>
                  <a:pt x="7651231" y="1492853"/>
                </a:lnTo>
                <a:close/>
                <a:moveTo>
                  <a:pt x="7316575" y="1789662"/>
                </a:moveTo>
                <a:lnTo>
                  <a:pt x="7316575" y="1506569"/>
                </a:lnTo>
                <a:lnTo>
                  <a:pt x="7651231" y="1506569"/>
                </a:lnTo>
                <a:lnTo>
                  <a:pt x="7651231" y="1789662"/>
                </a:lnTo>
                <a:close/>
                <a:moveTo>
                  <a:pt x="7316575" y="2086472"/>
                </a:moveTo>
                <a:lnTo>
                  <a:pt x="7316575" y="1803368"/>
                </a:lnTo>
                <a:lnTo>
                  <a:pt x="7651231" y="1803368"/>
                </a:lnTo>
                <a:lnTo>
                  <a:pt x="7651231" y="2086472"/>
                </a:lnTo>
                <a:close/>
                <a:moveTo>
                  <a:pt x="7316575" y="2383292"/>
                </a:moveTo>
                <a:lnTo>
                  <a:pt x="7316575" y="2100188"/>
                </a:lnTo>
                <a:lnTo>
                  <a:pt x="7651231" y="2100188"/>
                </a:lnTo>
                <a:lnTo>
                  <a:pt x="7651231" y="2383292"/>
                </a:lnTo>
                <a:close/>
                <a:moveTo>
                  <a:pt x="7316575" y="2680112"/>
                </a:moveTo>
                <a:lnTo>
                  <a:pt x="7316575" y="2397008"/>
                </a:lnTo>
                <a:lnTo>
                  <a:pt x="7651231" y="2397008"/>
                </a:lnTo>
                <a:lnTo>
                  <a:pt x="7651231" y="2680112"/>
                </a:lnTo>
                <a:close/>
                <a:moveTo>
                  <a:pt x="7316575" y="2976922"/>
                </a:moveTo>
                <a:lnTo>
                  <a:pt x="7316575" y="2693828"/>
                </a:lnTo>
                <a:lnTo>
                  <a:pt x="7651231" y="2693828"/>
                </a:lnTo>
                <a:lnTo>
                  <a:pt x="7651231" y="2976922"/>
                </a:lnTo>
                <a:close/>
                <a:moveTo>
                  <a:pt x="7316575" y="3273742"/>
                </a:moveTo>
                <a:lnTo>
                  <a:pt x="7316575" y="2990638"/>
                </a:lnTo>
                <a:lnTo>
                  <a:pt x="7651231" y="2990638"/>
                </a:lnTo>
                <a:lnTo>
                  <a:pt x="7651231" y="3273742"/>
                </a:lnTo>
                <a:close/>
                <a:moveTo>
                  <a:pt x="7316575" y="3570541"/>
                </a:moveTo>
                <a:lnTo>
                  <a:pt x="7316575" y="3287447"/>
                </a:lnTo>
                <a:lnTo>
                  <a:pt x="7651231" y="3287447"/>
                </a:lnTo>
                <a:lnTo>
                  <a:pt x="7651231" y="3570541"/>
                </a:lnTo>
                <a:close/>
                <a:moveTo>
                  <a:pt x="7316575" y="3867361"/>
                </a:moveTo>
                <a:lnTo>
                  <a:pt x="7316575" y="3584257"/>
                </a:lnTo>
                <a:lnTo>
                  <a:pt x="7651231" y="3584257"/>
                </a:lnTo>
                <a:lnTo>
                  <a:pt x="7651231" y="3867361"/>
                </a:lnTo>
                <a:close/>
                <a:moveTo>
                  <a:pt x="7316575" y="4164171"/>
                </a:moveTo>
                <a:lnTo>
                  <a:pt x="7316575" y="3881077"/>
                </a:lnTo>
                <a:lnTo>
                  <a:pt x="7651231" y="3881077"/>
                </a:lnTo>
                <a:lnTo>
                  <a:pt x="7651231" y="4164171"/>
                </a:lnTo>
                <a:close/>
                <a:moveTo>
                  <a:pt x="7316575" y="4460991"/>
                </a:moveTo>
                <a:lnTo>
                  <a:pt x="7316575" y="4177897"/>
                </a:lnTo>
                <a:lnTo>
                  <a:pt x="7651231" y="4177897"/>
                </a:lnTo>
                <a:lnTo>
                  <a:pt x="7651231" y="4460991"/>
                </a:lnTo>
                <a:close/>
                <a:moveTo>
                  <a:pt x="7316575" y="4757811"/>
                </a:moveTo>
                <a:lnTo>
                  <a:pt x="7316575" y="4474707"/>
                </a:lnTo>
                <a:lnTo>
                  <a:pt x="7651231" y="4474707"/>
                </a:lnTo>
                <a:lnTo>
                  <a:pt x="7651231" y="4757811"/>
                </a:lnTo>
                <a:close/>
                <a:moveTo>
                  <a:pt x="7316575" y="5054610"/>
                </a:moveTo>
                <a:lnTo>
                  <a:pt x="7316575" y="4771516"/>
                </a:lnTo>
                <a:lnTo>
                  <a:pt x="7651231" y="4771516"/>
                </a:lnTo>
                <a:lnTo>
                  <a:pt x="7651231" y="5054610"/>
                </a:lnTo>
                <a:close/>
                <a:moveTo>
                  <a:pt x="7316575" y="5351441"/>
                </a:moveTo>
                <a:lnTo>
                  <a:pt x="7316575" y="5068337"/>
                </a:lnTo>
                <a:lnTo>
                  <a:pt x="7651231" y="5068337"/>
                </a:lnTo>
                <a:lnTo>
                  <a:pt x="7651231" y="5351441"/>
                </a:lnTo>
                <a:close/>
                <a:moveTo>
                  <a:pt x="7316575" y="5648250"/>
                </a:moveTo>
                <a:lnTo>
                  <a:pt x="7316575" y="5365157"/>
                </a:lnTo>
                <a:lnTo>
                  <a:pt x="7651231" y="5365157"/>
                </a:lnTo>
                <a:lnTo>
                  <a:pt x="7651231" y="5648250"/>
                </a:lnTo>
                <a:close/>
                <a:moveTo>
                  <a:pt x="7316575" y="5945060"/>
                </a:moveTo>
                <a:lnTo>
                  <a:pt x="7316575" y="5661966"/>
                </a:lnTo>
                <a:lnTo>
                  <a:pt x="7651231" y="5661966"/>
                </a:lnTo>
                <a:lnTo>
                  <a:pt x="7651231" y="5945060"/>
                </a:lnTo>
                <a:close/>
                <a:moveTo>
                  <a:pt x="7316575" y="6241880"/>
                </a:moveTo>
                <a:lnTo>
                  <a:pt x="7316575" y="5958776"/>
                </a:lnTo>
                <a:lnTo>
                  <a:pt x="7651231" y="5958776"/>
                </a:lnTo>
                <a:lnTo>
                  <a:pt x="7651231" y="6241880"/>
                </a:lnTo>
                <a:close/>
                <a:moveTo>
                  <a:pt x="7316575" y="6538690"/>
                </a:moveTo>
                <a:lnTo>
                  <a:pt x="7316575" y="6255596"/>
                </a:lnTo>
                <a:lnTo>
                  <a:pt x="7651231" y="6255596"/>
                </a:lnTo>
                <a:lnTo>
                  <a:pt x="7651231" y="6538690"/>
                </a:lnTo>
                <a:close/>
                <a:moveTo>
                  <a:pt x="7316575" y="6835499"/>
                </a:moveTo>
                <a:lnTo>
                  <a:pt x="7316575" y="6552406"/>
                </a:lnTo>
                <a:lnTo>
                  <a:pt x="7651231" y="6552406"/>
                </a:lnTo>
                <a:lnTo>
                  <a:pt x="7651231" y="6835499"/>
                </a:lnTo>
                <a:close/>
                <a:moveTo>
                  <a:pt x="6965695" y="305593"/>
                </a:moveTo>
                <a:lnTo>
                  <a:pt x="6965695" y="22489"/>
                </a:lnTo>
                <a:lnTo>
                  <a:pt x="7300361" y="22489"/>
                </a:lnTo>
                <a:lnTo>
                  <a:pt x="7300361" y="305593"/>
                </a:lnTo>
                <a:close/>
                <a:moveTo>
                  <a:pt x="6965695" y="602413"/>
                </a:moveTo>
                <a:lnTo>
                  <a:pt x="6965695" y="319309"/>
                </a:lnTo>
                <a:lnTo>
                  <a:pt x="7300361" y="319309"/>
                </a:lnTo>
                <a:lnTo>
                  <a:pt x="7300361" y="602413"/>
                </a:lnTo>
                <a:close/>
                <a:moveTo>
                  <a:pt x="6965695" y="899223"/>
                </a:moveTo>
                <a:lnTo>
                  <a:pt x="6965695" y="616129"/>
                </a:lnTo>
                <a:lnTo>
                  <a:pt x="7300361" y="616129"/>
                </a:lnTo>
                <a:lnTo>
                  <a:pt x="7300361" y="899223"/>
                </a:lnTo>
                <a:close/>
                <a:moveTo>
                  <a:pt x="6965695" y="1196033"/>
                </a:moveTo>
                <a:lnTo>
                  <a:pt x="6965695" y="912928"/>
                </a:lnTo>
                <a:lnTo>
                  <a:pt x="7300361" y="912928"/>
                </a:lnTo>
                <a:lnTo>
                  <a:pt x="7300361" y="1196033"/>
                </a:lnTo>
                <a:close/>
                <a:moveTo>
                  <a:pt x="6965695" y="1492853"/>
                </a:moveTo>
                <a:lnTo>
                  <a:pt x="6965695" y="1209749"/>
                </a:lnTo>
                <a:lnTo>
                  <a:pt x="7300361" y="1209749"/>
                </a:lnTo>
                <a:lnTo>
                  <a:pt x="7300361" y="1492853"/>
                </a:lnTo>
                <a:close/>
                <a:moveTo>
                  <a:pt x="6965695" y="1789662"/>
                </a:moveTo>
                <a:lnTo>
                  <a:pt x="6965695" y="1506569"/>
                </a:lnTo>
                <a:lnTo>
                  <a:pt x="7300361" y="1506569"/>
                </a:lnTo>
                <a:lnTo>
                  <a:pt x="7300361" y="1789662"/>
                </a:lnTo>
                <a:close/>
                <a:moveTo>
                  <a:pt x="6965695" y="2086472"/>
                </a:moveTo>
                <a:lnTo>
                  <a:pt x="6965695" y="1803368"/>
                </a:lnTo>
                <a:lnTo>
                  <a:pt x="7300361" y="1803368"/>
                </a:lnTo>
                <a:lnTo>
                  <a:pt x="7300361" y="2086472"/>
                </a:lnTo>
                <a:close/>
                <a:moveTo>
                  <a:pt x="6965695" y="2383292"/>
                </a:moveTo>
                <a:lnTo>
                  <a:pt x="6965695" y="2100188"/>
                </a:lnTo>
                <a:lnTo>
                  <a:pt x="7300361" y="2100188"/>
                </a:lnTo>
                <a:lnTo>
                  <a:pt x="7300361" y="2383292"/>
                </a:lnTo>
                <a:close/>
                <a:moveTo>
                  <a:pt x="6965695" y="2680112"/>
                </a:moveTo>
                <a:lnTo>
                  <a:pt x="6965695" y="2397008"/>
                </a:lnTo>
                <a:lnTo>
                  <a:pt x="7300361" y="2397008"/>
                </a:lnTo>
                <a:lnTo>
                  <a:pt x="7300361" y="2680112"/>
                </a:lnTo>
                <a:close/>
                <a:moveTo>
                  <a:pt x="6965695" y="2976922"/>
                </a:moveTo>
                <a:lnTo>
                  <a:pt x="6965695" y="2693828"/>
                </a:lnTo>
                <a:lnTo>
                  <a:pt x="7300361" y="2693828"/>
                </a:lnTo>
                <a:lnTo>
                  <a:pt x="7300361" y="2976922"/>
                </a:lnTo>
                <a:close/>
                <a:moveTo>
                  <a:pt x="6965695" y="3273742"/>
                </a:moveTo>
                <a:lnTo>
                  <a:pt x="6965695" y="2990638"/>
                </a:lnTo>
                <a:lnTo>
                  <a:pt x="7300361" y="2990638"/>
                </a:lnTo>
                <a:lnTo>
                  <a:pt x="7300361" y="3273742"/>
                </a:lnTo>
                <a:close/>
                <a:moveTo>
                  <a:pt x="6965695" y="3570541"/>
                </a:moveTo>
                <a:lnTo>
                  <a:pt x="6965695" y="3287447"/>
                </a:lnTo>
                <a:lnTo>
                  <a:pt x="7300361" y="3287447"/>
                </a:lnTo>
                <a:lnTo>
                  <a:pt x="7300361" y="3570541"/>
                </a:lnTo>
                <a:close/>
                <a:moveTo>
                  <a:pt x="6965695" y="3867361"/>
                </a:moveTo>
                <a:lnTo>
                  <a:pt x="6965695" y="3584257"/>
                </a:lnTo>
                <a:lnTo>
                  <a:pt x="7300361" y="3584257"/>
                </a:lnTo>
                <a:lnTo>
                  <a:pt x="7300361" y="3867361"/>
                </a:lnTo>
                <a:close/>
                <a:moveTo>
                  <a:pt x="6965695" y="4164171"/>
                </a:moveTo>
                <a:lnTo>
                  <a:pt x="6965695" y="3881077"/>
                </a:lnTo>
                <a:lnTo>
                  <a:pt x="7300361" y="3881077"/>
                </a:lnTo>
                <a:lnTo>
                  <a:pt x="7300361" y="4164171"/>
                </a:lnTo>
                <a:close/>
                <a:moveTo>
                  <a:pt x="6965695" y="4460991"/>
                </a:moveTo>
                <a:lnTo>
                  <a:pt x="6965695" y="4177897"/>
                </a:lnTo>
                <a:lnTo>
                  <a:pt x="7300361" y="4177897"/>
                </a:lnTo>
                <a:lnTo>
                  <a:pt x="7300361" y="4460991"/>
                </a:lnTo>
                <a:close/>
                <a:moveTo>
                  <a:pt x="6965695" y="4757811"/>
                </a:moveTo>
                <a:lnTo>
                  <a:pt x="6965695" y="4474707"/>
                </a:lnTo>
                <a:lnTo>
                  <a:pt x="7300361" y="4474707"/>
                </a:lnTo>
                <a:lnTo>
                  <a:pt x="7300361" y="4757811"/>
                </a:lnTo>
                <a:close/>
                <a:moveTo>
                  <a:pt x="6965695" y="5054610"/>
                </a:moveTo>
                <a:lnTo>
                  <a:pt x="6965695" y="4771516"/>
                </a:lnTo>
                <a:lnTo>
                  <a:pt x="7300361" y="4771516"/>
                </a:lnTo>
                <a:lnTo>
                  <a:pt x="7300361" y="5054610"/>
                </a:lnTo>
                <a:close/>
                <a:moveTo>
                  <a:pt x="6965695" y="5351441"/>
                </a:moveTo>
                <a:lnTo>
                  <a:pt x="6965695" y="5068337"/>
                </a:lnTo>
                <a:lnTo>
                  <a:pt x="7300361" y="5068337"/>
                </a:lnTo>
                <a:lnTo>
                  <a:pt x="7300361" y="5351441"/>
                </a:lnTo>
                <a:close/>
                <a:moveTo>
                  <a:pt x="6965695" y="5648250"/>
                </a:moveTo>
                <a:lnTo>
                  <a:pt x="6965695" y="5365157"/>
                </a:lnTo>
                <a:lnTo>
                  <a:pt x="7300361" y="5365157"/>
                </a:lnTo>
                <a:lnTo>
                  <a:pt x="7300361" y="5648250"/>
                </a:lnTo>
                <a:close/>
                <a:moveTo>
                  <a:pt x="6965695" y="5945060"/>
                </a:moveTo>
                <a:lnTo>
                  <a:pt x="6965695" y="5661966"/>
                </a:lnTo>
                <a:lnTo>
                  <a:pt x="7300361" y="5661966"/>
                </a:lnTo>
                <a:lnTo>
                  <a:pt x="7300361" y="5945060"/>
                </a:lnTo>
                <a:close/>
                <a:moveTo>
                  <a:pt x="6965695" y="6241880"/>
                </a:moveTo>
                <a:lnTo>
                  <a:pt x="6965695" y="5958776"/>
                </a:lnTo>
                <a:lnTo>
                  <a:pt x="7300361" y="5958776"/>
                </a:lnTo>
                <a:lnTo>
                  <a:pt x="7300361" y="6241880"/>
                </a:lnTo>
                <a:close/>
                <a:moveTo>
                  <a:pt x="6965695" y="6538690"/>
                </a:moveTo>
                <a:lnTo>
                  <a:pt x="6965695" y="6255596"/>
                </a:lnTo>
                <a:lnTo>
                  <a:pt x="7300361" y="6255596"/>
                </a:lnTo>
                <a:lnTo>
                  <a:pt x="7300361" y="6538690"/>
                </a:lnTo>
                <a:close/>
                <a:moveTo>
                  <a:pt x="6965695" y="6835499"/>
                </a:moveTo>
                <a:lnTo>
                  <a:pt x="6965695" y="6552406"/>
                </a:lnTo>
                <a:lnTo>
                  <a:pt x="7300361" y="6552406"/>
                </a:lnTo>
                <a:lnTo>
                  <a:pt x="7300361" y="6835499"/>
                </a:lnTo>
                <a:close/>
                <a:moveTo>
                  <a:pt x="6614805" y="305593"/>
                </a:moveTo>
                <a:lnTo>
                  <a:pt x="6614805" y="22489"/>
                </a:lnTo>
                <a:lnTo>
                  <a:pt x="6949482" y="22489"/>
                </a:lnTo>
                <a:lnTo>
                  <a:pt x="6949482" y="305593"/>
                </a:lnTo>
                <a:close/>
                <a:moveTo>
                  <a:pt x="6614805" y="602413"/>
                </a:moveTo>
                <a:lnTo>
                  <a:pt x="6614805" y="319309"/>
                </a:lnTo>
                <a:lnTo>
                  <a:pt x="6949482" y="319309"/>
                </a:lnTo>
                <a:lnTo>
                  <a:pt x="6949482" y="602413"/>
                </a:lnTo>
                <a:close/>
                <a:moveTo>
                  <a:pt x="6614805" y="899223"/>
                </a:moveTo>
                <a:lnTo>
                  <a:pt x="6614805" y="616129"/>
                </a:lnTo>
                <a:lnTo>
                  <a:pt x="6949482" y="616129"/>
                </a:lnTo>
                <a:lnTo>
                  <a:pt x="6949482" y="899223"/>
                </a:lnTo>
                <a:close/>
                <a:moveTo>
                  <a:pt x="6614805" y="1196033"/>
                </a:moveTo>
                <a:lnTo>
                  <a:pt x="6614805" y="912928"/>
                </a:lnTo>
                <a:lnTo>
                  <a:pt x="6949482" y="912928"/>
                </a:lnTo>
                <a:lnTo>
                  <a:pt x="6949482" y="1196033"/>
                </a:lnTo>
                <a:close/>
                <a:moveTo>
                  <a:pt x="6614805" y="1492853"/>
                </a:moveTo>
                <a:lnTo>
                  <a:pt x="6614805" y="1209749"/>
                </a:lnTo>
                <a:lnTo>
                  <a:pt x="6949482" y="1209749"/>
                </a:lnTo>
                <a:lnTo>
                  <a:pt x="6949482" y="1492853"/>
                </a:lnTo>
                <a:close/>
                <a:moveTo>
                  <a:pt x="6614805" y="1789662"/>
                </a:moveTo>
                <a:lnTo>
                  <a:pt x="6614805" y="1506569"/>
                </a:lnTo>
                <a:lnTo>
                  <a:pt x="6949482" y="1506569"/>
                </a:lnTo>
                <a:lnTo>
                  <a:pt x="6949482" y="1789662"/>
                </a:lnTo>
                <a:close/>
                <a:moveTo>
                  <a:pt x="6614805" y="2086472"/>
                </a:moveTo>
                <a:lnTo>
                  <a:pt x="6614805" y="1803368"/>
                </a:lnTo>
                <a:lnTo>
                  <a:pt x="6949482" y="1803368"/>
                </a:lnTo>
                <a:lnTo>
                  <a:pt x="6949482" y="2086472"/>
                </a:lnTo>
                <a:close/>
                <a:moveTo>
                  <a:pt x="6614805" y="2383292"/>
                </a:moveTo>
                <a:lnTo>
                  <a:pt x="6614805" y="2100188"/>
                </a:lnTo>
                <a:lnTo>
                  <a:pt x="6949482" y="2100188"/>
                </a:lnTo>
                <a:lnTo>
                  <a:pt x="6949482" y="2383292"/>
                </a:lnTo>
                <a:close/>
                <a:moveTo>
                  <a:pt x="6614805" y="2680112"/>
                </a:moveTo>
                <a:lnTo>
                  <a:pt x="6614805" y="2397008"/>
                </a:lnTo>
                <a:lnTo>
                  <a:pt x="6949482" y="2397008"/>
                </a:lnTo>
                <a:lnTo>
                  <a:pt x="6949482" y="2680112"/>
                </a:lnTo>
                <a:close/>
                <a:moveTo>
                  <a:pt x="6614805" y="2976922"/>
                </a:moveTo>
                <a:lnTo>
                  <a:pt x="6614805" y="2693828"/>
                </a:lnTo>
                <a:lnTo>
                  <a:pt x="6949482" y="2693828"/>
                </a:lnTo>
                <a:lnTo>
                  <a:pt x="6949482" y="2976922"/>
                </a:lnTo>
                <a:close/>
                <a:moveTo>
                  <a:pt x="6614805" y="3273742"/>
                </a:moveTo>
                <a:lnTo>
                  <a:pt x="6614805" y="2990638"/>
                </a:lnTo>
                <a:lnTo>
                  <a:pt x="6949482" y="2990638"/>
                </a:lnTo>
                <a:lnTo>
                  <a:pt x="6949482" y="3273742"/>
                </a:lnTo>
                <a:close/>
                <a:moveTo>
                  <a:pt x="6614805" y="3570541"/>
                </a:moveTo>
                <a:lnTo>
                  <a:pt x="6614805" y="3287447"/>
                </a:lnTo>
                <a:lnTo>
                  <a:pt x="6949482" y="3287447"/>
                </a:lnTo>
                <a:lnTo>
                  <a:pt x="6949482" y="3570541"/>
                </a:lnTo>
                <a:close/>
                <a:moveTo>
                  <a:pt x="6614805" y="3867361"/>
                </a:moveTo>
                <a:lnTo>
                  <a:pt x="6614805" y="3584257"/>
                </a:lnTo>
                <a:lnTo>
                  <a:pt x="6949482" y="3584257"/>
                </a:lnTo>
                <a:lnTo>
                  <a:pt x="6949482" y="3867361"/>
                </a:lnTo>
                <a:close/>
                <a:moveTo>
                  <a:pt x="6614805" y="4164171"/>
                </a:moveTo>
                <a:lnTo>
                  <a:pt x="6614805" y="3881077"/>
                </a:lnTo>
                <a:lnTo>
                  <a:pt x="6949482" y="3881077"/>
                </a:lnTo>
                <a:lnTo>
                  <a:pt x="6949482" y="4164171"/>
                </a:lnTo>
                <a:close/>
                <a:moveTo>
                  <a:pt x="6614805" y="4460991"/>
                </a:moveTo>
                <a:lnTo>
                  <a:pt x="6614805" y="4177897"/>
                </a:lnTo>
                <a:lnTo>
                  <a:pt x="6949482" y="4177897"/>
                </a:lnTo>
                <a:lnTo>
                  <a:pt x="6949482" y="4460991"/>
                </a:lnTo>
                <a:close/>
                <a:moveTo>
                  <a:pt x="6614805" y="4757811"/>
                </a:moveTo>
                <a:lnTo>
                  <a:pt x="6614805" y="4474707"/>
                </a:lnTo>
                <a:lnTo>
                  <a:pt x="6949482" y="4474707"/>
                </a:lnTo>
                <a:lnTo>
                  <a:pt x="6949482" y="4757811"/>
                </a:lnTo>
                <a:close/>
                <a:moveTo>
                  <a:pt x="6614805" y="5054610"/>
                </a:moveTo>
                <a:lnTo>
                  <a:pt x="6614805" y="4771516"/>
                </a:lnTo>
                <a:lnTo>
                  <a:pt x="6949482" y="4771516"/>
                </a:lnTo>
                <a:lnTo>
                  <a:pt x="6949482" y="5054610"/>
                </a:lnTo>
                <a:close/>
                <a:moveTo>
                  <a:pt x="6614805" y="5351441"/>
                </a:moveTo>
                <a:lnTo>
                  <a:pt x="6614805" y="5068337"/>
                </a:lnTo>
                <a:lnTo>
                  <a:pt x="6949482" y="5068337"/>
                </a:lnTo>
                <a:lnTo>
                  <a:pt x="6949482" y="5351441"/>
                </a:lnTo>
                <a:close/>
                <a:moveTo>
                  <a:pt x="6614805" y="5648250"/>
                </a:moveTo>
                <a:lnTo>
                  <a:pt x="6614805" y="5365157"/>
                </a:lnTo>
                <a:lnTo>
                  <a:pt x="6949482" y="5365157"/>
                </a:lnTo>
                <a:lnTo>
                  <a:pt x="6949482" y="5648250"/>
                </a:lnTo>
                <a:close/>
                <a:moveTo>
                  <a:pt x="6614805" y="5945060"/>
                </a:moveTo>
                <a:lnTo>
                  <a:pt x="6614805" y="5661966"/>
                </a:lnTo>
                <a:lnTo>
                  <a:pt x="6949482" y="5661966"/>
                </a:lnTo>
                <a:lnTo>
                  <a:pt x="6949482" y="5945060"/>
                </a:lnTo>
                <a:close/>
                <a:moveTo>
                  <a:pt x="6614805" y="6241880"/>
                </a:moveTo>
                <a:lnTo>
                  <a:pt x="6614805" y="5958776"/>
                </a:lnTo>
                <a:lnTo>
                  <a:pt x="6949482" y="5958776"/>
                </a:lnTo>
                <a:lnTo>
                  <a:pt x="6949482" y="6241880"/>
                </a:lnTo>
                <a:close/>
                <a:moveTo>
                  <a:pt x="6614805" y="6538690"/>
                </a:moveTo>
                <a:lnTo>
                  <a:pt x="6614805" y="6255596"/>
                </a:lnTo>
                <a:lnTo>
                  <a:pt x="6949482" y="6255596"/>
                </a:lnTo>
                <a:lnTo>
                  <a:pt x="6949482" y="6538690"/>
                </a:lnTo>
                <a:close/>
                <a:moveTo>
                  <a:pt x="6614805" y="6835499"/>
                </a:moveTo>
                <a:lnTo>
                  <a:pt x="6614805" y="6552406"/>
                </a:lnTo>
                <a:lnTo>
                  <a:pt x="6949482" y="6552406"/>
                </a:lnTo>
                <a:lnTo>
                  <a:pt x="6949482" y="6835499"/>
                </a:lnTo>
                <a:close/>
                <a:moveTo>
                  <a:pt x="6263936" y="305593"/>
                </a:moveTo>
                <a:lnTo>
                  <a:pt x="6263936" y="22489"/>
                </a:lnTo>
                <a:lnTo>
                  <a:pt x="6598602" y="22489"/>
                </a:lnTo>
                <a:lnTo>
                  <a:pt x="6598602" y="305593"/>
                </a:lnTo>
                <a:close/>
                <a:moveTo>
                  <a:pt x="6263936" y="602413"/>
                </a:moveTo>
                <a:lnTo>
                  <a:pt x="6263936" y="319309"/>
                </a:lnTo>
                <a:lnTo>
                  <a:pt x="6598602" y="319309"/>
                </a:lnTo>
                <a:lnTo>
                  <a:pt x="6598602" y="602413"/>
                </a:lnTo>
                <a:close/>
                <a:moveTo>
                  <a:pt x="6263936" y="899223"/>
                </a:moveTo>
                <a:lnTo>
                  <a:pt x="6263936" y="616129"/>
                </a:lnTo>
                <a:lnTo>
                  <a:pt x="6598602" y="616129"/>
                </a:lnTo>
                <a:lnTo>
                  <a:pt x="6598602" y="899223"/>
                </a:lnTo>
                <a:close/>
                <a:moveTo>
                  <a:pt x="6263936" y="1196033"/>
                </a:moveTo>
                <a:lnTo>
                  <a:pt x="6263936" y="912928"/>
                </a:lnTo>
                <a:lnTo>
                  <a:pt x="6598602" y="912928"/>
                </a:lnTo>
                <a:lnTo>
                  <a:pt x="6598602" y="1196033"/>
                </a:lnTo>
                <a:close/>
                <a:moveTo>
                  <a:pt x="6263936" y="1492853"/>
                </a:moveTo>
                <a:lnTo>
                  <a:pt x="6263936" y="1209749"/>
                </a:lnTo>
                <a:lnTo>
                  <a:pt x="6598602" y="1209749"/>
                </a:lnTo>
                <a:lnTo>
                  <a:pt x="6598602" y="1492853"/>
                </a:lnTo>
                <a:close/>
                <a:moveTo>
                  <a:pt x="6263936" y="1789662"/>
                </a:moveTo>
                <a:lnTo>
                  <a:pt x="6263936" y="1506569"/>
                </a:lnTo>
                <a:lnTo>
                  <a:pt x="6598602" y="1506569"/>
                </a:lnTo>
                <a:lnTo>
                  <a:pt x="6598602" y="1789662"/>
                </a:lnTo>
                <a:close/>
                <a:moveTo>
                  <a:pt x="6263936" y="2086472"/>
                </a:moveTo>
                <a:lnTo>
                  <a:pt x="6263936" y="1803368"/>
                </a:lnTo>
                <a:lnTo>
                  <a:pt x="6598602" y="1803368"/>
                </a:lnTo>
                <a:lnTo>
                  <a:pt x="6598602" y="2086472"/>
                </a:lnTo>
                <a:close/>
                <a:moveTo>
                  <a:pt x="6263936" y="2383292"/>
                </a:moveTo>
                <a:lnTo>
                  <a:pt x="6263936" y="2100188"/>
                </a:lnTo>
                <a:lnTo>
                  <a:pt x="6598602" y="2100188"/>
                </a:lnTo>
                <a:lnTo>
                  <a:pt x="6598602" y="2383292"/>
                </a:lnTo>
                <a:close/>
                <a:moveTo>
                  <a:pt x="6263936" y="2680112"/>
                </a:moveTo>
                <a:lnTo>
                  <a:pt x="6263936" y="2397008"/>
                </a:lnTo>
                <a:lnTo>
                  <a:pt x="6598602" y="2397008"/>
                </a:lnTo>
                <a:lnTo>
                  <a:pt x="6598602" y="2680112"/>
                </a:lnTo>
                <a:close/>
                <a:moveTo>
                  <a:pt x="6263936" y="2976922"/>
                </a:moveTo>
                <a:lnTo>
                  <a:pt x="6263936" y="2693828"/>
                </a:lnTo>
                <a:lnTo>
                  <a:pt x="6598602" y="2693828"/>
                </a:lnTo>
                <a:lnTo>
                  <a:pt x="6598602" y="2976922"/>
                </a:lnTo>
                <a:close/>
                <a:moveTo>
                  <a:pt x="6263936" y="3273742"/>
                </a:moveTo>
                <a:lnTo>
                  <a:pt x="6263936" y="2990638"/>
                </a:lnTo>
                <a:lnTo>
                  <a:pt x="6598602" y="2990638"/>
                </a:lnTo>
                <a:lnTo>
                  <a:pt x="6598602" y="3273742"/>
                </a:lnTo>
                <a:close/>
                <a:moveTo>
                  <a:pt x="6263936" y="3570541"/>
                </a:moveTo>
                <a:lnTo>
                  <a:pt x="6263936" y="3287447"/>
                </a:lnTo>
                <a:lnTo>
                  <a:pt x="6598602" y="3287447"/>
                </a:lnTo>
                <a:lnTo>
                  <a:pt x="6598602" y="3570541"/>
                </a:lnTo>
                <a:close/>
                <a:moveTo>
                  <a:pt x="6263936" y="3867361"/>
                </a:moveTo>
                <a:lnTo>
                  <a:pt x="6263936" y="3584257"/>
                </a:lnTo>
                <a:lnTo>
                  <a:pt x="6598602" y="3584257"/>
                </a:lnTo>
                <a:lnTo>
                  <a:pt x="6598602" y="3867361"/>
                </a:lnTo>
                <a:close/>
                <a:moveTo>
                  <a:pt x="6263936" y="4164171"/>
                </a:moveTo>
                <a:lnTo>
                  <a:pt x="6263936" y="3881077"/>
                </a:lnTo>
                <a:lnTo>
                  <a:pt x="6598602" y="3881077"/>
                </a:lnTo>
                <a:lnTo>
                  <a:pt x="6598602" y="4164171"/>
                </a:lnTo>
                <a:close/>
                <a:moveTo>
                  <a:pt x="6263936" y="4460991"/>
                </a:moveTo>
                <a:lnTo>
                  <a:pt x="6263936" y="4177897"/>
                </a:lnTo>
                <a:lnTo>
                  <a:pt x="6598602" y="4177897"/>
                </a:lnTo>
                <a:lnTo>
                  <a:pt x="6598602" y="4460991"/>
                </a:lnTo>
                <a:close/>
                <a:moveTo>
                  <a:pt x="6263936" y="4757811"/>
                </a:moveTo>
                <a:lnTo>
                  <a:pt x="6263936" y="4474707"/>
                </a:lnTo>
                <a:lnTo>
                  <a:pt x="6598602" y="4474707"/>
                </a:lnTo>
                <a:lnTo>
                  <a:pt x="6598602" y="4757811"/>
                </a:lnTo>
                <a:close/>
                <a:moveTo>
                  <a:pt x="6263936" y="5054610"/>
                </a:moveTo>
                <a:lnTo>
                  <a:pt x="6263936" y="4771516"/>
                </a:lnTo>
                <a:lnTo>
                  <a:pt x="6598602" y="4771516"/>
                </a:lnTo>
                <a:lnTo>
                  <a:pt x="6598602" y="5054610"/>
                </a:lnTo>
                <a:close/>
                <a:moveTo>
                  <a:pt x="6263936" y="5351441"/>
                </a:moveTo>
                <a:lnTo>
                  <a:pt x="6263936" y="5068337"/>
                </a:lnTo>
                <a:lnTo>
                  <a:pt x="6598602" y="5068337"/>
                </a:lnTo>
                <a:lnTo>
                  <a:pt x="6598602" y="5351441"/>
                </a:lnTo>
                <a:close/>
                <a:moveTo>
                  <a:pt x="6263936" y="5648250"/>
                </a:moveTo>
                <a:lnTo>
                  <a:pt x="6263936" y="5365157"/>
                </a:lnTo>
                <a:lnTo>
                  <a:pt x="6598602" y="5365157"/>
                </a:lnTo>
                <a:lnTo>
                  <a:pt x="6598602" y="5648250"/>
                </a:lnTo>
                <a:close/>
                <a:moveTo>
                  <a:pt x="6263936" y="5945060"/>
                </a:moveTo>
                <a:lnTo>
                  <a:pt x="6263936" y="5661966"/>
                </a:lnTo>
                <a:lnTo>
                  <a:pt x="6598602" y="5661966"/>
                </a:lnTo>
                <a:lnTo>
                  <a:pt x="6598602" y="5945060"/>
                </a:lnTo>
                <a:close/>
                <a:moveTo>
                  <a:pt x="6263936" y="6241880"/>
                </a:moveTo>
                <a:lnTo>
                  <a:pt x="6263936" y="5958776"/>
                </a:lnTo>
                <a:lnTo>
                  <a:pt x="6598602" y="5958776"/>
                </a:lnTo>
                <a:lnTo>
                  <a:pt x="6598602" y="6241880"/>
                </a:lnTo>
                <a:close/>
                <a:moveTo>
                  <a:pt x="6263936" y="6538690"/>
                </a:moveTo>
                <a:lnTo>
                  <a:pt x="6263936" y="6255596"/>
                </a:lnTo>
                <a:lnTo>
                  <a:pt x="6598602" y="6255596"/>
                </a:lnTo>
                <a:lnTo>
                  <a:pt x="6598602" y="6538690"/>
                </a:lnTo>
                <a:close/>
                <a:moveTo>
                  <a:pt x="6263936" y="6835499"/>
                </a:moveTo>
                <a:lnTo>
                  <a:pt x="6263936" y="6552406"/>
                </a:lnTo>
                <a:lnTo>
                  <a:pt x="6598602" y="6552406"/>
                </a:lnTo>
                <a:lnTo>
                  <a:pt x="6598602" y="6835499"/>
                </a:lnTo>
                <a:close/>
                <a:moveTo>
                  <a:pt x="5913056" y="305593"/>
                </a:moveTo>
                <a:lnTo>
                  <a:pt x="5913056" y="22489"/>
                </a:lnTo>
                <a:lnTo>
                  <a:pt x="6247722" y="22489"/>
                </a:lnTo>
                <a:lnTo>
                  <a:pt x="6247722" y="305593"/>
                </a:lnTo>
                <a:close/>
                <a:moveTo>
                  <a:pt x="5913056" y="602413"/>
                </a:moveTo>
                <a:lnTo>
                  <a:pt x="5913056" y="319309"/>
                </a:lnTo>
                <a:lnTo>
                  <a:pt x="6247722" y="319309"/>
                </a:lnTo>
                <a:lnTo>
                  <a:pt x="6247722" y="602413"/>
                </a:lnTo>
                <a:close/>
                <a:moveTo>
                  <a:pt x="5913056" y="899223"/>
                </a:moveTo>
                <a:lnTo>
                  <a:pt x="5913056" y="616129"/>
                </a:lnTo>
                <a:lnTo>
                  <a:pt x="6247722" y="616129"/>
                </a:lnTo>
                <a:lnTo>
                  <a:pt x="6247722" y="899223"/>
                </a:lnTo>
                <a:close/>
                <a:moveTo>
                  <a:pt x="5913056" y="1196033"/>
                </a:moveTo>
                <a:lnTo>
                  <a:pt x="5913056" y="912928"/>
                </a:lnTo>
                <a:lnTo>
                  <a:pt x="6247722" y="912928"/>
                </a:lnTo>
                <a:lnTo>
                  <a:pt x="6247722" y="1196033"/>
                </a:lnTo>
                <a:close/>
                <a:moveTo>
                  <a:pt x="5913056" y="1492853"/>
                </a:moveTo>
                <a:lnTo>
                  <a:pt x="5913056" y="1209749"/>
                </a:lnTo>
                <a:lnTo>
                  <a:pt x="6247722" y="1209749"/>
                </a:lnTo>
                <a:lnTo>
                  <a:pt x="6247722" y="1492853"/>
                </a:lnTo>
                <a:close/>
                <a:moveTo>
                  <a:pt x="5913056" y="1789662"/>
                </a:moveTo>
                <a:lnTo>
                  <a:pt x="5913056" y="1506569"/>
                </a:lnTo>
                <a:lnTo>
                  <a:pt x="6247722" y="1506569"/>
                </a:lnTo>
                <a:lnTo>
                  <a:pt x="6247722" y="1789662"/>
                </a:lnTo>
                <a:close/>
                <a:moveTo>
                  <a:pt x="5913056" y="2086472"/>
                </a:moveTo>
                <a:lnTo>
                  <a:pt x="5913056" y="1803368"/>
                </a:lnTo>
                <a:lnTo>
                  <a:pt x="6247722" y="1803368"/>
                </a:lnTo>
                <a:lnTo>
                  <a:pt x="6247722" y="2086472"/>
                </a:lnTo>
                <a:close/>
                <a:moveTo>
                  <a:pt x="5913056" y="2383292"/>
                </a:moveTo>
                <a:lnTo>
                  <a:pt x="5913056" y="2100188"/>
                </a:lnTo>
                <a:lnTo>
                  <a:pt x="6247722" y="2100188"/>
                </a:lnTo>
                <a:lnTo>
                  <a:pt x="6247722" y="2383292"/>
                </a:lnTo>
                <a:close/>
                <a:moveTo>
                  <a:pt x="5913056" y="2680112"/>
                </a:moveTo>
                <a:lnTo>
                  <a:pt x="5913056" y="2397008"/>
                </a:lnTo>
                <a:lnTo>
                  <a:pt x="6247722" y="2397008"/>
                </a:lnTo>
                <a:lnTo>
                  <a:pt x="6247722" y="2680112"/>
                </a:lnTo>
                <a:close/>
                <a:moveTo>
                  <a:pt x="5913056" y="2976922"/>
                </a:moveTo>
                <a:lnTo>
                  <a:pt x="5913056" y="2693828"/>
                </a:lnTo>
                <a:lnTo>
                  <a:pt x="6247722" y="2693828"/>
                </a:lnTo>
                <a:lnTo>
                  <a:pt x="6247722" y="2976922"/>
                </a:lnTo>
                <a:close/>
                <a:moveTo>
                  <a:pt x="5913056" y="3273742"/>
                </a:moveTo>
                <a:lnTo>
                  <a:pt x="5913056" y="2990638"/>
                </a:lnTo>
                <a:lnTo>
                  <a:pt x="6247722" y="2990638"/>
                </a:lnTo>
                <a:lnTo>
                  <a:pt x="6247722" y="3273742"/>
                </a:lnTo>
                <a:close/>
                <a:moveTo>
                  <a:pt x="5913056" y="3570541"/>
                </a:moveTo>
                <a:lnTo>
                  <a:pt x="5913056" y="3287447"/>
                </a:lnTo>
                <a:lnTo>
                  <a:pt x="6247722" y="3287447"/>
                </a:lnTo>
                <a:lnTo>
                  <a:pt x="6247722" y="3570541"/>
                </a:lnTo>
                <a:close/>
                <a:moveTo>
                  <a:pt x="5913056" y="3867361"/>
                </a:moveTo>
                <a:lnTo>
                  <a:pt x="5913056" y="3584257"/>
                </a:lnTo>
                <a:lnTo>
                  <a:pt x="6247722" y="3584257"/>
                </a:lnTo>
                <a:lnTo>
                  <a:pt x="6247722" y="3867361"/>
                </a:lnTo>
                <a:close/>
                <a:moveTo>
                  <a:pt x="5913056" y="4164171"/>
                </a:moveTo>
                <a:lnTo>
                  <a:pt x="5913056" y="3881077"/>
                </a:lnTo>
                <a:lnTo>
                  <a:pt x="6247722" y="3881077"/>
                </a:lnTo>
                <a:lnTo>
                  <a:pt x="6247722" y="4164171"/>
                </a:lnTo>
                <a:close/>
                <a:moveTo>
                  <a:pt x="5913056" y="4460991"/>
                </a:moveTo>
                <a:lnTo>
                  <a:pt x="5913056" y="4177897"/>
                </a:lnTo>
                <a:lnTo>
                  <a:pt x="6247722" y="4177897"/>
                </a:lnTo>
                <a:lnTo>
                  <a:pt x="6247722" y="4460991"/>
                </a:lnTo>
                <a:close/>
                <a:moveTo>
                  <a:pt x="5913056" y="4757811"/>
                </a:moveTo>
                <a:lnTo>
                  <a:pt x="5913056" y="4474707"/>
                </a:lnTo>
                <a:lnTo>
                  <a:pt x="6247722" y="4474707"/>
                </a:lnTo>
                <a:lnTo>
                  <a:pt x="6247722" y="4757811"/>
                </a:lnTo>
                <a:close/>
                <a:moveTo>
                  <a:pt x="5913056" y="5054610"/>
                </a:moveTo>
                <a:lnTo>
                  <a:pt x="5913056" y="4771516"/>
                </a:lnTo>
                <a:lnTo>
                  <a:pt x="6247722" y="4771516"/>
                </a:lnTo>
                <a:lnTo>
                  <a:pt x="6247722" y="5054610"/>
                </a:lnTo>
                <a:close/>
                <a:moveTo>
                  <a:pt x="5913056" y="5351441"/>
                </a:moveTo>
                <a:lnTo>
                  <a:pt x="5913056" y="5068337"/>
                </a:lnTo>
                <a:lnTo>
                  <a:pt x="6247722" y="5068337"/>
                </a:lnTo>
                <a:lnTo>
                  <a:pt x="6247722" y="5351441"/>
                </a:lnTo>
                <a:close/>
                <a:moveTo>
                  <a:pt x="5913056" y="5648250"/>
                </a:moveTo>
                <a:lnTo>
                  <a:pt x="5913056" y="5365157"/>
                </a:lnTo>
                <a:lnTo>
                  <a:pt x="6247722" y="5365157"/>
                </a:lnTo>
                <a:lnTo>
                  <a:pt x="6247722" y="5648250"/>
                </a:lnTo>
                <a:close/>
                <a:moveTo>
                  <a:pt x="5913056" y="5945060"/>
                </a:moveTo>
                <a:lnTo>
                  <a:pt x="5913056" y="5661966"/>
                </a:lnTo>
                <a:lnTo>
                  <a:pt x="6247722" y="5661966"/>
                </a:lnTo>
                <a:lnTo>
                  <a:pt x="6247722" y="5945060"/>
                </a:lnTo>
                <a:close/>
                <a:moveTo>
                  <a:pt x="5913056" y="6241880"/>
                </a:moveTo>
                <a:lnTo>
                  <a:pt x="5913056" y="5958776"/>
                </a:lnTo>
                <a:lnTo>
                  <a:pt x="6247722" y="5958776"/>
                </a:lnTo>
                <a:lnTo>
                  <a:pt x="6247722" y="6241880"/>
                </a:lnTo>
                <a:close/>
                <a:moveTo>
                  <a:pt x="5913056" y="6538690"/>
                </a:moveTo>
                <a:lnTo>
                  <a:pt x="5913056" y="6255596"/>
                </a:lnTo>
                <a:lnTo>
                  <a:pt x="6247722" y="6255596"/>
                </a:lnTo>
                <a:lnTo>
                  <a:pt x="6247722" y="6538690"/>
                </a:lnTo>
                <a:close/>
                <a:moveTo>
                  <a:pt x="5913056" y="6835499"/>
                </a:moveTo>
                <a:lnTo>
                  <a:pt x="5913056" y="6552406"/>
                </a:lnTo>
                <a:lnTo>
                  <a:pt x="6247722" y="6552406"/>
                </a:lnTo>
                <a:lnTo>
                  <a:pt x="6247722" y="6835499"/>
                </a:lnTo>
                <a:close/>
                <a:moveTo>
                  <a:pt x="5562176" y="305593"/>
                </a:moveTo>
                <a:lnTo>
                  <a:pt x="5562176" y="22489"/>
                </a:lnTo>
                <a:lnTo>
                  <a:pt x="5896842" y="22489"/>
                </a:lnTo>
                <a:lnTo>
                  <a:pt x="5896842" y="305593"/>
                </a:lnTo>
                <a:close/>
                <a:moveTo>
                  <a:pt x="5562176" y="602413"/>
                </a:moveTo>
                <a:lnTo>
                  <a:pt x="5562176" y="319309"/>
                </a:lnTo>
                <a:lnTo>
                  <a:pt x="5896842" y="319309"/>
                </a:lnTo>
                <a:lnTo>
                  <a:pt x="5896842" y="602413"/>
                </a:lnTo>
                <a:close/>
                <a:moveTo>
                  <a:pt x="5562176" y="899223"/>
                </a:moveTo>
                <a:lnTo>
                  <a:pt x="5562176" y="616129"/>
                </a:lnTo>
                <a:lnTo>
                  <a:pt x="5896842" y="616129"/>
                </a:lnTo>
                <a:lnTo>
                  <a:pt x="5896842" y="899223"/>
                </a:lnTo>
                <a:close/>
                <a:moveTo>
                  <a:pt x="5562176" y="1196033"/>
                </a:moveTo>
                <a:lnTo>
                  <a:pt x="5562176" y="912928"/>
                </a:lnTo>
                <a:lnTo>
                  <a:pt x="5896842" y="912928"/>
                </a:lnTo>
                <a:lnTo>
                  <a:pt x="5896842" y="1196033"/>
                </a:lnTo>
                <a:close/>
                <a:moveTo>
                  <a:pt x="5562176" y="1492853"/>
                </a:moveTo>
                <a:lnTo>
                  <a:pt x="5562176" y="1209749"/>
                </a:lnTo>
                <a:lnTo>
                  <a:pt x="5896842" y="1209749"/>
                </a:lnTo>
                <a:lnTo>
                  <a:pt x="5896842" y="1492853"/>
                </a:lnTo>
                <a:close/>
                <a:moveTo>
                  <a:pt x="5562176" y="1789662"/>
                </a:moveTo>
                <a:lnTo>
                  <a:pt x="5562176" y="1506569"/>
                </a:lnTo>
                <a:lnTo>
                  <a:pt x="5896842" y="1506569"/>
                </a:lnTo>
                <a:lnTo>
                  <a:pt x="5896842" y="1789662"/>
                </a:lnTo>
                <a:close/>
                <a:moveTo>
                  <a:pt x="5562176" y="2086472"/>
                </a:moveTo>
                <a:lnTo>
                  <a:pt x="5562176" y="1803368"/>
                </a:lnTo>
                <a:lnTo>
                  <a:pt x="5896842" y="1803368"/>
                </a:lnTo>
                <a:lnTo>
                  <a:pt x="5896842" y="2086472"/>
                </a:lnTo>
                <a:close/>
                <a:moveTo>
                  <a:pt x="5562176" y="2383292"/>
                </a:moveTo>
                <a:lnTo>
                  <a:pt x="5562176" y="2100188"/>
                </a:lnTo>
                <a:lnTo>
                  <a:pt x="5896842" y="2100188"/>
                </a:lnTo>
                <a:lnTo>
                  <a:pt x="5896842" y="2383292"/>
                </a:lnTo>
                <a:close/>
                <a:moveTo>
                  <a:pt x="5562176" y="2680112"/>
                </a:moveTo>
                <a:lnTo>
                  <a:pt x="5562176" y="2397008"/>
                </a:lnTo>
                <a:lnTo>
                  <a:pt x="5896842" y="2397008"/>
                </a:lnTo>
                <a:lnTo>
                  <a:pt x="5896842" y="2680112"/>
                </a:lnTo>
                <a:close/>
                <a:moveTo>
                  <a:pt x="5562176" y="2976922"/>
                </a:moveTo>
                <a:lnTo>
                  <a:pt x="5562176" y="2693828"/>
                </a:lnTo>
                <a:lnTo>
                  <a:pt x="5896842" y="2693828"/>
                </a:lnTo>
                <a:lnTo>
                  <a:pt x="5896842" y="2976922"/>
                </a:lnTo>
                <a:close/>
                <a:moveTo>
                  <a:pt x="5562176" y="3273742"/>
                </a:moveTo>
                <a:lnTo>
                  <a:pt x="5562176" y="2990638"/>
                </a:lnTo>
                <a:lnTo>
                  <a:pt x="5896842" y="2990638"/>
                </a:lnTo>
                <a:lnTo>
                  <a:pt x="5896842" y="3273742"/>
                </a:lnTo>
                <a:close/>
                <a:moveTo>
                  <a:pt x="5562176" y="3570541"/>
                </a:moveTo>
                <a:lnTo>
                  <a:pt x="5562176" y="3287447"/>
                </a:lnTo>
                <a:lnTo>
                  <a:pt x="5896842" y="3287447"/>
                </a:lnTo>
                <a:lnTo>
                  <a:pt x="5896842" y="3570541"/>
                </a:lnTo>
                <a:close/>
                <a:moveTo>
                  <a:pt x="5562176" y="3867361"/>
                </a:moveTo>
                <a:lnTo>
                  <a:pt x="5562176" y="3584257"/>
                </a:lnTo>
                <a:lnTo>
                  <a:pt x="5896842" y="3584257"/>
                </a:lnTo>
                <a:lnTo>
                  <a:pt x="5896842" y="3867361"/>
                </a:lnTo>
                <a:close/>
                <a:moveTo>
                  <a:pt x="5562176" y="4164171"/>
                </a:moveTo>
                <a:lnTo>
                  <a:pt x="5562176" y="3881077"/>
                </a:lnTo>
                <a:lnTo>
                  <a:pt x="5896842" y="3881077"/>
                </a:lnTo>
                <a:lnTo>
                  <a:pt x="5896842" y="4164171"/>
                </a:lnTo>
                <a:close/>
                <a:moveTo>
                  <a:pt x="5562176" y="4460991"/>
                </a:moveTo>
                <a:lnTo>
                  <a:pt x="5562176" y="4177897"/>
                </a:lnTo>
                <a:lnTo>
                  <a:pt x="5896842" y="4177897"/>
                </a:lnTo>
                <a:lnTo>
                  <a:pt x="5896842" y="4460991"/>
                </a:lnTo>
                <a:close/>
                <a:moveTo>
                  <a:pt x="5562176" y="4757811"/>
                </a:moveTo>
                <a:lnTo>
                  <a:pt x="5562176" y="4474707"/>
                </a:lnTo>
                <a:lnTo>
                  <a:pt x="5896842" y="4474707"/>
                </a:lnTo>
                <a:lnTo>
                  <a:pt x="5896842" y="4757811"/>
                </a:lnTo>
                <a:close/>
                <a:moveTo>
                  <a:pt x="5562176" y="5054610"/>
                </a:moveTo>
                <a:lnTo>
                  <a:pt x="5562176" y="4771516"/>
                </a:lnTo>
                <a:lnTo>
                  <a:pt x="5896842" y="4771516"/>
                </a:lnTo>
                <a:lnTo>
                  <a:pt x="5896842" y="5054610"/>
                </a:lnTo>
                <a:close/>
                <a:moveTo>
                  <a:pt x="5562176" y="5351441"/>
                </a:moveTo>
                <a:lnTo>
                  <a:pt x="5562176" y="5068337"/>
                </a:lnTo>
                <a:lnTo>
                  <a:pt x="5896842" y="5068337"/>
                </a:lnTo>
                <a:lnTo>
                  <a:pt x="5896842" y="5351441"/>
                </a:lnTo>
                <a:close/>
                <a:moveTo>
                  <a:pt x="5562176" y="5648250"/>
                </a:moveTo>
                <a:lnTo>
                  <a:pt x="5562176" y="5365157"/>
                </a:lnTo>
                <a:lnTo>
                  <a:pt x="5896842" y="5365157"/>
                </a:lnTo>
                <a:lnTo>
                  <a:pt x="5896842" y="5648250"/>
                </a:lnTo>
                <a:close/>
                <a:moveTo>
                  <a:pt x="5562176" y="5945060"/>
                </a:moveTo>
                <a:lnTo>
                  <a:pt x="5562176" y="5661966"/>
                </a:lnTo>
                <a:lnTo>
                  <a:pt x="5896842" y="5661966"/>
                </a:lnTo>
                <a:lnTo>
                  <a:pt x="5896842" y="5945060"/>
                </a:lnTo>
                <a:close/>
                <a:moveTo>
                  <a:pt x="5562176" y="6241880"/>
                </a:moveTo>
                <a:lnTo>
                  <a:pt x="5562176" y="5958776"/>
                </a:lnTo>
                <a:lnTo>
                  <a:pt x="5896842" y="5958776"/>
                </a:lnTo>
                <a:lnTo>
                  <a:pt x="5896842" y="6241880"/>
                </a:lnTo>
                <a:close/>
                <a:moveTo>
                  <a:pt x="5562176" y="6538690"/>
                </a:moveTo>
                <a:lnTo>
                  <a:pt x="5562176" y="6255596"/>
                </a:lnTo>
                <a:lnTo>
                  <a:pt x="5896842" y="6255596"/>
                </a:lnTo>
                <a:lnTo>
                  <a:pt x="5896842" y="6538690"/>
                </a:lnTo>
                <a:close/>
                <a:moveTo>
                  <a:pt x="5562176" y="6835499"/>
                </a:moveTo>
                <a:lnTo>
                  <a:pt x="5562176" y="6552406"/>
                </a:lnTo>
                <a:lnTo>
                  <a:pt x="5896842" y="6552406"/>
                </a:lnTo>
                <a:lnTo>
                  <a:pt x="5896842" y="6835499"/>
                </a:lnTo>
                <a:close/>
                <a:moveTo>
                  <a:pt x="5211307" y="305593"/>
                </a:moveTo>
                <a:lnTo>
                  <a:pt x="5211307" y="22489"/>
                </a:lnTo>
                <a:lnTo>
                  <a:pt x="5545973" y="22489"/>
                </a:lnTo>
                <a:lnTo>
                  <a:pt x="5545973" y="305593"/>
                </a:lnTo>
                <a:close/>
                <a:moveTo>
                  <a:pt x="5211307" y="602413"/>
                </a:moveTo>
                <a:lnTo>
                  <a:pt x="5211307" y="319309"/>
                </a:lnTo>
                <a:lnTo>
                  <a:pt x="5545973" y="319309"/>
                </a:lnTo>
                <a:lnTo>
                  <a:pt x="5545973" y="602413"/>
                </a:lnTo>
                <a:close/>
                <a:moveTo>
                  <a:pt x="5211307" y="899223"/>
                </a:moveTo>
                <a:lnTo>
                  <a:pt x="5211307" y="616129"/>
                </a:lnTo>
                <a:lnTo>
                  <a:pt x="5545973" y="616129"/>
                </a:lnTo>
                <a:lnTo>
                  <a:pt x="5545973" y="899223"/>
                </a:lnTo>
                <a:close/>
                <a:moveTo>
                  <a:pt x="5211307" y="1196033"/>
                </a:moveTo>
                <a:lnTo>
                  <a:pt x="5211307" y="912928"/>
                </a:lnTo>
                <a:lnTo>
                  <a:pt x="5545973" y="912928"/>
                </a:lnTo>
                <a:lnTo>
                  <a:pt x="5545973" y="1196033"/>
                </a:lnTo>
                <a:close/>
                <a:moveTo>
                  <a:pt x="5211307" y="1492853"/>
                </a:moveTo>
                <a:lnTo>
                  <a:pt x="5211307" y="1209749"/>
                </a:lnTo>
                <a:lnTo>
                  <a:pt x="5545973" y="1209749"/>
                </a:lnTo>
                <a:lnTo>
                  <a:pt x="5545973" y="1492853"/>
                </a:lnTo>
                <a:close/>
                <a:moveTo>
                  <a:pt x="5211307" y="1789662"/>
                </a:moveTo>
                <a:lnTo>
                  <a:pt x="5211307" y="1506569"/>
                </a:lnTo>
                <a:lnTo>
                  <a:pt x="5545973" y="1506569"/>
                </a:lnTo>
                <a:lnTo>
                  <a:pt x="5545973" y="1789662"/>
                </a:lnTo>
                <a:close/>
                <a:moveTo>
                  <a:pt x="5211307" y="2086472"/>
                </a:moveTo>
                <a:lnTo>
                  <a:pt x="5211307" y="1803368"/>
                </a:lnTo>
                <a:lnTo>
                  <a:pt x="5545973" y="1803368"/>
                </a:lnTo>
                <a:lnTo>
                  <a:pt x="5545973" y="2086472"/>
                </a:lnTo>
                <a:close/>
                <a:moveTo>
                  <a:pt x="5211307" y="2383292"/>
                </a:moveTo>
                <a:lnTo>
                  <a:pt x="5211307" y="2100188"/>
                </a:lnTo>
                <a:lnTo>
                  <a:pt x="5545973" y="2100188"/>
                </a:lnTo>
                <a:lnTo>
                  <a:pt x="5545973" y="2383292"/>
                </a:lnTo>
                <a:close/>
                <a:moveTo>
                  <a:pt x="5211307" y="2680112"/>
                </a:moveTo>
                <a:lnTo>
                  <a:pt x="5211307" y="2397008"/>
                </a:lnTo>
                <a:lnTo>
                  <a:pt x="5545973" y="2397008"/>
                </a:lnTo>
                <a:lnTo>
                  <a:pt x="5545973" y="2680112"/>
                </a:lnTo>
                <a:close/>
                <a:moveTo>
                  <a:pt x="5211307" y="2976922"/>
                </a:moveTo>
                <a:lnTo>
                  <a:pt x="5211307" y="2693828"/>
                </a:lnTo>
                <a:lnTo>
                  <a:pt x="5545973" y="2693828"/>
                </a:lnTo>
                <a:lnTo>
                  <a:pt x="5545973" y="2976922"/>
                </a:lnTo>
                <a:close/>
                <a:moveTo>
                  <a:pt x="5211307" y="3273742"/>
                </a:moveTo>
                <a:lnTo>
                  <a:pt x="5211307" y="2990638"/>
                </a:lnTo>
                <a:lnTo>
                  <a:pt x="5545973" y="2990638"/>
                </a:lnTo>
                <a:lnTo>
                  <a:pt x="5545973" y="3273742"/>
                </a:lnTo>
                <a:close/>
                <a:moveTo>
                  <a:pt x="5211307" y="3570541"/>
                </a:moveTo>
                <a:lnTo>
                  <a:pt x="5211307" y="3287447"/>
                </a:lnTo>
                <a:lnTo>
                  <a:pt x="5545973" y="3287447"/>
                </a:lnTo>
                <a:lnTo>
                  <a:pt x="5545973" y="3570541"/>
                </a:lnTo>
                <a:close/>
                <a:moveTo>
                  <a:pt x="5211307" y="3867361"/>
                </a:moveTo>
                <a:lnTo>
                  <a:pt x="5211307" y="3584257"/>
                </a:lnTo>
                <a:lnTo>
                  <a:pt x="5545973" y="3584257"/>
                </a:lnTo>
                <a:lnTo>
                  <a:pt x="5545973" y="3867361"/>
                </a:lnTo>
                <a:close/>
                <a:moveTo>
                  <a:pt x="5211307" y="4164171"/>
                </a:moveTo>
                <a:lnTo>
                  <a:pt x="5211307" y="3881077"/>
                </a:lnTo>
                <a:lnTo>
                  <a:pt x="5545973" y="3881077"/>
                </a:lnTo>
                <a:lnTo>
                  <a:pt x="5545973" y="4164171"/>
                </a:lnTo>
                <a:close/>
                <a:moveTo>
                  <a:pt x="5211307" y="4460991"/>
                </a:moveTo>
                <a:lnTo>
                  <a:pt x="5211307" y="4177897"/>
                </a:lnTo>
                <a:lnTo>
                  <a:pt x="5545973" y="4177897"/>
                </a:lnTo>
                <a:lnTo>
                  <a:pt x="5545973" y="4460991"/>
                </a:lnTo>
                <a:close/>
                <a:moveTo>
                  <a:pt x="5211307" y="4757811"/>
                </a:moveTo>
                <a:lnTo>
                  <a:pt x="5211307" y="4474707"/>
                </a:lnTo>
                <a:lnTo>
                  <a:pt x="5545973" y="4474707"/>
                </a:lnTo>
                <a:lnTo>
                  <a:pt x="5545973" y="4757811"/>
                </a:lnTo>
                <a:close/>
                <a:moveTo>
                  <a:pt x="5211307" y="5054610"/>
                </a:moveTo>
                <a:lnTo>
                  <a:pt x="5211307" y="4771516"/>
                </a:lnTo>
                <a:lnTo>
                  <a:pt x="5545973" y="4771516"/>
                </a:lnTo>
                <a:lnTo>
                  <a:pt x="5545973" y="5054610"/>
                </a:lnTo>
                <a:close/>
                <a:moveTo>
                  <a:pt x="5211307" y="5351441"/>
                </a:moveTo>
                <a:lnTo>
                  <a:pt x="5211307" y="5068337"/>
                </a:lnTo>
                <a:lnTo>
                  <a:pt x="5545973" y="5068337"/>
                </a:lnTo>
                <a:lnTo>
                  <a:pt x="5545973" y="5351441"/>
                </a:lnTo>
                <a:close/>
                <a:moveTo>
                  <a:pt x="5211307" y="5648250"/>
                </a:moveTo>
                <a:lnTo>
                  <a:pt x="5211307" y="5365157"/>
                </a:lnTo>
                <a:lnTo>
                  <a:pt x="5545973" y="5365157"/>
                </a:lnTo>
                <a:lnTo>
                  <a:pt x="5545973" y="5648250"/>
                </a:lnTo>
                <a:close/>
                <a:moveTo>
                  <a:pt x="5211307" y="5945060"/>
                </a:moveTo>
                <a:lnTo>
                  <a:pt x="5211307" y="5661966"/>
                </a:lnTo>
                <a:lnTo>
                  <a:pt x="5545973" y="5661966"/>
                </a:lnTo>
                <a:lnTo>
                  <a:pt x="5545973" y="5945060"/>
                </a:lnTo>
                <a:close/>
                <a:moveTo>
                  <a:pt x="5211307" y="6241880"/>
                </a:moveTo>
                <a:lnTo>
                  <a:pt x="5211307" y="5958776"/>
                </a:lnTo>
                <a:lnTo>
                  <a:pt x="5545973" y="5958776"/>
                </a:lnTo>
                <a:lnTo>
                  <a:pt x="5545973" y="6241880"/>
                </a:lnTo>
                <a:close/>
                <a:moveTo>
                  <a:pt x="5211307" y="6538690"/>
                </a:moveTo>
                <a:lnTo>
                  <a:pt x="5211307" y="6255596"/>
                </a:lnTo>
                <a:lnTo>
                  <a:pt x="5545973" y="6255596"/>
                </a:lnTo>
                <a:lnTo>
                  <a:pt x="5545973" y="6538690"/>
                </a:lnTo>
                <a:close/>
                <a:moveTo>
                  <a:pt x="5211307" y="6835499"/>
                </a:moveTo>
                <a:lnTo>
                  <a:pt x="5211307" y="6552406"/>
                </a:lnTo>
                <a:lnTo>
                  <a:pt x="5545973" y="6552406"/>
                </a:lnTo>
                <a:lnTo>
                  <a:pt x="5545973" y="6835499"/>
                </a:lnTo>
                <a:close/>
                <a:moveTo>
                  <a:pt x="4860416" y="305593"/>
                </a:moveTo>
                <a:lnTo>
                  <a:pt x="4860416" y="22489"/>
                </a:lnTo>
                <a:lnTo>
                  <a:pt x="5195083" y="22489"/>
                </a:lnTo>
                <a:lnTo>
                  <a:pt x="5195083" y="305593"/>
                </a:lnTo>
                <a:close/>
                <a:moveTo>
                  <a:pt x="4860416" y="602413"/>
                </a:moveTo>
                <a:lnTo>
                  <a:pt x="4860416" y="319309"/>
                </a:lnTo>
                <a:lnTo>
                  <a:pt x="5195083" y="319309"/>
                </a:lnTo>
                <a:lnTo>
                  <a:pt x="5195083" y="602413"/>
                </a:lnTo>
                <a:close/>
                <a:moveTo>
                  <a:pt x="4860416" y="899223"/>
                </a:moveTo>
                <a:lnTo>
                  <a:pt x="4860416" y="616129"/>
                </a:lnTo>
                <a:lnTo>
                  <a:pt x="5195083" y="616129"/>
                </a:lnTo>
                <a:lnTo>
                  <a:pt x="5195083" y="899223"/>
                </a:lnTo>
                <a:close/>
                <a:moveTo>
                  <a:pt x="4860416" y="1196033"/>
                </a:moveTo>
                <a:lnTo>
                  <a:pt x="4860416" y="912928"/>
                </a:lnTo>
                <a:lnTo>
                  <a:pt x="5195083" y="912928"/>
                </a:lnTo>
                <a:lnTo>
                  <a:pt x="5195083" y="1196033"/>
                </a:lnTo>
                <a:close/>
                <a:moveTo>
                  <a:pt x="4860416" y="1492853"/>
                </a:moveTo>
                <a:lnTo>
                  <a:pt x="4860416" y="1209749"/>
                </a:lnTo>
                <a:lnTo>
                  <a:pt x="5195083" y="1209749"/>
                </a:lnTo>
                <a:lnTo>
                  <a:pt x="5195083" y="1492853"/>
                </a:lnTo>
                <a:close/>
                <a:moveTo>
                  <a:pt x="4860416" y="1789662"/>
                </a:moveTo>
                <a:lnTo>
                  <a:pt x="4860416" y="1506569"/>
                </a:lnTo>
                <a:lnTo>
                  <a:pt x="5195083" y="1506569"/>
                </a:lnTo>
                <a:lnTo>
                  <a:pt x="5195083" y="1789662"/>
                </a:lnTo>
                <a:close/>
                <a:moveTo>
                  <a:pt x="4860416" y="2086472"/>
                </a:moveTo>
                <a:lnTo>
                  <a:pt x="4860416" y="1803368"/>
                </a:lnTo>
                <a:lnTo>
                  <a:pt x="5195083" y="1803368"/>
                </a:lnTo>
                <a:lnTo>
                  <a:pt x="5195083" y="2086472"/>
                </a:lnTo>
                <a:close/>
                <a:moveTo>
                  <a:pt x="4860416" y="2383292"/>
                </a:moveTo>
                <a:lnTo>
                  <a:pt x="4860416" y="2100188"/>
                </a:lnTo>
                <a:lnTo>
                  <a:pt x="5195083" y="2100188"/>
                </a:lnTo>
                <a:lnTo>
                  <a:pt x="5195083" y="2383292"/>
                </a:lnTo>
                <a:close/>
                <a:moveTo>
                  <a:pt x="4860416" y="2680112"/>
                </a:moveTo>
                <a:lnTo>
                  <a:pt x="4860416" y="2397008"/>
                </a:lnTo>
                <a:lnTo>
                  <a:pt x="5195083" y="2397008"/>
                </a:lnTo>
                <a:lnTo>
                  <a:pt x="5195083" y="2680112"/>
                </a:lnTo>
                <a:close/>
                <a:moveTo>
                  <a:pt x="4860416" y="2976922"/>
                </a:moveTo>
                <a:lnTo>
                  <a:pt x="4860416" y="2693828"/>
                </a:lnTo>
                <a:lnTo>
                  <a:pt x="5195083" y="2693828"/>
                </a:lnTo>
                <a:lnTo>
                  <a:pt x="5195083" y="2976922"/>
                </a:lnTo>
                <a:close/>
                <a:moveTo>
                  <a:pt x="4860416" y="3273742"/>
                </a:moveTo>
                <a:lnTo>
                  <a:pt x="4860416" y="2990638"/>
                </a:lnTo>
                <a:lnTo>
                  <a:pt x="5195083" y="2990638"/>
                </a:lnTo>
                <a:lnTo>
                  <a:pt x="5195083" y="3273742"/>
                </a:lnTo>
                <a:close/>
                <a:moveTo>
                  <a:pt x="4860416" y="3570541"/>
                </a:moveTo>
                <a:lnTo>
                  <a:pt x="4860416" y="3287447"/>
                </a:lnTo>
                <a:lnTo>
                  <a:pt x="5195083" y="3287447"/>
                </a:lnTo>
                <a:lnTo>
                  <a:pt x="5195083" y="3570541"/>
                </a:lnTo>
                <a:close/>
                <a:moveTo>
                  <a:pt x="4860416" y="3867361"/>
                </a:moveTo>
                <a:lnTo>
                  <a:pt x="4860416" y="3584257"/>
                </a:lnTo>
                <a:lnTo>
                  <a:pt x="5195083" y="3584257"/>
                </a:lnTo>
                <a:lnTo>
                  <a:pt x="5195083" y="3867361"/>
                </a:lnTo>
                <a:close/>
                <a:moveTo>
                  <a:pt x="4860416" y="4164171"/>
                </a:moveTo>
                <a:lnTo>
                  <a:pt x="4860416" y="3881077"/>
                </a:lnTo>
                <a:lnTo>
                  <a:pt x="5195083" y="3881077"/>
                </a:lnTo>
                <a:lnTo>
                  <a:pt x="5195083" y="4164171"/>
                </a:lnTo>
                <a:close/>
                <a:moveTo>
                  <a:pt x="4860416" y="4460991"/>
                </a:moveTo>
                <a:lnTo>
                  <a:pt x="4860416" y="4177897"/>
                </a:lnTo>
                <a:lnTo>
                  <a:pt x="5195083" y="4177897"/>
                </a:lnTo>
                <a:lnTo>
                  <a:pt x="5195083" y="4460991"/>
                </a:lnTo>
                <a:close/>
                <a:moveTo>
                  <a:pt x="4860416" y="4757811"/>
                </a:moveTo>
                <a:lnTo>
                  <a:pt x="4860416" y="4474707"/>
                </a:lnTo>
                <a:lnTo>
                  <a:pt x="5195083" y="4474707"/>
                </a:lnTo>
                <a:lnTo>
                  <a:pt x="5195083" y="4757811"/>
                </a:lnTo>
                <a:close/>
                <a:moveTo>
                  <a:pt x="4860416" y="5054610"/>
                </a:moveTo>
                <a:lnTo>
                  <a:pt x="4860416" y="4771516"/>
                </a:lnTo>
                <a:lnTo>
                  <a:pt x="5195083" y="4771516"/>
                </a:lnTo>
                <a:lnTo>
                  <a:pt x="5195083" y="5054610"/>
                </a:lnTo>
                <a:close/>
                <a:moveTo>
                  <a:pt x="4860416" y="5351441"/>
                </a:moveTo>
                <a:lnTo>
                  <a:pt x="4860416" y="5068337"/>
                </a:lnTo>
                <a:lnTo>
                  <a:pt x="5195083" y="5068337"/>
                </a:lnTo>
                <a:lnTo>
                  <a:pt x="5195083" y="5351441"/>
                </a:lnTo>
                <a:close/>
                <a:moveTo>
                  <a:pt x="4860416" y="5648250"/>
                </a:moveTo>
                <a:lnTo>
                  <a:pt x="4860416" y="5365157"/>
                </a:lnTo>
                <a:lnTo>
                  <a:pt x="5195083" y="5365157"/>
                </a:lnTo>
                <a:lnTo>
                  <a:pt x="5195083" y="5648250"/>
                </a:lnTo>
                <a:close/>
                <a:moveTo>
                  <a:pt x="4860416" y="5945060"/>
                </a:moveTo>
                <a:lnTo>
                  <a:pt x="4860416" y="5661966"/>
                </a:lnTo>
                <a:lnTo>
                  <a:pt x="5195083" y="5661966"/>
                </a:lnTo>
                <a:lnTo>
                  <a:pt x="5195083" y="5945060"/>
                </a:lnTo>
                <a:close/>
                <a:moveTo>
                  <a:pt x="4860416" y="6241880"/>
                </a:moveTo>
                <a:lnTo>
                  <a:pt x="4860416" y="5958776"/>
                </a:lnTo>
                <a:lnTo>
                  <a:pt x="5195083" y="5958776"/>
                </a:lnTo>
                <a:lnTo>
                  <a:pt x="5195083" y="6241880"/>
                </a:lnTo>
                <a:close/>
                <a:moveTo>
                  <a:pt x="4860416" y="6538690"/>
                </a:moveTo>
                <a:lnTo>
                  <a:pt x="4860416" y="6255596"/>
                </a:lnTo>
                <a:lnTo>
                  <a:pt x="5195083" y="6255596"/>
                </a:lnTo>
                <a:lnTo>
                  <a:pt x="5195083" y="6538690"/>
                </a:lnTo>
                <a:close/>
                <a:moveTo>
                  <a:pt x="4860416" y="6835499"/>
                </a:moveTo>
                <a:lnTo>
                  <a:pt x="4860416" y="6552406"/>
                </a:lnTo>
                <a:lnTo>
                  <a:pt x="5195083" y="6552406"/>
                </a:lnTo>
                <a:lnTo>
                  <a:pt x="5195083" y="6835499"/>
                </a:lnTo>
                <a:close/>
                <a:moveTo>
                  <a:pt x="4509547" y="305593"/>
                </a:moveTo>
                <a:lnTo>
                  <a:pt x="4509547" y="22489"/>
                </a:lnTo>
                <a:lnTo>
                  <a:pt x="4844203" y="22489"/>
                </a:lnTo>
                <a:lnTo>
                  <a:pt x="4844203" y="305593"/>
                </a:lnTo>
                <a:close/>
                <a:moveTo>
                  <a:pt x="4509547" y="602413"/>
                </a:moveTo>
                <a:lnTo>
                  <a:pt x="4509547" y="319309"/>
                </a:lnTo>
                <a:lnTo>
                  <a:pt x="4844203" y="319309"/>
                </a:lnTo>
                <a:lnTo>
                  <a:pt x="4844203" y="602413"/>
                </a:lnTo>
                <a:close/>
                <a:moveTo>
                  <a:pt x="4509547" y="899223"/>
                </a:moveTo>
                <a:lnTo>
                  <a:pt x="4509547" y="616129"/>
                </a:lnTo>
                <a:lnTo>
                  <a:pt x="4844203" y="616129"/>
                </a:lnTo>
                <a:lnTo>
                  <a:pt x="4844203" y="899223"/>
                </a:lnTo>
                <a:close/>
                <a:moveTo>
                  <a:pt x="4509547" y="1196033"/>
                </a:moveTo>
                <a:lnTo>
                  <a:pt x="4509547" y="912928"/>
                </a:lnTo>
                <a:lnTo>
                  <a:pt x="4844203" y="912928"/>
                </a:lnTo>
                <a:lnTo>
                  <a:pt x="4844203" y="1196033"/>
                </a:lnTo>
                <a:close/>
                <a:moveTo>
                  <a:pt x="4509547" y="1492853"/>
                </a:moveTo>
                <a:lnTo>
                  <a:pt x="4509547" y="1209749"/>
                </a:lnTo>
                <a:lnTo>
                  <a:pt x="4844203" y="1209749"/>
                </a:lnTo>
                <a:lnTo>
                  <a:pt x="4844203" y="1492853"/>
                </a:lnTo>
                <a:close/>
                <a:moveTo>
                  <a:pt x="4509547" y="1789662"/>
                </a:moveTo>
                <a:lnTo>
                  <a:pt x="4509547" y="1506569"/>
                </a:lnTo>
                <a:lnTo>
                  <a:pt x="4844203" y="1506569"/>
                </a:lnTo>
                <a:lnTo>
                  <a:pt x="4844203" y="1789662"/>
                </a:lnTo>
                <a:close/>
                <a:moveTo>
                  <a:pt x="4509547" y="2086472"/>
                </a:moveTo>
                <a:lnTo>
                  <a:pt x="4509547" y="1803368"/>
                </a:lnTo>
                <a:lnTo>
                  <a:pt x="4844203" y="1803368"/>
                </a:lnTo>
                <a:lnTo>
                  <a:pt x="4844203" y="2086472"/>
                </a:lnTo>
                <a:close/>
                <a:moveTo>
                  <a:pt x="4509547" y="2383292"/>
                </a:moveTo>
                <a:lnTo>
                  <a:pt x="4509547" y="2100188"/>
                </a:lnTo>
                <a:lnTo>
                  <a:pt x="4844203" y="2100188"/>
                </a:lnTo>
                <a:lnTo>
                  <a:pt x="4844203" y="2383292"/>
                </a:lnTo>
                <a:close/>
                <a:moveTo>
                  <a:pt x="4509547" y="2680112"/>
                </a:moveTo>
                <a:lnTo>
                  <a:pt x="4509547" y="2397008"/>
                </a:lnTo>
                <a:lnTo>
                  <a:pt x="4844203" y="2397008"/>
                </a:lnTo>
                <a:lnTo>
                  <a:pt x="4844203" y="2680112"/>
                </a:lnTo>
                <a:close/>
                <a:moveTo>
                  <a:pt x="4509547" y="2976922"/>
                </a:moveTo>
                <a:lnTo>
                  <a:pt x="4509547" y="2693828"/>
                </a:lnTo>
                <a:lnTo>
                  <a:pt x="4844203" y="2693828"/>
                </a:lnTo>
                <a:lnTo>
                  <a:pt x="4844203" y="2976922"/>
                </a:lnTo>
                <a:close/>
                <a:moveTo>
                  <a:pt x="4509547" y="3273742"/>
                </a:moveTo>
                <a:lnTo>
                  <a:pt x="4509547" y="2990638"/>
                </a:lnTo>
                <a:lnTo>
                  <a:pt x="4844203" y="2990638"/>
                </a:lnTo>
                <a:lnTo>
                  <a:pt x="4844203" y="3273742"/>
                </a:lnTo>
                <a:close/>
                <a:moveTo>
                  <a:pt x="4509547" y="3570541"/>
                </a:moveTo>
                <a:lnTo>
                  <a:pt x="4509547" y="3287447"/>
                </a:lnTo>
                <a:lnTo>
                  <a:pt x="4844203" y="3287447"/>
                </a:lnTo>
                <a:lnTo>
                  <a:pt x="4844203" y="3570541"/>
                </a:lnTo>
                <a:close/>
                <a:moveTo>
                  <a:pt x="4509547" y="3867361"/>
                </a:moveTo>
                <a:lnTo>
                  <a:pt x="4509547" y="3584257"/>
                </a:lnTo>
                <a:lnTo>
                  <a:pt x="4844203" y="3584257"/>
                </a:lnTo>
                <a:lnTo>
                  <a:pt x="4844203" y="3867361"/>
                </a:lnTo>
                <a:close/>
                <a:moveTo>
                  <a:pt x="4509547" y="4164171"/>
                </a:moveTo>
                <a:lnTo>
                  <a:pt x="4509547" y="3881077"/>
                </a:lnTo>
                <a:lnTo>
                  <a:pt x="4844203" y="3881077"/>
                </a:lnTo>
                <a:lnTo>
                  <a:pt x="4844203" y="4164171"/>
                </a:lnTo>
                <a:close/>
                <a:moveTo>
                  <a:pt x="4509547" y="4460991"/>
                </a:moveTo>
                <a:lnTo>
                  <a:pt x="4509547" y="4177897"/>
                </a:lnTo>
                <a:lnTo>
                  <a:pt x="4844203" y="4177897"/>
                </a:lnTo>
                <a:lnTo>
                  <a:pt x="4844203" y="4460991"/>
                </a:lnTo>
                <a:close/>
                <a:moveTo>
                  <a:pt x="4509547" y="4757811"/>
                </a:moveTo>
                <a:lnTo>
                  <a:pt x="4509547" y="4474707"/>
                </a:lnTo>
                <a:lnTo>
                  <a:pt x="4844203" y="4474707"/>
                </a:lnTo>
                <a:lnTo>
                  <a:pt x="4844203" y="4757811"/>
                </a:lnTo>
                <a:close/>
                <a:moveTo>
                  <a:pt x="4509547" y="5054610"/>
                </a:moveTo>
                <a:lnTo>
                  <a:pt x="4509547" y="4771516"/>
                </a:lnTo>
                <a:lnTo>
                  <a:pt x="4844203" y="4771516"/>
                </a:lnTo>
                <a:lnTo>
                  <a:pt x="4844203" y="5054610"/>
                </a:lnTo>
                <a:close/>
                <a:moveTo>
                  <a:pt x="4509547" y="5351441"/>
                </a:moveTo>
                <a:lnTo>
                  <a:pt x="4509547" y="5068337"/>
                </a:lnTo>
                <a:lnTo>
                  <a:pt x="4844203" y="5068337"/>
                </a:lnTo>
                <a:lnTo>
                  <a:pt x="4844203" y="5351441"/>
                </a:lnTo>
                <a:close/>
                <a:moveTo>
                  <a:pt x="4509547" y="5648250"/>
                </a:moveTo>
                <a:lnTo>
                  <a:pt x="4509547" y="5365157"/>
                </a:lnTo>
                <a:lnTo>
                  <a:pt x="4844203" y="5365157"/>
                </a:lnTo>
                <a:lnTo>
                  <a:pt x="4844203" y="5648250"/>
                </a:lnTo>
                <a:close/>
                <a:moveTo>
                  <a:pt x="4509547" y="5945060"/>
                </a:moveTo>
                <a:lnTo>
                  <a:pt x="4509547" y="5661966"/>
                </a:lnTo>
                <a:lnTo>
                  <a:pt x="4844203" y="5661966"/>
                </a:lnTo>
                <a:lnTo>
                  <a:pt x="4844203" y="5945060"/>
                </a:lnTo>
                <a:close/>
                <a:moveTo>
                  <a:pt x="4509547" y="6241880"/>
                </a:moveTo>
                <a:lnTo>
                  <a:pt x="4509547" y="5958776"/>
                </a:lnTo>
                <a:lnTo>
                  <a:pt x="4844203" y="5958776"/>
                </a:lnTo>
                <a:lnTo>
                  <a:pt x="4844203" y="6241880"/>
                </a:lnTo>
                <a:close/>
                <a:moveTo>
                  <a:pt x="4509547" y="6538690"/>
                </a:moveTo>
                <a:lnTo>
                  <a:pt x="4509547" y="6255596"/>
                </a:lnTo>
                <a:lnTo>
                  <a:pt x="4844203" y="6255596"/>
                </a:lnTo>
                <a:lnTo>
                  <a:pt x="4844203" y="6538690"/>
                </a:lnTo>
                <a:close/>
                <a:moveTo>
                  <a:pt x="4509547" y="6835499"/>
                </a:moveTo>
                <a:lnTo>
                  <a:pt x="4509547" y="6552406"/>
                </a:lnTo>
                <a:lnTo>
                  <a:pt x="4844203" y="6552406"/>
                </a:lnTo>
                <a:lnTo>
                  <a:pt x="4844203" y="6835499"/>
                </a:lnTo>
                <a:close/>
                <a:moveTo>
                  <a:pt x="4158667" y="305593"/>
                </a:moveTo>
                <a:lnTo>
                  <a:pt x="4158667" y="22489"/>
                </a:lnTo>
                <a:lnTo>
                  <a:pt x="4493333" y="22489"/>
                </a:lnTo>
                <a:lnTo>
                  <a:pt x="4493333" y="305593"/>
                </a:lnTo>
                <a:close/>
                <a:moveTo>
                  <a:pt x="4158667" y="602413"/>
                </a:moveTo>
                <a:lnTo>
                  <a:pt x="4158667" y="319309"/>
                </a:lnTo>
                <a:lnTo>
                  <a:pt x="4493333" y="319309"/>
                </a:lnTo>
                <a:lnTo>
                  <a:pt x="4493333" y="602413"/>
                </a:lnTo>
                <a:close/>
                <a:moveTo>
                  <a:pt x="4158667" y="899223"/>
                </a:moveTo>
                <a:lnTo>
                  <a:pt x="4158667" y="616129"/>
                </a:lnTo>
                <a:lnTo>
                  <a:pt x="4493333" y="616129"/>
                </a:lnTo>
                <a:lnTo>
                  <a:pt x="4493333" y="899223"/>
                </a:lnTo>
                <a:close/>
                <a:moveTo>
                  <a:pt x="4158667" y="1196033"/>
                </a:moveTo>
                <a:lnTo>
                  <a:pt x="4158667" y="912928"/>
                </a:lnTo>
                <a:lnTo>
                  <a:pt x="4493333" y="912928"/>
                </a:lnTo>
                <a:lnTo>
                  <a:pt x="4493333" y="1196033"/>
                </a:lnTo>
                <a:close/>
                <a:moveTo>
                  <a:pt x="4158667" y="1492853"/>
                </a:moveTo>
                <a:lnTo>
                  <a:pt x="4158667" y="1209749"/>
                </a:lnTo>
                <a:lnTo>
                  <a:pt x="4493333" y="1209749"/>
                </a:lnTo>
                <a:lnTo>
                  <a:pt x="4493333" y="1492853"/>
                </a:lnTo>
                <a:close/>
                <a:moveTo>
                  <a:pt x="4158667" y="1789662"/>
                </a:moveTo>
                <a:lnTo>
                  <a:pt x="4158667" y="1506569"/>
                </a:lnTo>
                <a:lnTo>
                  <a:pt x="4493333" y="1506569"/>
                </a:lnTo>
                <a:lnTo>
                  <a:pt x="4493333" y="1789662"/>
                </a:lnTo>
                <a:close/>
                <a:moveTo>
                  <a:pt x="4158667" y="2086472"/>
                </a:moveTo>
                <a:lnTo>
                  <a:pt x="4158667" y="1803368"/>
                </a:lnTo>
                <a:lnTo>
                  <a:pt x="4493333" y="1803368"/>
                </a:lnTo>
                <a:lnTo>
                  <a:pt x="4493333" y="2086472"/>
                </a:lnTo>
                <a:close/>
                <a:moveTo>
                  <a:pt x="4158667" y="2383292"/>
                </a:moveTo>
                <a:lnTo>
                  <a:pt x="4158667" y="2100188"/>
                </a:lnTo>
                <a:lnTo>
                  <a:pt x="4493333" y="2100188"/>
                </a:lnTo>
                <a:lnTo>
                  <a:pt x="4493333" y="2383292"/>
                </a:lnTo>
                <a:close/>
                <a:moveTo>
                  <a:pt x="4158667" y="2680112"/>
                </a:moveTo>
                <a:lnTo>
                  <a:pt x="4158667" y="2397008"/>
                </a:lnTo>
                <a:lnTo>
                  <a:pt x="4493333" y="2397008"/>
                </a:lnTo>
                <a:lnTo>
                  <a:pt x="4493333" y="2680112"/>
                </a:lnTo>
                <a:close/>
                <a:moveTo>
                  <a:pt x="4158667" y="2976922"/>
                </a:moveTo>
                <a:lnTo>
                  <a:pt x="4158667" y="2693828"/>
                </a:lnTo>
                <a:lnTo>
                  <a:pt x="4493333" y="2693828"/>
                </a:lnTo>
                <a:lnTo>
                  <a:pt x="4493333" y="2976922"/>
                </a:lnTo>
                <a:close/>
                <a:moveTo>
                  <a:pt x="4158667" y="3273742"/>
                </a:moveTo>
                <a:lnTo>
                  <a:pt x="4158667" y="2990638"/>
                </a:lnTo>
                <a:lnTo>
                  <a:pt x="4493333" y="2990638"/>
                </a:lnTo>
                <a:lnTo>
                  <a:pt x="4493333" y="3273742"/>
                </a:lnTo>
                <a:close/>
                <a:moveTo>
                  <a:pt x="4158667" y="3570541"/>
                </a:moveTo>
                <a:lnTo>
                  <a:pt x="4158667" y="3287447"/>
                </a:lnTo>
                <a:lnTo>
                  <a:pt x="4493333" y="3287447"/>
                </a:lnTo>
                <a:lnTo>
                  <a:pt x="4493333" y="3570541"/>
                </a:lnTo>
                <a:close/>
                <a:moveTo>
                  <a:pt x="4158667" y="3867361"/>
                </a:moveTo>
                <a:lnTo>
                  <a:pt x="4158667" y="3584257"/>
                </a:lnTo>
                <a:lnTo>
                  <a:pt x="4493333" y="3584257"/>
                </a:lnTo>
                <a:lnTo>
                  <a:pt x="4493333" y="3867361"/>
                </a:lnTo>
                <a:close/>
                <a:moveTo>
                  <a:pt x="4158667" y="4164171"/>
                </a:moveTo>
                <a:lnTo>
                  <a:pt x="4158667" y="3881077"/>
                </a:lnTo>
                <a:lnTo>
                  <a:pt x="4493333" y="3881077"/>
                </a:lnTo>
                <a:lnTo>
                  <a:pt x="4493333" y="4164171"/>
                </a:lnTo>
                <a:close/>
                <a:moveTo>
                  <a:pt x="4158667" y="4460991"/>
                </a:moveTo>
                <a:lnTo>
                  <a:pt x="4158667" y="4177897"/>
                </a:lnTo>
                <a:lnTo>
                  <a:pt x="4493333" y="4177897"/>
                </a:lnTo>
                <a:lnTo>
                  <a:pt x="4493333" y="4460991"/>
                </a:lnTo>
                <a:close/>
                <a:moveTo>
                  <a:pt x="4158667" y="4757811"/>
                </a:moveTo>
                <a:lnTo>
                  <a:pt x="4158667" y="4474707"/>
                </a:lnTo>
                <a:lnTo>
                  <a:pt x="4493333" y="4474707"/>
                </a:lnTo>
                <a:lnTo>
                  <a:pt x="4493333" y="4757811"/>
                </a:lnTo>
                <a:close/>
                <a:moveTo>
                  <a:pt x="4158667" y="5054610"/>
                </a:moveTo>
                <a:lnTo>
                  <a:pt x="4158667" y="4771516"/>
                </a:lnTo>
                <a:lnTo>
                  <a:pt x="4493333" y="4771516"/>
                </a:lnTo>
                <a:lnTo>
                  <a:pt x="4493333" y="5054610"/>
                </a:lnTo>
                <a:close/>
                <a:moveTo>
                  <a:pt x="4158667" y="5351441"/>
                </a:moveTo>
                <a:lnTo>
                  <a:pt x="4158667" y="5068337"/>
                </a:lnTo>
                <a:lnTo>
                  <a:pt x="4493333" y="5068337"/>
                </a:lnTo>
                <a:lnTo>
                  <a:pt x="4493333" y="5351441"/>
                </a:lnTo>
                <a:close/>
                <a:moveTo>
                  <a:pt x="4158667" y="5648250"/>
                </a:moveTo>
                <a:lnTo>
                  <a:pt x="4158667" y="5365157"/>
                </a:lnTo>
                <a:lnTo>
                  <a:pt x="4493333" y="5365157"/>
                </a:lnTo>
                <a:lnTo>
                  <a:pt x="4493333" y="5648250"/>
                </a:lnTo>
                <a:close/>
                <a:moveTo>
                  <a:pt x="4158667" y="5945060"/>
                </a:moveTo>
                <a:lnTo>
                  <a:pt x="4158667" y="5661966"/>
                </a:lnTo>
                <a:lnTo>
                  <a:pt x="4493333" y="5661966"/>
                </a:lnTo>
                <a:lnTo>
                  <a:pt x="4493333" y="5945060"/>
                </a:lnTo>
                <a:close/>
                <a:moveTo>
                  <a:pt x="4158667" y="6241880"/>
                </a:moveTo>
                <a:lnTo>
                  <a:pt x="4158667" y="5958776"/>
                </a:lnTo>
                <a:lnTo>
                  <a:pt x="4493333" y="5958776"/>
                </a:lnTo>
                <a:lnTo>
                  <a:pt x="4493333" y="6241880"/>
                </a:lnTo>
                <a:close/>
                <a:moveTo>
                  <a:pt x="4158667" y="6538690"/>
                </a:moveTo>
                <a:lnTo>
                  <a:pt x="4158667" y="6255596"/>
                </a:lnTo>
                <a:lnTo>
                  <a:pt x="4493333" y="6255596"/>
                </a:lnTo>
                <a:lnTo>
                  <a:pt x="4493333" y="6538690"/>
                </a:lnTo>
                <a:close/>
                <a:moveTo>
                  <a:pt x="4158667" y="6835499"/>
                </a:moveTo>
                <a:lnTo>
                  <a:pt x="4158667" y="6552406"/>
                </a:lnTo>
                <a:lnTo>
                  <a:pt x="4493333" y="6552406"/>
                </a:lnTo>
                <a:lnTo>
                  <a:pt x="4493333" y="6835499"/>
                </a:lnTo>
                <a:close/>
                <a:moveTo>
                  <a:pt x="3807777" y="305593"/>
                </a:moveTo>
                <a:lnTo>
                  <a:pt x="3807777" y="22489"/>
                </a:lnTo>
                <a:lnTo>
                  <a:pt x="4142443" y="22489"/>
                </a:lnTo>
                <a:lnTo>
                  <a:pt x="4142443" y="305593"/>
                </a:lnTo>
                <a:close/>
                <a:moveTo>
                  <a:pt x="3807777" y="602413"/>
                </a:moveTo>
                <a:lnTo>
                  <a:pt x="3807777" y="319309"/>
                </a:lnTo>
                <a:lnTo>
                  <a:pt x="4142443" y="319309"/>
                </a:lnTo>
                <a:lnTo>
                  <a:pt x="4142443" y="602413"/>
                </a:lnTo>
                <a:close/>
                <a:moveTo>
                  <a:pt x="3807777" y="899223"/>
                </a:moveTo>
                <a:lnTo>
                  <a:pt x="3807777" y="616129"/>
                </a:lnTo>
                <a:lnTo>
                  <a:pt x="4142443" y="616129"/>
                </a:lnTo>
                <a:lnTo>
                  <a:pt x="4142443" y="899223"/>
                </a:lnTo>
                <a:close/>
                <a:moveTo>
                  <a:pt x="3807777" y="1196033"/>
                </a:moveTo>
                <a:lnTo>
                  <a:pt x="3807777" y="912928"/>
                </a:lnTo>
                <a:lnTo>
                  <a:pt x="4142443" y="912928"/>
                </a:lnTo>
                <a:lnTo>
                  <a:pt x="4142443" y="1196033"/>
                </a:lnTo>
                <a:close/>
                <a:moveTo>
                  <a:pt x="3807777" y="1492853"/>
                </a:moveTo>
                <a:lnTo>
                  <a:pt x="3807777" y="1209749"/>
                </a:lnTo>
                <a:lnTo>
                  <a:pt x="4142443" y="1209749"/>
                </a:lnTo>
                <a:lnTo>
                  <a:pt x="4142443" y="1492853"/>
                </a:lnTo>
                <a:close/>
                <a:moveTo>
                  <a:pt x="3807777" y="1789662"/>
                </a:moveTo>
                <a:lnTo>
                  <a:pt x="3807777" y="1506569"/>
                </a:lnTo>
                <a:lnTo>
                  <a:pt x="4142443" y="1506569"/>
                </a:lnTo>
                <a:lnTo>
                  <a:pt x="4142443" y="1789662"/>
                </a:lnTo>
                <a:close/>
                <a:moveTo>
                  <a:pt x="3807777" y="2086472"/>
                </a:moveTo>
                <a:lnTo>
                  <a:pt x="3807777" y="1803368"/>
                </a:lnTo>
                <a:lnTo>
                  <a:pt x="4142443" y="1803368"/>
                </a:lnTo>
                <a:lnTo>
                  <a:pt x="4142443" y="2086472"/>
                </a:lnTo>
                <a:close/>
                <a:moveTo>
                  <a:pt x="3807777" y="2383292"/>
                </a:moveTo>
                <a:lnTo>
                  <a:pt x="3807777" y="2100188"/>
                </a:lnTo>
                <a:lnTo>
                  <a:pt x="4142443" y="2100188"/>
                </a:lnTo>
                <a:lnTo>
                  <a:pt x="4142443" y="2383292"/>
                </a:lnTo>
                <a:close/>
                <a:moveTo>
                  <a:pt x="3807777" y="2680112"/>
                </a:moveTo>
                <a:lnTo>
                  <a:pt x="3807777" y="2397008"/>
                </a:lnTo>
                <a:lnTo>
                  <a:pt x="4142443" y="2397008"/>
                </a:lnTo>
                <a:lnTo>
                  <a:pt x="4142443" y="2680112"/>
                </a:lnTo>
                <a:close/>
                <a:moveTo>
                  <a:pt x="3807777" y="2976922"/>
                </a:moveTo>
                <a:lnTo>
                  <a:pt x="3807777" y="2693828"/>
                </a:lnTo>
                <a:lnTo>
                  <a:pt x="4142443" y="2693828"/>
                </a:lnTo>
                <a:lnTo>
                  <a:pt x="4142443" y="2976922"/>
                </a:lnTo>
                <a:close/>
                <a:moveTo>
                  <a:pt x="3807777" y="3273742"/>
                </a:moveTo>
                <a:lnTo>
                  <a:pt x="3807777" y="2990638"/>
                </a:lnTo>
                <a:lnTo>
                  <a:pt x="4142443" y="2990638"/>
                </a:lnTo>
                <a:lnTo>
                  <a:pt x="4142443" y="3273742"/>
                </a:lnTo>
                <a:close/>
                <a:moveTo>
                  <a:pt x="3807777" y="3570541"/>
                </a:moveTo>
                <a:lnTo>
                  <a:pt x="3807777" y="3287447"/>
                </a:lnTo>
                <a:lnTo>
                  <a:pt x="4142443" y="3287447"/>
                </a:lnTo>
                <a:lnTo>
                  <a:pt x="4142443" y="3570541"/>
                </a:lnTo>
                <a:close/>
                <a:moveTo>
                  <a:pt x="3807777" y="3867361"/>
                </a:moveTo>
                <a:lnTo>
                  <a:pt x="3807777" y="3584257"/>
                </a:lnTo>
                <a:lnTo>
                  <a:pt x="4142443" y="3584257"/>
                </a:lnTo>
                <a:lnTo>
                  <a:pt x="4142443" y="3867361"/>
                </a:lnTo>
                <a:close/>
                <a:moveTo>
                  <a:pt x="3807777" y="4164171"/>
                </a:moveTo>
                <a:lnTo>
                  <a:pt x="3807777" y="3881077"/>
                </a:lnTo>
                <a:lnTo>
                  <a:pt x="4142443" y="3881077"/>
                </a:lnTo>
                <a:lnTo>
                  <a:pt x="4142443" y="4164171"/>
                </a:lnTo>
                <a:close/>
                <a:moveTo>
                  <a:pt x="3807777" y="4460991"/>
                </a:moveTo>
                <a:lnTo>
                  <a:pt x="3807777" y="4177897"/>
                </a:lnTo>
                <a:lnTo>
                  <a:pt x="4142443" y="4177897"/>
                </a:lnTo>
                <a:lnTo>
                  <a:pt x="4142443" y="4460991"/>
                </a:lnTo>
                <a:close/>
                <a:moveTo>
                  <a:pt x="3807777" y="4757811"/>
                </a:moveTo>
                <a:lnTo>
                  <a:pt x="3807777" y="4474707"/>
                </a:lnTo>
                <a:lnTo>
                  <a:pt x="4142443" y="4474707"/>
                </a:lnTo>
                <a:lnTo>
                  <a:pt x="4142443" y="4757811"/>
                </a:lnTo>
                <a:close/>
                <a:moveTo>
                  <a:pt x="3807777" y="5054610"/>
                </a:moveTo>
                <a:lnTo>
                  <a:pt x="3807777" y="4771516"/>
                </a:lnTo>
                <a:lnTo>
                  <a:pt x="4142443" y="4771516"/>
                </a:lnTo>
                <a:lnTo>
                  <a:pt x="4142443" y="5054610"/>
                </a:lnTo>
                <a:close/>
                <a:moveTo>
                  <a:pt x="3807777" y="5351441"/>
                </a:moveTo>
                <a:lnTo>
                  <a:pt x="3807777" y="5068337"/>
                </a:lnTo>
                <a:lnTo>
                  <a:pt x="4142443" y="5068337"/>
                </a:lnTo>
                <a:lnTo>
                  <a:pt x="4142443" y="5351441"/>
                </a:lnTo>
                <a:close/>
                <a:moveTo>
                  <a:pt x="3807777" y="5648250"/>
                </a:moveTo>
                <a:lnTo>
                  <a:pt x="3807777" y="5365157"/>
                </a:lnTo>
                <a:lnTo>
                  <a:pt x="4142443" y="5365157"/>
                </a:lnTo>
                <a:lnTo>
                  <a:pt x="4142443" y="5648250"/>
                </a:lnTo>
                <a:close/>
                <a:moveTo>
                  <a:pt x="3807777" y="5945060"/>
                </a:moveTo>
                <a:lnTo>
                  <a:pt x="3807777" y="5661966"/>
                </a:lnTo>
                <a:lnTo>
                  <a:pt x="4142443" y="5661966"/>
                </a:lnTo>
                <a:lnTo>
                  <a:pt x="4142443" y="5945060"/>
                </a:lnTo>
                <a:close/>
                <a:moveTo>
                  <a:pt x="3807777" y="6241880"/>
                </a:moveTo>
                <a:lnTo>
                  <a:pt x="3807777" y="5958776"/>
                </a:lnTo>
                <a:lnTo>
                  <a:pt x="4142443" y="5958776"/>
                </a:lnTo>
                <a:lnTo>
                  <a:pt x="4142443" y="6241880"/>
                </a:lnTo>
                <a:close/>
                <a:moveTo>
                  <a:pt x="3807777" y="6538690"/>
                </a:moveTo>
                <a:lnTo>
                  <a:pt x="3807777" y="6255596"/>
                </a:lnTo>
                <a:lnTo>
                  <a:pt x="4142443" y="6255596"/>
                </a:lnTo>
                <a:lnTo>
                  <a:pt x="4142443" y="6538690"/>
                </a:lnTo>
                <a:close/>
                <a:moveTo>
                  <a:pt x="3807777" y="6835499"/>
                </a:moveTo>
                <a:lnTo>
                  <a:pt x="3807777" y="6552406"/>
                </a:lnTo>
                <a:lnTo>
                  <a:pt x="4142443" y="6552406"/>
                </a:lnTo>
                <a:lnTo>
                  <a:pt x="4142443" y="6835499"/>
                </a:lnTo>
                <a:close/>
                <a:moveTo>
                  <a:pt x="3456908" y="305593"/>
                </a:moveTo>
                <a:lnTo>
                  <a:pt x="3456908" y="22489"/>
                </a:lnTo>
                <a:lnTo>
                  <a:pt x="3791574" y="22489"/>
                </a:lnTo>
                <a:lnTo>
                  <a:pt x="3791574" y="305593"/>
                </a:lnTo>
                <a:close/>
                <a:moveTo>
                  <a:pt x="3456908" y="602413"/>
                </a:moveTo>
                <a:lnTo>
                  <a:pt x="3456908" y="319309"/>
                </a:lnTo>
                <a:lnTo>
                  <a:pt x="3791574" y="319309"/>
                </a:lnTo>
                <a:lnTo>
                  <a:pt x="3791574" y="602413"/>
                </a:lnTo>
                <a:close/>
                <a:moveTo>
                  <a:pt x="3456908" y="899223"/>
                </a:moveTo>
                <a:lnTo>
                  <a:pt x="3456908" y="616129"/>
                </a:lnTo>
                <a:lnTo>
                  <a:pt x="3791574" y="616129"/>
                </a:lnTo>
                <a:lnTo>
                  <a:pt x="3791574" y="899223"/>
                </a:lnTo>
                <a:close/>
                <a:moveTo>
                  <a:pt x="3456908" y="1196033"/>
                </a:moveTo>
                <a:lnTo>
                  <a:pt x="3456908" y="912928"/>
                </a:lnTo>
                <a:lnTo>
                  <a:pt x="3791574" y="912928"/>
                </a:lnTo>
                <a:lnTo>
                  <a:pt x="3791574" y="1196033"/>
                </a:lnTo>
                <a:close/>
                <a:moveTo>
                  <a:pt x="3456908" y="1492853"/>
                </a:moveTo>
                <a:lnTo>
                  <a:pt x="3456908" y="1209749"/>
                </a:lnTo>
                <a:lnTo>
                  <a:pt x="3791574" y="1209749"/>
                </a:lnTo>
                <a:lnTo>
                  <a:pt x="3791574" y="1492853"/>
                </a:lnTo>
                <a:close/>
                <a:moveTo>
                  <a:pt x="3456908" y="1789662"/>
                </a:moveTo>
                <a:lnTo>
                  <a:pt x="3456908" y="1506569"/>
                </a:lnTo>
                <a:lnTo>
                  <a:pt x="3791574" y="1506569"/>
                </a:lnTo>
                <a:lnTo>
                  <a:pt x="3791574" y="1789662"/>
                </a:lnTo>
                <a:close/>
                <a:moveTo>
                  <a:pt x="3456908" y="2086472"/>
                </a:moveTo>
                <a:lnTo>
                  <a:pt x="3456908" y="1803368"/>
                </a:lnTo>
                <a:lnTo>
                  <a:pt x="3791574" y="1803368"/>
                </a:lnTo>
                <a:lnTo>
                  <a:pt x="3791574" y="2086472"/>
                </a:lnTo>
                <a:close/>
                <a:moveTo>
                  <a:pt x="3456908" y="2383292"/>
                </a:moveTo>
                <a:lnTo>
                  <a:pt x="3456908" y="2100188"/>
                </a:lnTo>
                <a:lnTo>
                  <a:pt x="3791574" y="2100188"/>
                </a:lnTo>
                <a:lnTo>
                  <a:pt x="3791574" y="2383292"/>
                </a:lnTo>
                <a:close/>
                <a:moveTo>
                  <a:pt x="3456908" y="2680112"/>
                </a:moveTo>
                <a:lnTo>
                  <a:pt x="3456908" y="2397008"/>
                </a:lnTo>
                <a:lnTo>
                  <a:pt x="3791574" y="2397008"/>
                </a:lnTo>
                <a:lnTo>
                  <a:pt x="3791574" y="2680112"/>
                </a:lnTo>
                <a:close/>
                <a:moveTo>
                  <a:pt x="3456908" y="2976922"/>
                </a:moveTo>
                <a:lnTo>
                  <a:pt x="3456908" y="2693828"/>
                </a:lnTo>
                <a:lnTo>
                  <a:pt x="3791574" y="2693828"/>
                </a:lnTo>
                <a:lnTo>
                  <a:pt x="3791574" y="2976922"/>
                </a:lnTo>
                <a:close/>
                <a:moveTo>
                  <a:pt x="3456908" y="3273742"/>
                </a:moveTo>
                <a:lnTo>
                  <a:pt x="3456908" y="2990638"/>
                </a:lnTo>
                <a:lnTo>
                  <a:pt x="3791574" y="2990638"/>
                </a:lnTo>
                <a:lnTo>
                  <a:pt x="3791574" y="3273742"/>
                </a:lnTo>
                <a:close/>
                <a:moveTo>
                  <a:pt x="3456908" y="3570541"/>
                </a:moveTo>
                <a:lnTo>
                  <a:pt x="3456908" y="3287447"/>
                </a:lnTo>
                <a:lnTo>
                  <a:pt x="3791574" y="3287447"/>
                </a:lnTo>
                <a:lnTo>
                  <a:pt x="3791574" y="3570541"/>
                </a:lnTo>
                <a:close/>
                <a:moveTo>
                  <a:pt x="3456908" y="3867361"/>
                </a:moveTo>
                <a:lnTo>
                  <a:pt x="3456908" y="3584257"/>
                </a:lnTo>
                <a:lnTo>
                  <a:pt x="3791574" y="3584257"/>
                </a:lnTo>
                <a:lnTo>
                  <a:pt x="3791574" y="3867361"/>
                </a:lnTo>
                <a:close/>
                <a:moveTo>
                  <a:pt x="3456908" y="4164171"/>
                </a:moveTo>
                <a:lnTo>
                  <a:pt x="3456908" y="3881077"/>
                </a:lnTo>
                <a:lnTo>
                  <a:pt x="3791574" y="3881077"/>
                </a:lnTo>
                <a:lnTo>
                  <a:pt x="3791574" y="4164171"/>
                </a:lnTo>
                <a:close/>
                <a:moveTo>
                  <a:pt x="3456908" y="4460991"/>
                </a:moveTo>
                <a:lnTo>
                  <a:pt x="3456908" y="4177897"/>
                </a:lnTo>
                <a:lnTo>
                  <a:pt x="3791574" y="4177897"/>
                </a:lnTo>
                <a:lnTo>
                  <a:pt x="3791574" y="4460991"/>
                </a:lnTo>
                <a:close/>
                <a:moveTo>
                  <a:pt x="3456908" y="4757811"/>
                </a:moveTo>
                <a:lnTo>
                  <a:pt x="3456908" y="4474707"/>
                </a:lnTo>
                <a:lnTo>
                  <a:pt x="3791574" y="4474707"/>
                </a:lnTo>
                <a:lnTo>
                  <a:pt x="3791574" y="4757811"/>
                </a:lnTo>
                <a:close/>
                <a:moveTo>
                  <a:pt x="3456908" y="5054610"/>
                </a:moveTo>
                <a:lnTo>
                  <a:pt x="3456908" y="4771516"/>
                </a:lnTo>
                <a:lnTo>
                  <a:pt x="3791574" y="4771516"/>
                </a:lnTo>
                <a:lnTo>
                  <a:pt x="3791574" y="5054610"/>
                </a:lnTo>
                <a:close/>
                <a:moveTo>
                  <a:pt x="3456908" y="5351441"/>
                </a:moveTo>
                <a:lnTo>
                  <a:pt x="3456908" y="5068337"/>
                </a:lnTo>
                <a:lnTo>
                  <a:pt x="3791574" y="5068337"/>
                </a:lnTo>
                <a:lnTo>
                  <a:pt x="3791574" y="5351441"/>
                </a:lnTo>
                <a:close/>
                <a:moveTo>
                  <a:pt x="3456908" y="5648250"/>
                </a:moveTo>
                <a:lnTo>
                  <a:pt x="3456908" y="5365157"/>
                </a:lnTo>
                <a:lnTo>
                  <a:pt x="3791574" y="5365157"/>
                </a:lnTo>
                <a:lnTo>
                  <a:pt x="3791574" y="5648250"/>
                </a:lnTo>
                <a:close/>
                <a:moveTo>
                  <a:pt x="3456908" y="5945060"/>
                </a:moveTo>
                <a:lnTo>
                  <a:pt x="3456908" y="5661966"/>
                </a:lnTo>
                <a:lnTo>
                  <a:pt x="3791574" y="5661966"/>
                </a:lnTo>
                <a:lnTo>
                  <a:pt x="3791574" y="5945060"/>
                </a:lnTo>
                <a:close/>
                <a:moveTo>
                  <a:pt x="3456908" y="6241880"/>
                </a:moveTo>
                <a:lnTo>
                  <a:pt x="3456908" y="5958776"/>
                </a:lnTo>
                <a:lnTo>
                  <a:pt x="3791574" y="5958776"/>
                </a:lnTo>
                <a:lnTo>
                  <a:pt x="3791574" y="6241880"/>
                </a:lnTo>
                <a:close/>
                <a:moveTo>
                  <a:pt x="3456908" y="6538690"/>
                </a:moveTo>
                <a:lnTo>
                  <a:pt x="3456908" y="6255596"/>
                </a:lnTo>
                <a:lnTo>
                  <a:pt x="3791574" y="6255596"/>
                </a:lnTo>
                <a:lnTo>
                  <a:pt x="3791574" y="6538690"/>
                </a:lnTo>
                <a:close/>
                <a:moveTo>
                  <a:pt x="3456908" y="6835499"/>
                </a:moveTo>
                <a:lnTo>
                  <a:pt x="3456908" y="6552406"/>
                </a:lnTo>
                <a:lnTo>
                  <a:pt x="3791574" y="6552406"/>
                </a:lnTo>
                <a:lnTo>
                  <a:pt x="3791574" y="6835499"/>
                </a:lnTo>
                <a:close/>
                <a:moveTo>
                  <a:pt x="3106028" y="305593"/>
                </a:moveTo>
                <a:lnTo>
                  <a:pt x="3106028" y="22489"/>
                </a:lnTo>
                <a:lnTo>
                  <a:pt x="3440683" y="22489"/>
                </a:lnTo>
                <a:lnTo>
                  <a:pt x="3440683" y="305593"/>
                </a:lnTo>
                <a:close/>
                <a:moveTo>
                  <a:pt x="3106028" y="602413"/>
                </a:moveTo>
                <a:lnTo>
                  <a:pt x="3106028" y="319309"/>
                </a:lnTo>
                <a:lnTo>
                  <a:pt x="3440683" y="319309"/>
                </a:lnTo>
                <a:lnTo>
                  <a:pt x="3440683" y="602413"/>
                </a:lnTo>
                <a:close/>
                <a:moveTo>
                  <a:pt x="3106028" y="899223"/>
                </a:moveTo>
                <a:lnTo>
                  <a:pt x="3106028" y="616129"/>
                </a:lnTo>
                <a:lnTo>
                  <a:pt x="3440683" y="616129"/>
                </a:lnTo>
                <a:lnTo>
                  <a:pt x="3440683" y="899223"/>
                </a:lnTo>
                <a:close/>
                <a:moveTo>
                  <a:pt x="3106028" y="1196033"/>
                </a:moveTo>
                <a:lnTo>
                  <a:pt x="3106028" y="912928"/>
                </a:lnTo>
                <a:lnTo>
                  <a:pt x="3440683" y="912928"/>
                </a:lnTo>
                <a:lnTo>
                  <a:pt x="3440683" y="1196033"/>
                </a:lnTo>
                <a:close/>
                <a:moveTo>
                  <a:pt x="3106028" y="1492853"/>
                </a:moveTo>
                <a:lnTo>
                  <a:pt x="3106028" y="1209749"/>
                </a:lnTo>
                <a:lnTo>
                  <a:pt x="3440683" y="1209749"/>
                </a:lnTo>
                <a:lnTo>
                  <a:pt x="3440683" y="1492853"/>
                </a:lnTo>
                <a:close/>
                <a:moveTo>
                  <a:pt x="3106028" y="1789662"/>
                </a:moveTo>
                <a:lnTo>
                  <a:pt x="3106028" y="1506569"/>
                </a:lnTo>
                <a:lnTo>
                  <a:pt x="3440683" y="1506569"/>
                </a:lnTo>
                <a:lnTo>
                  <a:pt x="3440683" y="1789662"/>
                </a:lnTo>
                <a:close/>
                <a:moveTo>
                  <a:pt x="3106028" y="2086472"/>
                </a:moveTo>
                <a:lnTo>
                  <a:pt x="3106028" y="1803368"/>
                </a:lnTo>
                <a:lnTo>
                  <a:pt x="3440683" y="1803368"/>
                </a:lnTo>
                <a:lnTo>
                  <a:pt x="3440683" y="2086472"/>
                </a:lnTo>
                <a:close/>
                <a:moveTo>
                  <a:pt x="3106028" y="2383292"/>
                </a:moveTo>
                <a:lnTo>
                  <a:pt x="3106028" y="2100188"/>
                </a:lnTo>
                <a:lnTo>
                  <a:pt x="3440683" y="2100188"/>
                </a:lnTo>
                <a:lnTo>
                  <a:pt x="3440683" y="2383292"/>
                </a:lnTo>
                <a:close/>
                <a:moveTo>
                  <a:pt x="3106028" y="2680112"/>
                </a:moveTo>
                <a:lnTo>
                  <a:pt x="3106028" y="2397008"/>
                </a:lnTo>
                <a:lnTo>
                  <a:pt x="3440683" y="2397008"/>
                </a:lnTo>
                <a:lnTo>
                  <a:pt x="3440683" y="2680112"/>
                </a:lnTo>
                <a:close/>
                <a:moveTo>
                  <a:pt x="3106028" y="2976922"/>
                </a:moveTo>
                <a:lnTo>
                  <a:pt x="3106028" y="2693828"/>
                </a:lnTo>
                <a:lnTo>
                  <a:pt x="3440683" y="2693828"/>
                </a:lnTo>
                <a:lnTo>
                  <a:pt x="3440683" y="2976922"/>
                </a:lnTo>
                <a:close/>
                <a:moveTo>
                  <a:pt x="3106028" y="3273742"/>
                </a:moveTo>
                <a:lnTo>
                  <a:pt x="3106028" y="2990638"/>
                </a:lnTo>
                <a:lnTo>
                  <a:pt x="3440683" y="2990638"/>
                </a:lnTo>
                <a:lnTo>
                  <a:pt x="3440683" y="3273742"/>
                </a:lnTo>
                <a:close/>
                <a:moveTo>
                  <a:pt x="3106028" y="3570541"/>
                </a:moveTo>
                <a:lnTo>
                  <a:pt x="3106028" y="3287447"/>
                </a:lnTo>
                <a:lnTo>
                  <a:pt x="3440683" y="3287447"/>
                </a:lnTo>
                <a:lnTo>
                  <a:pt x="3440683" y="3570541"/>
                </a:lnTo>
                <a:close/>
                <a:moveTo>
                  <a:pt x="3106028" y="3867361"/>
                </a:moveTo>
                <a:lnTo>
                  <a:pt x="3106028" y="3584257"/>
                </a:lnTo>
                <a:lnTo>
                  <a:pt x="3440683" y="3584257"/>
                </a:lnTo>
                <a:lnTo>
                  <a:pt x="3440683" y="3867361"/>
                </a:lnTo>
                <a:close/>
                <a:moveTo>
                  <a:pt x="3106028" y="4164171"/>
                </a:moveTo>
                <a:lnTo>
                  <a:pt x="3106028" y="3881077"/>
                </a:lnTo>
                <a:lnTo>
                  <a:pt x="3440683" y="3881077"/>
                </a:lnTo>
                <a:lnTo>
                  <a:pt x="3440683" y="4164171"/>
                </a:lnTo>
                <a:close/>
                <a:moveTo>
                  <a:pt x="3106028" y="4460991"/>
                </a:moveTo>
                <a:lnTo>
                  <a:pt x="3106028" y="4177897"/>
                </a:lnTo>
                <a:lnTo>
                  <a:pt x="3440683" y="4177897"/>
                </a:lnTo>
                <a:lnTo>
                  <a:pt x="3440683" y="4460991"/>
                </a:lnTo>
                <a:close/>
                <a:moveTo>
                  <a:pt x="3106028" y="4757811"/>
                </a:moveTo>
                <a:lnTo>
                  <a:pt x="3106028" y="4474707"/>
                </a:lnTo>
                <a:lnTo>
                  <a:pt x="3440683" y="4474707"/>
                </a:lnTo>
                <a:lnTo>
                  <a:pt x="3440683" y="4757811"/>
                </a:lnTo>
                <a:close/>
                <a:moveTo>
                  <a:pt x="3106028" y="5054610"/>
                </a:moveTo>
                <a:lnTo>
                  <a:pt x="3106028" y="4771516"/>
                </a:lnTo>
                <a:lnTo>
                  <a:pt x="3440683" y="4771516"/>
                </a:lnTo>
                <a:lnTo>
                  <a:pt x="3440683" y="5054610"/>
                </a:lnTo>
                <a:close/>
                <a:moveTo>
                  <a:pt x="3106028" y="5351441"/>
                </a:moveTo>
                <a:lnTo>
                  <a:pt x="3106028" y="5068337"/>
                </a:lnTo>
                <a:lnTo>
                  <a:pt x="3440683" y="5068337"/>
                </a:lnTo>
                <a:lnTo>
                  <a:pt x="3440683" y="5351441"/>
                </a:lnTo>
                <a:close/>
                <a:moveTo>
                  <a:pt x="3106028" y="5648250"/>
                </a:moveTo>
                <a:lnTo>
                  <a:pt x="3106028" y="5365157"/>
                </a:lnTo>
                <a:lnTo>
                  <a:pt x="3440683" y="5365157"/>
                </a:lnTo>
                <a:lnTo>
                  <a:pt x="3440683" y="5648250"/>
                </a:lnTo>
                <a:close/>
                <a:moveTo>
                  <a:pt x="3106028" y="5945060"/>
                </a:moveTo>
                <a:lnTo>
                  <a:pt x="3106028" y="5661966"/>
                </a:lnTo>
                <a:lnTo>
                  <a:pt x="3440683" y="5661966"/>
                </a:lnTo>
                <a:lnTo>
                  <a:pt x="3440683" y="5945060"/>
                </a:lnTo>
                <a:close/>
                <a:moveTo>
                  <a:pt x="3106028" y="6241880"/>
                </a:moveTo>
                <a:lnTo>
                  <a:pt x="3106028" y="5958776"/>
                </a:lnTo>
                <a:lnTo>
                  <a:pt x="3440683" y="5958776"/>
                </a:lnTo>
                <a:lnTo>
                  <a:pt x="3440683" y="6241880"/>
                </a:lnTo>
                <a:close/>
                <a:moveTo>
                  <a:pt x="3106028" y="6538690"/>
                </a:moveTo>
                <a:lnTo>
                  <a:pt x="3106028" y="6255596"/>
                </a:lnTo>
                <a:lnTo>
                  <a:pt x="3440683" y="6255596"/>
                </a:lnTo>
                <a:lnTo>
                  <a:pt x="3440683" y="6538690"/>
                </a:lnTo>
                <a:close/>
                <a:moveTo>
                  <a:pt x="3106028" y="6835499"/>
                </a:moveTo>
                <a:lnTo>
                  <a:pt x="3106028" y="6552406"/>
                </a:lnTo>
                <a:lnTo>
                  <a:pt x="3440683" y="6552406"/>
                </a:lnTo>
                <a:lnTo>
                  <a:pt x="3440683" y="6835499"/>
                </a:lnTo>
                <a:close/>
                <a:moveTo>
                  <a:pt x="2755148" y="305593"/>
                </a:moveTo>
                <a:lnTo>
                  <a:pt x="2755148" y="22489"/>
                </a:lnTo>
                <a:lnTo>
                  <a:pt x="3089814" y="22489"/>
                </a:lnTo>
                <a:lnTo>
                  <a:pt x="3089814" y="305593"/>
                </a:lnTo>
                <a:close/>
                <a:moveTo>
                  <a:pt x="2755148" y="602413"/>
                </a:moveTo>
                <a:lnTo>
                  <a:pt x="2755148" y="319309"/>
                </a:lnTo>
                <a:lnTo>
                  <a:pt x="3089814" y="319309"/>
                </a:lnTo>
                <a:lnTo>
                  <a:pt x="3089814" y="602413"/>
                </a:lnTo>
                <a:close/>
                <a:moveTo>
                  <a:pt x="2755148" y="899223"/>
                </a:moveTo>
                <a:lnTo>
                  <a:pt x="2755148" y="616129"/>
                </a:lnTo>
                <a:lnTo>
                  <a:pt x="3089814" y="616129"/>
                </a:lnTo>
                <a:lnTo>
                  <a:pt x="3089814" y="899223"/>
                </a:lnTo>
                <a:close/>
                <a:moveTo>
                  <a:pt x="2755148" y="1196033"/>
                </a:moveTo>
                <a:lnTo>
                  <a:pt x="2755148" y="912928"/>
                </a:lnTo>
                <a:lnTo>
                  <a:pt x="3089814" y="912928"/>
                </a:lnTo>
                <a:lnTo>
                  <a:pt x="3089814" y="1196033"/>
                </a:lnTo>
                <a:close/>
                <a:moveTo>
                  <a:pt x="2755148" y="1492853"/>
                </a:moveTo>
                <a:lnTo>
                  <a:pt x="2755148" y="1209749"/>
                </a:lnTo>
                <a:lnTo>
                  <a:pt x="3089814" y="1209749"/>
                </a:lnTo>
                <a:lnTo>
                  <a:pt x="3089814" y="1492853"/>
                </a:lnTo>
                <a:close/>
                <a:moveTo>
                  <a:pt x="2755148" y="1789662"/>
                </a:moveTo>
                <a:lnTo>
                  <a:pt x="2755148" y="1506569"/>
                </a:lnTo>
                <a:lnTo>
                  <a:pt x="3089814" y="1506569"/>
                </a:lnTo>
                <a:lnTo>
                  <a:pt x="3089814" y="1789662"/>
                </a:lnTo>
                <a:close/>
                <a:moveTo>
                  <a:pt x="2755148" y="2086472"/>
                </a:moveTo>
                <a:lnTo>
                  <a:pt x="2755148" y="1803368"/>
                </a:lnTo>
                <a:lnTo>
                  <a:pt x="3089814" y="1803368"/>
                </a:lnTo>
                <a:lnTo>
                  <a:pt x="3089814" y="2086472"/>
                </a:lnTo>
                <a:close/>
                <a:moveTo>
                  <a:pt x="2755148" y="2383292"/>
                </a:moveTo>
                <a:lnTo>
                  <a:pt x="2755148" y="2100188"/>
                </a:lnTo>
                <a:lnTo>
                  <a:pt x="3089814" y="2100188"/>
                </a:lnTo>
                <a:lnTo>
                  <a:pt x="3089814" y="2383292"/>
                </a:lnTo>
                <a:close/>
                <a:moveTo>
                  <a:pt x="2755148" y="2680112"/>
                </a:moveTo>
                <a:lnTo>
                  <a:pt x="2755148" y="2397008"/>
                </a:lnTo>
                <a:lnTo>
                  <a:pt x="3089814" y="2397008"/>
                </a:lnTo>
                <a:lnTo>
                  <a:pt x="3089814" y="2680112"/>
                </a:lnTo>
                <a:close/>
                <a:moveTo>
                  <a:pt x="2755148" y="2976922"/>
                </a:moveTo>
                <a:lnTo>
                  <a:pt x="2755148" y="2693828"/>
                </a:lnTo>
                <a:lnTo>
                  <a:pt x="3089814" y="2693828"/>
                </a:lnTo>
                <a:lnTo>
                  <a:pt x="3089814" y="2976922"/>
                </a:lnTo>
                <a:close/>
                <a:moveTo>
                  <a:pt x="2755148" y="3273742"/>
                </a:moveTo>
                <a:lnTo>
                  <a:pt x="2755148" y="2990638"/>
                </a:lnTo>
                <a:lnTo>
                  <a:pt x="3089814" y="2990638"/>
                </a:lnTo>
                <a:lnTo>
                  <a:pt x="3089814" y="3273742"/>
                </a:lnTo>
                <a:close/>
                <a:moveTo>
                  <a:pt x="2755148" y="3570541"/>
                </a:moveTo>
                <a:lnTo>
                  <a:pt x="2755148" y="3287447"/>
                </a:lnTo>
                <a:lnTo>
                  <a:pt x="3089814" y="3287447"/>
                </a:lnTo>
                <a:lnTo>
                  <a:pt x="3089814" y="3570541"/>
                </a:lnTo>
                <a:close/>
                <a:moveTo>
                  <a:pt x="2755148" y="3867361"/>
                </a:moveTo>
                <a:lnTo>
                  <a:pt x="2755148" y="3584257"/>
                </a:lnTo>
                <a:lnTo>
                  <a:pt x="3089814" y="3584257"/>
                </a:lnTo>
                <a:lnTo>
                  <a:pt x="3089814" y="3867361"/>
                </a:lnTo>
                <a:close/>
                <a:moveTo>
                  <a:pt x="2755148" y="4164171"/>
                </a:moveTo>
                <a:lnTo>
                  <a:pt x="2755148" y="3881077"/>
                </a:lnTo>
                <a:lnTo>
                  <a:pt x="3089814" y="3881077"/>
                </a:lnTo>
                <a:lnTo>
                  <a:pt x="3089814" y="4164171"/>
                </a:lnTo>
                <a:close/>
                <a:moveTo>
                  <a:pt x="2755148" y="4460991"/>
                </a:moveTo>
                <a:lnTo>
                  <a:pt x="2755148" y="4177897"/>
                </a:lnTo>
                <a:lnTo>
                  <a:pt x="3089814" y="4177897"/>
                </a:lnTo>
                <a:lnTo>
                  <a:pt x="3089814" y="4460991"/>
                </a:lnTo>
                <a:close/>
                <a:moveTo>
                  <a:pt x="2755148" y="4757811"/>
                </a:moveTo>
                <a:lnTo>
                  <a:pt x="2755148" y="4474707"/>
                </a:lnTo>
                <a:lnTo>
                  <a:pt x="3089814" y="4474707"/>
                </a:lnTo>
                <a:lnTo>
                  <a:pt x="3089814" y="4757811"/>
                </a:lnTo>
                <a:close/>
                <a:moveTo>
                  <a:pt x="2755148" y="5054610"/>
                </a:moveTo>
                <a:lnTo>
                  <a:pt x="2755148" y="4771516"/>
                </a:lnTo>
                <a:lnTo>
                  <a:pt x="3089814" y="4771516"/>
                </a:lnTo>
                <a:lnTo>
                  <a:pt x="3089814" y="5054610"/>
                </a:lnTo>
                <a:close/>
                <a:moveTo>
                  <a:pt x="2755148" y="5351441"/>
                </a:moveTo>
                <a:lnTo>
                  <a:pt x="2755148" y="5068337"/>
                </a:lnTo>
                <a:lnTo>
                  <a:pt x="3089814" y="5068337"/>
                </a:lnTo>
                <a:lnTo>
                  <a:pt x="3089814" y="5351441"/>
                </a:lnTo>
                <a:close/>
                <a:moveTo>
                  <a:pt x="2755148" y="5648250"/>
                </a:moveTo>
                <a:lnTo>
                  <a:pt x="2755148" y="5365157"/>
                </a:lnTo>
                <a:lnTo>
                  <a:pt x="3089814" y="5365157"/>
                </a:lnTo>
                <a:lnTo>
                  <a:pt x="3089814" y="5648250"/>
                </a:lnTo>
                <a:close/>
                <a:moveTo>
                  <a:pt x="2755148" y="5945060"/>
                </a:moveTo>
                <a:lnTo>
                  <a:pt x="2755148" y="5661966"/>
                </a:lnTo>
                <a:lnTo>
                  <a:pt x="3089814" y="5661966"/>
                </a:lnTo>
                <a:lnTo>
                  <a:pt x="3089814" y="5945060"/>
                </a:lnTo>
                <a:close/>
                <a:moveTo>
                  <a:pt x="2755148" y="6241880"/>
                </a:moveTo>
                <a:lnTo>
                  <a:pt x="2755148" y="5958776"/>
                </a:lnTo>
                <a:lnTo>
                  <a:pt x="3089814" y="5958776"/>
                </a:lnTo>
                <a:lnTo>
                  <a:pt x="3089814" y="6241880"/>
                </a:lnTo>
                <a:close/>
                <a:moveTo>
                  <a:pt x="2755148" y="6538690"/>
                </a:moveTo>
                <a:lnTo>
                  <a:pt x="2755148" y="6255596"/>
                </a:lnTo>
                <a:lnTo>
                  <a:pt x="3089814" y="6255596"/>
                </a:lnTo>
                <a:lnTo>
                  <a:pt x="3089814" y="6538690"/>
                </a:lnTo>
                <a:close/>
                <a:moveTo>
                  <a:pt x="2755148" y="6835499"/>
                </a:moveTo>
                <a:lnTo>
                  <a:pt x="2755148" y="6552406"/>
                </a:lnTo>
                <a:lnTo>
                  <a:pt x="3089814" y="6552406"/>
                </a:lnTo>
                <a:lnTo>
                  <a:pt x="3089814" y="6835499"/>
                </a:lnTo>
                <a:close/>
                <a:moveTo>
                  <a:pt x="2404268" y="305593"/>
                </a:moveTo>
                <a:lnTo>
                  <a:pt x="2404268" y="22489"/>
                </a:lnTo>
                <a:lnTo>
                  <a:pt x="2738934" y="22489"/>
                </a:lnTo>
                <a:lnTo>
                  <a:pt x="2738934" y="305593"/>
                </a:lnTo>
                <a:close/>
                <a:moveTo>
                  <a:pt x="2404268" y="602413"/>
                </a:moveTo>
                <a:lnTo>
                  <a:pt x="2404268" y="319309"/>
                </a:lnTo>
                <a:lnTo>
                  <a:pt x="2738934" y="319309"/>
                </a:lnTo>
                <a:lnTo>
                  <a:pt x="2738934" y="602413"/>
                </a:lnTo>
                <a:close/>
                <a:moveTo>
                  <a:pt x="2404268" y="899223"/>
                </a:moveTo>
                <a:lnTo>
                  <a:pt x="2404268" y="616129"/>
                </a:lnTo>
                <a:lnTo>
                  <a:pt x="2738934" y="616129"/>
                </a:lnTo>
                <a:lnTo>
                  <a:pt x="2738934" y="899223"/>
                </a:lnTo>
                <a:close/>
                <a:moveTo>
                  <a:pt x="2404268" y="1196033"/>
                </a:moveTo>
                <a:lnTo>
                  <a:pt x="2404268" y="912928"/>
                </a:lnTo>
                <a:lnTo>
                  <a:pt x="2738934" y="912928"/>
                </a:lnTo>
                <a:lnTo>
                  <a:pt x="2738934" y="1196033"/>
                </a:lnTo>
                <a:close/>
                <a:moveTo>
                  <a:pt x="2404268" y="1492853"/>
                </a:moveTo>
                <a:lnTo>
                  <a:pt x="2404268" y="1209749"/>
                </a:lnTo>
                <a:lnTo>
                  <a:pt x="2738934" y="1209749"/>
                </a:lnTo>
                <a:lnTo>
                  <a:pt x="2738934" y="1492853"/>
                </a:lnTo>
                <a:close/>
                <a:moveTo>
                  <a:pt x="2404268" y="1789662"/>
                </a:moveTo>
                <a:lnTo>
                  <a:pt x="2404268" y="1506569"/>
                </a:lnTo>
                <a:lnTo>
                  <a:pt x="2738934" y="1506569"/>
                </a:lnTo>
                <a:lnTo>
                  <a:pt x="2738934" y="1789662"/>
                </a:lnTo>
                <a:close/>
                <a:moveTo>
                  <a:pt x="2404268" y="2086472"/>
                </a:moveTo>
                <a:lnTo>
                  <a:pt x="2404268" y="1803368"/>
                </a:lnTo>
                <a:lnTo>
                  <a:pt x="2738934" y="1803368"/>
                </a:lnTo>
                <a:lnTo>
                  <a:pt x="2738934" y="2086472"/>
                </a:lnTo>
                <a:close/>
                <a:moveTo>
                  <a:pt x="2404268" y="2383292"/>
                </a:moveTo>
                <a:lnTo>
                  <a:pt x="2404268" y="2100188"/>
                </a:lnTo>
                <a:lnTo>
                  <a:pt x="2738934" y="2100188"/>
                </a:lnTo>
                <a:lnTo>
                  <a:pt x="2738934" y="2383292"/>
                </a:lnTo>
                <a:close/>
                <a:moveTo>
                  <a:pt x="2404268" y="2680112"/>
                </a:moveTo>
                <a:lnTo>
                  <a:pt x="2404268" y="2397008"/>
                </a:lnTo>
                <a:lnTo>
                  <a:pt x="2738934" y="2397008"/>
                </a:lnTo>
                <a:lnTo>
                  <a:pt x="2738934" y="2680112"/>
                </a:lnTo>
                <a:close/>
                <a:moveTo>
                  <a:pt x="2404268" y="2976922"/>
                </a:moveTo>
                <a:lnTo>
                  <a:pt x="2404268" y="2693828"/>
                </a:lnTo>
                <a:lnTo>
                  <a:pt x="2738934" y="2693828"/>
                </a:lnTo>
                <a:lnTo>
                  <a:pt x="2738934" y="2976922"/>
                </a:lnTo>
                <a:close/>
                <a:moveTo>
                  <a:pt x="2404268" y="3273742"/>
                </a:moveTo>
                <a:lnTo>
                  <a:pt x="2404268" y="2990638"/>
                </a:lnTo>
                <a:lnTo>
                  <a:pt x="2738934" y="2990638"/>
                </a:lnTo>
                <a:lnTo>
                  <a:pt x="2738934" y="3273742"/>
                </a:lnTo>
                <a:close/>
                <a:moveTo>
                  <a:pt x="2404268" y="3570541"/>
                </a:moveTo>
                <a:lnTo>
                  <a:pt x="2404268" y="3287447"/>
                </a:lnTo>
                <a:lnTo>
                  <a:pt x="2738934" y="3287447"/>
                </a:lnTo>
                <a:lnTo>
                  <a:pt x="2738934" y="3570541"/>
                </a:lnTo>
                <a:close/>
                <a:moveTo>
                  <a:pt x="2404268" y="3867361"/>
                </a:moveTo>
                <a:lnTo>
                  <a:pt x="2404268" y="3584257"/>
                </a:lnTo>
                <a:lnTo>
                  <a:pt x="2738934" y="3584257"/>
                </a:lnTo>
                <a:lnTo>
                  <a:pt x="2738934" y="3867361"/>
                </a:lnTo>
                <a:close/>
                <a:moveTo>
                  <a:pt x="2404268" y="4164171"/>
                </a:moveTo>
                <a:lnTo>
                  <a:pt x="2404268" y="3881077"/>
                </a:lnTo>
                <a:lnTo>
                  <a:pt x="2738934" y="3881077"/>
                </a:lnTo>
                <a:lnTo>
                  <a:pt x="2738934" y="4164171"/>
                </a:lnTo>
                <a:close/>
                <a:moveTo>
                  <a:pt x="2404268" y="4460991"/>
                </a:moveTo>
                <a:lnTo>
                  <a:pt x="2404268" y="4177897"/>
                </a:lnTo>
                <a:lnTo>
                  <a:pt x="2738934" y="4177897"/>
                </a:lnTo>
                <a:lnTo>
                  <a:pt x="2738934" y="4460991"/>
                </a:lnTo>
                <a:close/>
                <a:moveTo>
                  <a:pt x="2404268" y="4757811"/>
                </a:moveTo>
                <a:lnTo>
                  <a:pt x="2404268" y="4474707"/>
                </a:lnTo>
                <a:lnTo>
                  <a:pt x="2738934" y="4474707"/>
                </a:lnTo>
                <a:lnTo>
                  <a:pt x="2738934" y="4757811"/>
                </a:lnTo>
                <a:close/>
                <a:moveTo>
                  <a:pt x="2404268" y="5054610"/>
                </a:moveTo>
                <a:lnTo>
                  <a:pt x="2404268" y="4771516"/>
                </a:lnTo>
                <a:lnTo>
                  <a:pt x="2738934" y="4771516"/>
                </a:lnTo>
                <a:lnTo>
                  <a:pt x="2738934" y="5054610"/>
                </a:lnTo>
                <a:close/>
                <a:moveTo>
                  <a:pt x="2404268" y="5351441"/>
                </a:moveTo>
                <a:lnTo>
                  <a:pt x="2404268" y="5068337"/>
                </a:lnTo>
                <a:lnTo>
                  <a:pt x="2738934" y="5068337"/>
                </a:lnTo>
                <a:lnTo>
                  <a:pt x="2738934" y="5351441"/>
                </a:lnTo>
                <a:close/>
                <a:moveTo>
                  <a:pt x="2404268" y="5648250"/>
                </a:moveTo>
                <a:lnTo>
                  <a:pt x="2404268" y="5365157"/>
                </a:lnTo>
                <a:lnTo>
                  <a:pt x="2738934" y="5365157"/>
                </a:lnTo>
                <a:lnTo>
                  <a:pt x="2738934" y="5648250"/>
                </a:lnTo>
                <a:close/>
                <a:moveTo>
                  <a:pt x="2404268" y="5945060"/>
                </a:moveTo>
                <a:lnTo>
                  <a:pt x="2404268" y="5661966"/>
                </a:lnTo>
                <a:lnTo>
                  <a:pt x="2738934" y="5661966"/>
                </a:lnTo>
                <a:lnTo>
                  <a:pt x="2738934" y="5945060"/>
                </a:lnTo>
                <a:close/>
                <a:moveTo>
                  <a:pt x="2404268" y="6241880"/>
                </a:moveTo>
                <a:lnTo>
                  <a:pt x="2404268" y="5958776"/>
                </a:lnTo>
                <a:lnTo>
                  <a:pt x="2738934" y="5958776"/>
                </a:lnTo>
                <a:lnTo>
                  <a:pt x="2738934" y="6241880"/>
                </a:lnTo>
                <a:close/>
                <a:moveTo>
                  <a:pt x="2404268" y="6538690"/>
                </a:moveTo>
                <a:lnTo>
                  <a:pt x="2404268" y="6255596"/>
                </a:lnTo>
                <a:lnTo>
                  <a:pt x="2738934" y="6255596"/>
                </a:lnTo>
                <a:lnTo>
                  <a:pt x="2738934" y="6538690"/>
                </a:lnTo>
                <a:close/>
                <a:moveTo>
                  <a:pt x="2404268" y="6835499"/>
                </a:moveTo>
                <a:lnTo>
                  <a:pt x="2404268" y="6552406"/>
                </a:lnTo>
                <a:lnTo>
                  <a:pt x="2738934" y="6552406"/>
                </a:lnTo>
                <a:lnTo>
                  <a:pt x="2738934" y="6835499"/>
                </a:lnTo>
                <a:close/>
                <a:moveTo>
                  <a:pt x="2053388" y="305593"/>
                </a:moveTo>
                <a:lnTo>
                  <a:pt x="2053388" y="22489"/>
                </a:lnTo>
                <a:lnTo>
                  <a:pt x="2388055" y="22489"/>
                </a:lnTo>
                <a:lnTo>
                  <a:pt x="2388055" y="305593"/>
                </a:lnTo>
                <a:close/>
                <a:moveTo>
                  <a:pt x="2053388" y="602413"/>
                </a:moveTo>
                <a:lnTo>
                  <a:pt x="2053388" y="319309"/>
                </a:lnTo>
                <a:lnTo>
                  <a:pt x="2388055" y="319309"/>
                </a:lnTo>
                <a:lnTo>
                  <a:pt x="2388055" y="602413"/>
                </a:lnTo>
                <a:close/>
                <a:moveTo>
                  <a:pt x="2053388" y="899223"/>
                </a:moveTo>
                <a:lnTo>
                  <a:pt x="2053388" y="616129"/>
                </a:lnTo>
                <a:lnTo>
                  <a:pt x="2388055" y="616129"/>
                </a:lnTo>
                <a:lnTo>
                  <a:pt x="2388055" y="899223"/>
                </a:lnTo>
                <a:close/>
                <a:moveTo>
                  <a:pt x="2053388" y="1196033"/>
                </a:moveTo>
                <a:lnTo>
                  <a:pt x="2053388" y="912928"/>
                </a:lnTo>
                <a:lnTo>
                  <a:pt x="2388055" y="912928"/>
                </a:lnTo>
                <a:lnTo>
                  <a:pt x="2388055" y="1196033"/>
                </a:lnTo>
                <a:close/>
                <a:moveTo>
                  <a:pt x="2053388" y="1492853"/>
                </a:moveTo>
                <a:lnTo>
                  <a:pt x="2053388" y="1209749"/>
                </a:lnTo>
                <a:lnTo>
                  <a:pt x="2388055" y="1209749"/>
                </a:lnTo>
                <a:lnTo>
                  <a:pt x="2388055" y="1492853"/>
                </a:lnTo>
                <a:close/>
                <a:moveTo>
                  <a:pt x="2053388" y="1789662"/>
                </a:moveTo>
                <a:lnTo>
                  <a:pt x="2053388" y="1506569"/>
                </a:lnTo>
                <a:lnTo>
                  <a:pt x="2388055" y="1506569"/>
                </a:lnTo>
                <a:lnTo>
                  <a:pt x="2388055" y="1789662"/>
                </a:lnTo>
                <a:close/>
                <a:moveTo>
                  <a:pt x="2053388" y="2086472"/>
                </a:moveTo>
                <a:lnTo>
                  <a:pt x="2053388" y="1803368"/>
                </a:lnTo>
                <a:lnTo>
                  <a:pt x="2388055" y="1803368"/>
                </a:lnTo>
                <a:lnTo>
                  <a:pt x="2388055" y="2086472"/>
                </a:lnTo>
                <a:close/>
                <a:moveTo>
                  <a:pt x="2053388" y="2383292"/>
                </a:moveTo>
                <a:lnTo>
                  <a:pt x="2053388" y="2100188"/>
                </a:lnTo>
                <a:lnTo>
                  <a:pt x="2388055" y="2100188"/>
                </a:lnTo>
                <a:lnTo>
                  <a:pt x="2388055" y="2383292"/>
                </a:lnTo>
                <a:close/>
                <a:moveTo>
                  <a:pt x="2053388" y="2680112"/>
                </a:moveTo>
                <a:lnTo>
                  <a:pt x="2053388" y="2397008"/>
                </a:lnTo>
                <a:lnTo>
                  <a:pt x="2388055" y="2397008"/>
                </a:lnTo>
                <a:lnTo>
                  <a:pt x="2388055" y="2680112"/>
                </a:lnTo>
                <a:close/>
                <a:moveTo>
                  <a:pt x="2053388" y="2976922"/>
                </a:moveTo>
                <a:lnTo>
                  <a:pt x="2053388" y="2693828"/>
                </a:lnTo>
                <a:lnTo>
                  <a:pt x="2388055" y="2693828"/>
                </a:lnTo>
                <a:lnTo>
                  <a:pt x="2388055" y="2976922"/>
                </a:lnTo>
                <a:close/>
                <a:moveTo>
                  <a:pt x="2053388" y="3273742"/>
                </a:moveTo>
                <a:lnTo>
                  <a:pt x="2053388" y="2990638"/>
                </a:lnTo>
                <a:lnTo>
                  <a:pt x="2388055" y="2990638"/>
                </a:lnTo>
                <a:lnTo>
                  <a:pt x="2388055" y="3273742"/>
                </a:lnTo>
                <a:close/>
                <a:moveTo>
                  <a:pt x="2053388" y="3570541"/>
                </a:moveTo>
                <a:lnTo>
                  <a:pt x="2053388" y="3287447"/>
                </a:lnTo>
                <a:lnTo>
                  <a:pt x="2388055" y="3287447"/>
                </a:lnTo>
                <a:lnTo>
                  <a:pt x="2388055" y="3570541"/>
                </a:lnTo>
                <a:close/>
                <a:moveTo>
                  <a:pt x="2053388" y="3867361"/>
                </a:moveTo>
                <a:lnTo>
                  <a:pt x="2053388" y="3584257"/>
                </a:lnTo>
                <a:lnTo>
                  <a:pt x="2388055" y="3584257"/>
                </a:lnTo>
                <a:lnTo>
                  <a:pt x="2388055" y="3867361"/>
                </a:lnTo>
                <a:close/>
                <a:moveTo>
                  <a:pt x="2053388" y="4164171"/>
                </a:moveTo>
                <a:lnTo>
                  <a:pt x="2053388" y="3881077"/>
                </a:lnTo>
                <a:lnTo>
                  <a:pt x="2388055" y="3881077"/>
                </a:lnTo>
                <a:lnTo>
                  <a:pt x="2388055" y="4164171"/>
                </a:lnTo>
                <a:close/>
                <a:moveTo>
                  <a:pt x="2053388" y="4460991"/>
                </a:moveTo>
                <a:lnTo>
                  <a:pt x="2053388" y="4177897"/>
                </a:lnTo>
                <a:lnTo>
                  <a:pt x="2388055" y="4177897"/>
                </a:lnTo>
                <a:lnTo>
                  <a:pt x="2388055" y="4460991"/>
                </a:lnTo>
                <a:close/>
                <a:moveTo>
                  <a:pt x="2053388" y="4757811"/>
                </a:moveTo>
                <a:lnTo>
                  <a:pt x="2053388" y="4474707"/>
                </a:lnTo>
                <a:lnTo>
                  <a:pt x="2388055" y="4474707"/>
                </a:lnTo>
                <a:lnTo>
                  <a:pt x="2388055" y="4757811"/>
                </a:lnTo>
                <a:close/>
                <a:moveTo>
                  <a:pt x="2053388" y="5054610"/>
                </a:moveTo>
                <a:lnTo>
                  <a:pt x="2053388" y="4771516"/>
                </a:lnTo>
                <a:lnTo>
                  <a:pt x="2388055" y="4771516"/>
                </a:lnTo>
                <a:lnTo>
                  <a:pt x="2388055" y="5054610"/>
                </a:lnTo>
                <a:close/>
                <a:moveTo>
                  <a:pt x="2053388" y="5351441"/>
                </a:moveTo>
                <a:lnTo>
                  <a:pt x="2053388" y="5068337"/>
                </a:lnTo>
                <a:lnTo>
                  <a:pt x="2388055" y="5068337"/>
                </a:lnTo>
                <a:lnTo>
                  <a:pt x="2388055" y="5351441"/>
                </a:lnTo>
                <a:close/>
                <a:moveTo>
                  <a:pt x="2053388" y="5648250"/>
                </a:moveTo>
                <a:lnTo>
                  <a:pt x="2053388" y="5365157"/>
                </a:lnTo>
                <a:lnTo>
                  <a:pt x="2388055" y="5365157"/>
                </a:lnTo>
                <a:lnTo>
                  <a:pt x="2388055" y="5648250"/>
                </a:lnTo>
                <a:close/>
                <a:moveTo>
                  <a:pt x="2053388" y="5945060"/>
                </a:moveTo>
                <a:lnTo>
                  <a:pt x="2053388" y="5661966"/>
                </a:lnTo>
                <a:lnTo>
                  <a:pt x="2388055" y="5661966"/>
                </a:lnTo>
                <a:lnTo>
                  <a:pt x="2388055" y="5945060"/>
                </a:lnTo>
                <a:close/>
                <a:moveTo>
                  <a:pt x="2053388" y="6241880"/>
                </a:moveTo>
                <a:lnTo>
                  <a:pt x="2053388" y="5958776"/>
                </a:lnTo>
                <a:lnTo>
                  <a:pt x="2388055" y="5958776"/>
                </a:lnTo>
                <a:lnTo>
                  <a:pt x="2388055" y="6241880"/>
                </a:lnTo>
                <a:close/>
                <a:moveTo>
                  <a:pt x="2053388" y="6538690"/>
                </a:moveTo>
                <a:lnTo>
                  <a:pt x="2053388" y="6255596"/>
                </a:lnTo>
                <a:lnTo>
                  <a:pt x="2388055" y="6255596"/>
                </a:lnTo>
                <a:lnTo>
                  <a:pt x="2388055" y="6538690"/>
                </a:lnTo>
                <a:close/>
                <a:moveTo>
                  <a:pt x="2053388" y="6835499"/>
                </a:moveTo>
                <a:lnTo>
                  <a:pt x="2053388" y="6552406"/>
                </a:lnTo>
                <a:lnTo>
                  <a:pt x="2388055" y="6552406"/>
                </a:lnTo>
                <a:lnTo>
                  <a:pt x="2388055" y="6835499"/>
                </a:lnTo>
                <a:close/>
                <a:moveTo>
                  <a:pt x="1702509" y="305593"/>
                </a:moveTo>
                <a:lnTo>
                  <a:pt x="1702509" y="22489"/>
                </a:lnTo>
                <a:lnTo>
                  <a:pt x="2037175" y="22489"/>
                </a:lnTo>
                <a:lnTo>
                  <a:pt x="2037175" y="305593"/>
                </a:lnTo>
                <a:close/>
                <a:moveTo>
                  <a:pt x="1702509" y="602413"/>
                </a:moveTo>
                <a:lnTo>
                  <a:pt x="1702509" y="319309"/>
                </a:lnTo>
                <a:lnTo>
                  <a:pt x="2037175" y="319309"/>
                </a:lnTo>
                <a:lnTo>
                  <a:pt x="2037175" y="602413"/>
                </a:lnTo>
                <a:close/>
                <a:moveTo>
                  <a:pt x="1702509" y="899223"/>
                </a:moveTo>
                <a:lnTo>
                  <a:pt x="1702509" y="616129"/>
                </a:lnTo>
                <a:lnTo>
                  <a:pt x="2037175" y="616129"/>
                </a:lnTo>
                <a:lnTo>
                  <a:pt x="2037175" y="899223"/>
                </a:lnTo>
                <a:close/>
                <a:moveTo>
                  <a:pt x="1702509" y="1196033"/>
                </a:moveTo>
                <a:lnTo>
                  <a:pt x="1702509" y="912928"/>
                </a:lnTo>
                <a:lnTo>
                  <a:pt x="2037175" y="912928"/>
                </a:lnTo>
                <a:lnTo>
                  <a:pt x="2037175" y="1196033"/>
                </a:lnTo>
                <a:close/>
                <a:moveTo>
                  <a:pt x="1702509" y="1492853"/>
                </a:moveTo>
                <a:lnTo>
                  <a:pt x="1702509" y="1209749"/>
                </a:lnTo>
                <a:lnTo>
                  <a:pt x="2037175" y="1209749"/>
                </a:lnTo>
                <a:lnTo>
                  <a:pt x="2037175" y="1492853"/>
                </a:lnTo>
                <a:close/>
                <a:moveTo>
                  <a:pt x="1702509" y="1789662"/>
                </a:moveTo>
                <a:lnTo>
                  <a:pt x="1702509" y="1506569"/>
                </a:lnTo>
                <a:lnTo>
                  <a:pt x="2037175" y="1506569"/>
                </a:lnTo>
                <a:lnTo>
                  <a:pt x="2037175" y="1789662"/>
                </a:lnTo>
                <a:close/>
                <a:moveTo>
                  <a:pt x="1702509" y="2086472"/>
                </a:moveTo>
                <a:lnTo>
                  <a:pt x="1702509" y="1803368"/>
                </a:lnTo>
                <a:lnTo>
                  <a:pt x="2037175" y="1803368"/>
                </a:lnTo>
                <a:lnTo>
                  <a:pt x="2037175" y="2086472"/>
                </a:lnTo>
                <a:close/>
                <a:moveTo>
                  <a:pt x="1702509" y="2383292"/>
                </a:moveTo>
                <a:lnTo>
                  <a:pt x="1702509" y="2100188"/>
                </a:lnTo>
                <a:lnTo>
                  <a:pt x="2037175" y="2100188"/>
                </a:lnTo>
                <a:lnTo>
                  <a:pt x="2037175" y="2383292"/>
                </a:lnTo>
                <a:close/>
                <a:moveTo>
                  <a:pt x="1702509" y="2680112"/>
                </a:moveTo>
                <a:lnTo>
                  <a:pt x="1702509" y="2397008"/>
                </a:lnTo>
                <a:lnTo>
                  <a:pt x="2037175" y="2397008"/>
                </a:lnTo>
                <a:lnTo>
                  <a:pt x="2037175" y="2680112"/>
                </a:lnTo>
                <a:close/>
                <a:moveTo>
                  <a:pt x="1702509" y="2976922"/>
                </a:moveTo>
                <a:lnTo>
                  <a:pt x="1702509" y="2693828"/>
                </a:lnTo>
                <a:lnTo>
                  <a:pt x="2037175" y="2693828"/>
                </a:lnTo>
                <a:lnTo>
                  <a:pt x="2037175" y="2976922"/>
                </a:lnTo>
                <a:close/>
                <a:moveTo>
                  <a:pt x="1702509" y="3273742"/>
                </a:moveTo>
                <a:lnTo>
                  <a:pt x="1702509" y="2990638"/>
                </a:lnTo>
                <a:lnTo>
                  <a:pt x="2037175" y="2990638"/>
                </a:lnTo>
                <a:lnTo>
                  <a:pt x="2037175" y="3273742"/>
                </a:lnTo>
                <a:close/>
                <a:moveTo>
                  <a:pt x="1702509" y="3570541"/>
                </a:moveTo>
                <a:lnTo>
                  <a:pt x="1702509" y="3287447"/>
                </a:lnTo>
                <a:lnTo>
                  <a:pt x="2037175" y="3287447"/>
                </a:lnTo>
                <a:lnTo>
                  <a:pt x="2037175" y="3570541"/>
                </a:lnTo>
                <a:close/>
                <a:moveTo>
                  <a:pt x="1702509" y="3867361"/>
                </a:moveTo>
                <a:lnTo>
                  <a:pt x="1702509" y="3584257"/>
                </a:lnTo>
                <a:lnTo>
                  <a:pt x="2037175" y="3584257"/>
                </a:lnTo>
                <a:lnTo>
                  <a:pt x="2037175" y="3867361"/>
                </a:lnTo>
                <a:close/>
                <a:moveTo>
                  <a:pt x="1702509" y="4164171"/>
                </a:moveTo>
                <a:lnTo>
                  <a:pt x="1702509" y="3881077"/>
                </a:lnTo>
                <a:lnTo>
                  <a:pt x="2037175" y="3881077"/>
                </a:lnTo>
                <a:lnTo>
                  <a:pt x="2037175" y="4164171"/>
                </a:lnTo>
                <a:close/>
                <a:moveTo>
                  <a:pt x="1702509" y="4460991"/>
                </a:moveTo>
                <a:lnTo>
                  <a:pt x="1702509" y="4177897"/>
                </a:lnTo>
                <a:lnTo>
                  <a:pt x="2037175" y="4177897"/>
                </a:lnTo>
                <a:lnTo>
                  <a:pt x="2037175" y="4460991"/>
                </a:lnTo>
                <a:close/>
                <a:moveTo>
                  <a:pt x="1702509" y="4757811"/>
                </a:moveTo>
                <a:lnTo>
                  <a:pt x="1702509" y="4474707"/>
                </a:lnTo>
                <a:lnTo>
                  <a:pt x="2037175" y="4474707"/>
                </a:lnTo>
                <a:lnTo>
                  <a:pt x="2037175" y="4757811"/>
                </a:lnTo>
                <a:close/>
                <a:moveTo>
                  <a:pt x="1702509" y="5054610"/>
                </a:moveTo>
                <a:lnTo>
                  <a:pt x="1702509" y="4771516"/>
                </a:lnTo>
                <a:lnTo>
                  <a:pt x="2037175" y="4771516"/>
                </a:lnTo>
                <a:lnTo>
                  <a:pt x="2037175" y="5054610"/>
                </a:lnTo>
                <a:close/>
                <a:moveTo>
                  <a:pt x="1702509" y="5351441"/>
                </a:moveTo>
                <a:lnTo>
                  <a:pt x="1702509" y="5068337"/>
                </a:lnTo>
                <a:lnTo>
                  <a:pt x="2037175" y="5068337"/>
                </a:lnTo>
                <a:lnTo>
                  <a:pt x="2037175" y="5351441"/>
                </a:lnTo>
                <a:close/>
                <a:moveTo>
                  <a:pt x="1702509" y="5648250"/>
                </a:moveTo>
                <a:lnTo>
                  <a:pt x="1702509" y="5365157"/>
                </a:lnTo>
                <a:lnTo>
                  <a:pt x="2037175" y="5365157"/>
                </a:lnTo>
                <a:lnTo>
                  <a:pt x="2037175" y="5648250"/>
                </a:lnTo>
                <a:close/>
                <a:moveTo>
                  <a:pt x="1702509" y="5945060"/>
                </a:moveTo>
                <a:lnTo>
                  <a:pt x="1702509" y="5661966"/>
                </a:lnTo>
                <a:lnTo>
                  <a:pt x="2037175" y="5661966"/>
                </a:lnTo>
                <a:lnTo>
                  <a:pt x="2037175" y="5945060"/>
                </a:lnTo>
                <a:close/>
                <a:moveTo>
                  <a:pt x="1702509" y="6241880"/>
                </a:moveTo>
                <a:lnTo>
                  <a:pt x="1702509" y="5958776"/>
                </a:lnTo>
                <a:lnTo>
                  <a:pt x="2037175" y="5958776"/>
                </a:lnTo>
                <a:lnTo>
                  <a:pt x="2037175" y="6241880"/>
                </a:lnTo>
                <a:close/>
                <a:moveTo>
                  <a:pt x="1702509" y="6538690"/>
                </a:moveTo>
                <a:lnTo>
                  <a:pt x="1702509" y="6255596"/>
                </a:lnTo>
                <a:lnTo>
                  <a:pt x="2037175" y="6255596"/>
                </a:lnTo>
                <a:lnTo>
                  <a:pt x="2037175" y="6538690"/>
                </a:lnTo>
                <a:close/>
                <a:moveTo>
                  <a:pt x="1702509" y="6835499"/>
                </a:moveTo>
                <a:lnTo>
                  <a:pt x="1702509" y="6552406"/>
                </a:lnTo>
                <a:lnTo>
                  <a:pt x="2037175" y="6552406"/>
                </a:lnTo>
                <a:lnTo>
                  <a:pt x="2037175" y="6835499"/>
                </a:lnTo>
                <a:close/>
                <a:moveTo>
                  <a:pt x="1351629" y="305593"/>
                </a:moveTo>
                <a:lnTo>
                  <a:pt x="1351629" y="22489"/>
                </a:lnTo>
                <a:lnTo>
                  <a:pt x="1686295" y="22489"/>
                </a:lnTo>
                <a:lnTo>
                  <a:pt x="1686295" y="305593"/>
                </a:lnTo>
                <a:close/>
                <a:moveTo>
                  <a:pt x="1351629" y="602413"/>
                </a:moveTo>
                <a:lnTo>
                  <a:pt x="1351629" y="319309"/>
                </a:lnTo>
                <a:lnTo>
                  <a:pt x="1686295" y="319309"/>
                </a:lnTo>
                <a:lnTo>
                  <a:pt x="1686295" y="602413"/>
                </a:lnTo>
                <a:close/>
                <a:moveTo>
                  <a:pt x="1351629" y="899223"/>
                </a:moveTo>
                <a:lnTo>
                  <a:pt x="1351629" y="616129"/>
                </a:lnTo>
                <a:lnTo>
                  <a:pt x="1686295" y="616129"/>
                </a:lnTo>
                <a:lnTo>
                  <a:pt x="1686295" y="899223"/>
                </a:lnTo>
                <a:close/>
                <a:moveTo>
                  <a:pt x="1351629" y="1196033"/>
                </a:moveTo>
                <a:lnTo>
                  <a:pt x="1351629" y="912928"/>
                </a:lnTo>
                <a:lnTo>
                  <a:pt x="1686295" y="912928"/>
                </a:lnTo>
                <a:lnTo>
                  <a:pt x="1686295" y="1196033"/>
                </a:lnTo>
                <a:close/>
                <a:moveTo>
                  <a:pt x="1351629" y="1492853"/>
                </a:moveTo>
                <a:lnTo>
                  <a:pt x="1351629" y="1209749"/>
                </a:lnTo>
                <a:lnTo>
                  <a:pt x="1686295" y="1209749"/>
                </a:lnTo>
                <a:lnTo>
                  <a:pt x="1686295" y="1492853"/>
                </a:lnTo>
                <a:close/>
                <a:moveTo>
                  <a:pt x="1351629" y="1789662"/>
                </a:moveTo>
                <a:lnTo>
                  <a:pt x="1351629" y="1506569"/>
                </a:lnTo>
                <a:lnTo>
                  <a:pt x="1686295" y="1506569"/>
                </a:lnTo>
                <a:lnTo>
                  <a:pt x="1686295" y="1789662"/>
                </a:lnTo>
                <a:close/>
                <a:moveTo>
                  <a:pt x="1351629" y="2086472"/>
                </a:moveTo>
                <a:lnTo>
                  <a:pt x="1351629" y="1803368"/>
                </a:lnTo>
                <a:lnTo>
                  <a:pt x="1686295" y="1803368"/>
                </a:lnTo>
                <a:lnTo>
                  <a:pt x="1686295" y="2086472"/>
                </a:lnTo>
                <a:close/>
                <a:moveTo>
                  <a:pt x="1351629" y="2383292"/>
                </a:moveTo>
                <a:lnTo>
                  <a:pt x="1351629" y="2100188"/>
                </a:lnTo>
                <a:lnTo>
                  <a:pt x="1686295" y="2100188"/>
                </a:lnTo>
                <a:lnTo>
                  <a:pt x="1686295" y="2383292"/>
                </a:lnTo>
                <a:close/>
                <a:moveTo>
                  <a:pt x="1351629" y="2680112"/>
                </a:moveTo>
                <a:lnTo>
                  <a:pt x="1351629" y="2397008"/>
                </a:lnTo>
                <a:lnTo>
                  <a:pt x="1686295" y="2397008"/>
                </a:lnTo>
                <a:lnTo>
                  <a:pt x="1686295" y="2680112"/>
                </a:lnTo>
                <a:close/>
                <a:moveTo>
                  <a:pt x="1351629" y="2976922"/>
                </a:moveTo>
                <a:lnTo>
                  <a:pt x="1351629" y="2693828"/>
                </a:lnTo>
                <a:lnTo>
                  <a:pt x="1686295" y="2693828"/>
                </a:lnTo>
                <a:lnTo>
                  <a:pt x="1686295" y="2976922"/>
                </a:lnTo>
                <a:close/>
                <a:moveTo>
                  <a:pt x="1351629" y="3273742"/>
                </a:moveTo>
                <a:lnTo>
                  <a:pt x="1351629" y="2990638"/>
                </a:lnTo>
                <a:lnTo>
                  <a:pt x="1686295" y="2990638"/>
                </a:lnTo>
                <a:lnTo>
                  <a:pt x="1686295" y="3273742"/>
                </a:lnTo>
                <a:close/>
                <a:moveTo>
                  <a:pt x="1351629" y="3570541"/>
                </a:moveTo>
                <a:lnTo>
                  <a:pt x="1351629" y="3287447"/>
                </a:lnTo>
                <a:lnTo>
                  <a:pt x="1686295" y="3287447"/>
                </a:lnTo>
                <a:lnTo>
                  <a:pt x="1686295" y="3570541"/>
                </a:lnTo>
                <a:close/>
                <a:moveTo>
                  <a:pt x="1351629" y="3867361"/>
                </a:moveTo>
                <a:lnTo>
                  <a:pt x="1351629" y="3584257"/>
                </a:lnTo>
                <a:lnTo>
                  <a:pt x="1686295" y="3584257"/>
                </a:lnTo>
                <a:lnTo>
                  <a:pt x="1686295" y="3867361"/>
                </a:lnTo>
                <a:close/>
                <a:moveTo>
                  <a:pt x="1351629" y="4164171"/>
                </a:moveTo>
                <a:lnTo>
                  <a:pt x="1351629" y="3881077"/>
                </a:lnTo>
                <a:lnTo>
                  <a:pt x="1686295" y="3881077"/>
                </a:lnTo>
                <a:lnTo>
                  <a:pt x="1686295" y="4164171"/>
                </a:lnTo>
                <a:close/>
                <a:moveTo>
                  <a:pt x="1351629" y="4460991"/>
                </a:moveTo>
                <a:lnTo>
                  <a:pt x="1351629" y="4177897"/>
                </a:lnTo>
                <a:lnTo>
                  <a:pt x="1686295" y="4177897"/>
                </a:lnTo>
                <a:lnTo>
                  <a:pt x="1686295" y="4460991"/>
                </a:lnTo>
                <a:close/>
                <a:moveTo>
                  <a:pt x="1351629" y="4757811"/>
                </a:moveTo>
                <a:lnTo>
                  <a:pt x="1351629" y="4474707"/>
                </a:lnTo>
                <a:lnTo>
                  <a:pt x="1686295" y="4474707"/>
                </a:lnTo>
                <a:lnTo>
                  <a:pt x="1686295" y="4757811"/>
                </a:lnTo>
                <a:close/>
                <a:moveTo>
                  <a:pt x="1351629" y="5054610"/>
                </a:moveTo>
                <a:lnTo>
                  <a:pt x="1351629" y="4771516"/>
                </a:lnTo>
                <a:lnTo>
                  <a:pt x="1686295" y="4771516"/>
                </a:lnTo>
                <a:lnTo>
                  <a:pt x="1686295" y="5054610"/>
                </a:lnTo>
                <a:close/>
                <a:moveTo>
                  <a:pt x="1351629" y="5351441"/>
                </a:moveTo>
                <a:lnTo>
                  <a:pt x="1351629" y="5068337"/>
                </a:lnTo>
                <a:lnTo>
                  <a:pt x="1686295" y="5068337"/>
                </a:lnTo>
                <a:lnTo>
                  <a:pt x="1686295" y="5351441"/>
                </a:lnTo>
                <a:close/>
                <a:moveTo>
                  <a:pt x="1351629" y="5648250"/>
                </a:moveTo>
                <a:lnTo>
                  <a:pt x="1351629" y="5365157"/>
                </a:lnTo>
                <a:lnTo>
                  <a:pt x="1686295" y="5365157"/>
                </a:lnTo>
                <a:lnTo>
                  <a:pt x="1686295" y="5648250"/>
                </a:lnTo>
                <a:close/>
                <a:moveTo>
                  <a:pt x="1351629" y="5945060"/>
                </a:moveTo>
                <a:lnTo>
                  <a:pt x="1351629" y="5661966"/>
                </a:lnTo>
                <a:lnTo>
                  <a:pt x="1686295" y="5661966"/>
                </a:lnTo>
                <a:lnTo>
                  <a:pt x="1686295" y="5945060"/>
                </a:lnTo>
                <a:close/>
                <a:moveTo>
                  <a:pt x="1351629" y="6241880"/>
                </a:moveTo>
                <a:lnTo>
                  <a:pt x="1351629" y="5958776"/>
                </a:lnTo>
                <a:lnTo>
                  <a:pt x="1686295" y="5958776"/>
                </a:lnTo>
                <a:lnTo>
                  <a:pt x="1686295" y="6241880"/>
                </a:lnTo>
                <a:close/>
                <a:moveTo>
                  <a:pt x="1351629" y="6538690"/>
                </a:moveTo>
                <a:lnTo>
                  <a:pt x="1351629" y="6255596"/>
                </a:lnTo>
                <a:lnTo>
                  <a:pt x="1686295" y="6255596"/>
                </a:lnTo>
                <a:lnTo>
                  <a:pt x="1686295" y="6538690"/>
                </a:lnTo>
                <a:close/>
                <a:moveTo>
                  <a:pt x="1351629" y="6835499"/>
                </a:moveTo>
                <a:lnTo>
                  <a:pt x="1351629" y="6552406"/>
                </a:lnTo>
                <a:lnTo>
                  <a:pt x="1686295" y="6552406"/>
                </a:lnTo>
                <a:lnTo>
                  <a:pt x="1686295" y="6835499"/>
                </a:lnTo>
                <a:close/>
                <a:moveTo>
                  <a:pt x="1000749" y="305593"/>
                </a:moveTo>
                <a:lnTo>
                  <a:pt x="1000749" y="22489"/>
                </a:lnTo>
                <a:lnTo>
                  <a:pt x="1335415" y="22489"/>
                </a:lnTo>
                <a:lnTo>
                  <a:pt x="1335415" y="305593"/>
                </a:lnTo>
                <a:close/>
                <a:moveTo>
                  <a:pt x="1000749" y="602413"/>
                </a:moveTo>
                <a:lnTo>
                  <a:pt x="1000749" y="319309"/>
                </a:lnTo>
                <a:lnTo>
                  <a:pt x="1335415" y="319309"/>
                </a:lnTo>
                <a:lnTo>
                  <a:pt x="1335415" y="602413"/>
                </a:lnTo>
                <a:close/>
                <a:moveTo>
                  <a:pt x="1000749" y="899223"/>
                </a:moveTo>
                <a:lnTo>
                  <a:pt x="1000749" y="616129"/>
                </a:lnTo>
                <a:lnTo>
                  <a:pt x="1335415" y="616129"/>
                </a:lnTo>
                <a:lnTo>
                  <a:pt x="1335415" y="899223"/>
                </a:lnTo>
                <a:close/>
                <a:moveTo>
                  <a:pt x="1000749" y="1196033"/>
                </a:moveTo>
                <a:lnTo>
                  <a:pt x="1000749" y="912928"/>
                </a:lnTo>
                <a:lnTo>
                  <a:pt x="1335415" y="912928"/>
                </a:lnTo>
                <a:lnTo>
                  <a:pt x="1335415" y="1196033"/>
                </a:lnTo>
                <a:close/>
                <a:moveTo>
                  <a:pt x="1000749" y="1492853"/>
                </a:moveTo>
                <a:lnTo>
                  <a:pt x="1000749" y="1209749"/>
                </a:lnTo>
                <a:lnTo>
                  <a:pt x="1335415" y="1209749"/>
                </a:lnTo>
                <a:lnTo>
                  <a:pt x="1335415" y="1492853"/>
                </a:lnTo>
                <a:close/>
                <a:moveTo>
                  <a:pt x="1000749" y="1789662"/>
                </a:moveTo>
                <a:lnTo>
                  <a:pt x="1000749" y="1506569"/>
                </a:lnTo>
                <a:lnTo>
                  <a:pt x="1335415" y="1506569"/>
                </a:lnTo>
                <a:lnTo>
                  <a:pt x="1335415" y="1789662"/>
                </a:lnTo>
                <a:close/>
                <a:moveTo>
                  <a:pt x="1000749" y="2086472"/>
                </a:moveTo>
                <a:lnTo>
                  <a:pt x="1000749" y="1803368"/>
                </a:lnTo>
                <a:lnTo>
                  <a:pt x="1335415" y="1803368"/>
                </a:lnTo>
                <a:lnTo>
                  <a:pt x="1335415" y="2086472"/>
                </a:lnTo>
                <a:close/>
                <a:moveTo>
                  <a:pt x="1000749" y="2383292"/>
                </a:moveTo>
                <a:lnTo>
                  <a:pt x="1000749" y="2100188"/>
                </a:lnTo>
                <a:lnTo>
                  <a:pt x="1335415" y="2100188"/>
                </a:lnTo>
                <a:lnTo>
                  <a:pt x="1335415" y="2383292"/>
                </a:lnTo>
                <a:close/>
                <a:moveTo>
                  <a:pt x="1000749" y="2680112"/>
                </a:moveTo>
                <a:lnTo>
                  <a:pt x="1000749" y="2397008"/>
                </a:lnTo>
                <a:lnTo>
                  <a:pt x="1335415" y="2397008"/>
                </a:lnTo>
                <a:lnTo>
                  <a:pt x="1335415" y="2680112"/>
                </a:lnTo>
                <a:close/>
                <a:moveTo>
                  <a:pt x="1000749" y="2976922"/>
                </a:moveTo>
                <a:lnTo>
                  <a:pt x="1000749" y="2693828"/>
                </a:lnTo>
                <a:lnTo>
                  <a:pt x="1335415" y="2693828"/>
                </a:lnTo>
                <a:lnTo>
                  <a:pt x="1335415" y="2976922"/>
                </a:lnTo>
                <a:close/>
                <a:moveTo>
                  <a:pt x="1000749" y="3273742"/>
                </a:moveTo>
                <a:lnTo>
                  <a:pt x="1000749" y="2990638"/>
                </a:lnTo>
                <a:lnTo>
                  <a:pt x="1335415" y="2990638"/>
                </a:lnTo>
                <a:lnTo>
                  <a:pt x="1335415" y="3273742"/>
                </a:lnTo>
                <a:close/>
                <a:moveTo>
                  <a:pt x="1000749" y="3570541"/>
                </a:moveTo>
                <a:lnTo>
                  <a:pt x="1000749" y="3287447"/>
                </a:lnTo>
                <a:lnTo>
                  <a:pt x="1335415" y="3287447"/>
                </a:lnTo>
                <a:lnTo>
                  <a:pt x="1335415" y="3570541"/>
                </a:lnTo>
                <a:close/>
                <a:moveTo>
                  <a:pt x="1000749" y="3867361"/>
                </a:moveTo>
                <a:lnTo>
                  <a:pt x="1000749" y="3584257"/>
                </a:lnTo>
                <a:lnTo>
                  <a:pt x="1335415" y="3584257"/>
                </a:lnTo>
                <a:lnTo>
                  <a:pt x="1335415" y="3867361"/>
                </a:lnTo>
                <a:close/>
                <a:moveTo>
                  <a:pt x="1000749" y="4164171"/>
                </a:moveTo>
                <a:lnTo>
                  <a:pt x="1000749" y="3881077"/>
                </a:lnTo>
                <a:lnTo>
                  <a:pt x="1335415" y="3881077"/>
                </a:lnTo>
                <a:lnTo>
                  <a:pt x="1335415" y="4164171"/>
                </a:lnTo>
                <a:close/>
                <a:moveTo>
                  <a:pt x="1000749" y="4460991"/>
                </a:moveTo>
                <a:lnTo>
                  <a:pt x="1000749" y="4177897"/>
                </a:lnTo>
                <a:lnTo>
                  <a:pt x="1335415" y="4177897"/>
                </a:lnTo>
                <a:lnTo>
                  <a:pt x="1335415" y="4460991"/>
                </a:lnTo>
                <a:close/>
                <a:moveTo>
                  <a:pt x="1000749" y="4757811"/>
                </a:moveTo>
                <a:lnTo>
                  <a:pt x="1000749" y="4474707"/>
                </a:lnTo>
                <a:lnTo>
                  <a:pt x="1335415" y="4474707"/>
                </a:lnTo>
                <a:lnTo>
                  <a:pt x="1335415" y="4757811"/>
                </a:lnTo>
                <a:close/>
                <a:moveTo>
                  <a:pt x="1000749" y="5054610"/>
                </a:moveTo>
                <a:lnTo>
                  <a:pt x="1000749" y="4771516"/>
                </a:lnTo>
                <a:lnTo>
                  <a:pt x="1335415" y="4771516"/>
                </a:lnTo>
                <a:lnTo>
                  <a:pt x="1335415" y="5054610"/>
                </a:lnTo>
                <a:close/>
                <a:moveTo>
                  <a:pt x="1000749" y="5351441"/>
                </a:moveTo>
                <a:lnTo>
                  <a:pt x="1000749" y="5068337"/>
                </a:lnTo>
                <a:lnTo>
                  <a:pt x="1335415" y="5068337"/>
                </a:lnTo>
                <a:lnTo>
                  <a:pt x="1335415" y="5351441"/>
                </a:lnTo>
                <a:close/>
                <a:moveTo>
                  <a:pt x="1000749" y="5648250"/>
                </a:moveTo>
                <a:lnTo>
                  <a:pt x="1000749" y="5365157"/>
                </a:lnTo>
                <a:lnTo>
                  <a:pt x="1335415" y="5365157"/>
                </a:lnTo>
                <a:lnTo>
                  <a:pt x="1335415" y="5648250"/>
                </a:lnTo>
                <a:close/>
                <a:moveTo>
                  <a:pt x="1000749" y="5945060"/>
                </a:moveTo>
                <a:lnTo>
                  <a:pt x="1000749" y="5661966"/>
                </a:lnTo>
                <a:lnTo>
                  <a:pt x="1335415" y="5661966"/>
                </a:lnTo>
                <a:lnTo>
                  <a:pt x="1335415" y="5945060"/>
                </a:lnTo>
                <a:close/>
                <a:moveTo>
                  <a:pt x="1000749" y="6241880"/>
                </a:moveTo>
                <a:lnTo>
                  <a:pt x="1000749" y="5958776"/>
                </a:lnTo>
                <a:lnTo>
                  <a:pt x="1335415" y="5958776"/>
                </a:lnTo>
                <a:lnTo>
                  <a:pt x="1335415" y="6241880"/>
                </a:lnTo>
                <a:close/>
                <a:moveTo>
                  <a:pt x="1000749" y="6538690"/>
                </a:moveTo>
                <a:lnTo>
                  <a:pt x="1000749" y="6255596"/>
                </a:lnTo>
                <a:lnTo>
                  <a:pt x="1335415" y="6255596"/>
                </a:lnTo>
                <a:lnTo>
                  <a:pt x="1335415" y="6538690"/>
                </a:lnTo>
                <a:close/>
                <a:moveTo>
                  <a:pt x="1000749" y="6835499"/>
                </a:moveTo>
                <a:lnTo>
                  <a:pt x="1000749" y="6552406"/>
                </a:lnTo>
                <a:lnTo>
                  <a:pt x="1335415" y="6552406"/>
                </a:lnTo>
                <a:lnTo>
                  <a:pt x="1335415" y="6835499"/>
                </a:lnTo>
                <a:close/>
                <a:moveTo>
                  <a:pt x="649880" y="305593"/>
                </a:moveTo>
                <a:lnTo>
                  <a:pt x="649880" y="22489"/>
                </a:lnTo>
                <a:lnTo>
                  <a:pt x="984535" y="22489"/>
                </a:lnTo>
                <a:lnTo>
                  <a:pt x="984535" y="305593"/>
                </a:lnTo>
                <a:close/>
                <a:moveTo>
                  <a:pt x="649880" y="602413"/>
                </a:moveTo>
                <a:lnTo>
                  <a:pt x="649880" y="319309"/>
                </a:lnTo>
                <a:lnTo>
                  <a:pt x="984535" y="319309"/>
                </a:lnTo>
                <a:lnTo>
                  <a:pt x="984535" y="602413"/>
                </a:lnTo>
                <a:close/>
                <a:moveTo>
                  <a:pt x="649880" y="899223"/>
                </a:moveTo>
                <a:lnTo>
                  <a:pt x="649880" y="616129"/>
                </a:lnTo>
                <a:lnTo>
                  <a:pt x="984535" y="616129"/>
                </a:lnTo>
                <a:lnTo>
                  <a:pt x="984535" y="899223"/>
                </a:lnTo>
                <a:close/>
                <a:moveTo>
                  <a:pt x="649880" y="1196033"/>
                </a:moveTo>
                <a:lnTo>
                  <a:pt x="649880" y="912928"/>
                </a:lnTo>
                <a:lnTo>
                  <a:pt x="984535" y="912928"/>
                </a:lnTo>
                <a:lnTo>
                  <a:pt x="984535" y="1196033"/>
                </a:lnTo>
                <a:close/>
                <a:moveTo>
                  <a:pt x="649880" y="1492853"/>
                </a:moveTo>
                <a:lnTo>
                  <a:pt x="649880" y="1209749"/>
                </a:lnTo>
                <a:lnTo>
                  <a:pt x="984535" y="1209749"/>
                </a:lnTo>
                <a:lnTo>
                  <a:pt x="984535" y="1492853"/>
                </a:lnTo>
                <a:close/>
                <a:moveTo>
                  <a:pt x="649880" y="1789662"/>
                </a:moveTo>
                <a:lnTo>
                  <a:pt x="649880" y="1506569"/>
                </a:lnTo>
                <a:lnTo>
                  <a:pt x="984535" y="1506569"/>
                </a:lnTo>
                <a:lnTo>
                  <a:pt x="984535" y="1789662"/>
                </a:lnTo>
                <a:close/>
                <a:moveTo>
                  <a:pt x="649880" y="2086472"/>
                </a:moveTo>
                <a:lnTo>
                  <a:pt x="649880" y="1803368"/>
                </a:lnTo>
                <a:lnTo>
                  <a:pt x="984535" y="1803368"/>
                </a:lnTo>
                <a:lnTo>
                  <a:pt x="984535" y="2086472"/>
                </a:lnTo>
                <a:close/>
                <a:moveTo>
                  <a:pt x="649880" y="2383292"/>
                </a:moveTo>
                <a:lnTo>
                  <a:pt x="649880" y="2100188"/>
                </a:lnTo>
                <a:lnTo>
                  <a:pt x="984535" y="2100188"/>
                </a:lnTo>
                <a:lnTo>
                  <a:pt x="984535" y="2383292"/>
                </a:lnTo>
                <a:close/>
                <a:moveTo>
                  <a:pt x="649880" y="2680112"/>
                </a:moveTo>
                <a:lnTo>
                  <a:pt x="649880" y="2397008"/>
                </a:lnTo>
                <a:lnTo>
                  <a:pt x="984535" y="2397008"/>
                </a:lnTo>
                <a:lnTo>
                  <a:pt x="984535" y="2680112"/>
                </a:lnTo>
                <a:close/>
                <a:moveTo>
                  <a:pt x="649880" y="2976922"/>
                </a:moveTo>
                <a:lnTo>
                  <a:pt x="649880" y="2693828"/>
                </a:lnTo>
                <a:lnTo>
                  <a:pt x="984535" y="2693828"/>
                </a:lnTo>
                <a:lnTo>
                  <a:pt x="984535" y="2976922"/>
                </a:lnTo>
                <a:close/>
                <a:moveTo>
                  <a:pt x="649880" y="3273742"/>
                </a:moveTo>
                <a:lnTo>
                  <a:pt x="649880" y="2990638"/>
                </a:lnTo>
                <a:lnTo>
                  <a:pt x="984535" y="2990638"/>
                </a:lnTo>
                <a:lnTo>
                  <a:pt x="984535" y="3273742"/>
                </a:lnTo>
                <a:close/>
                <a:moveTo>
                  <a:pt x="649880" y="3570541"/>
                </a:moveTo>
                <a:lnTo>
                  <a:pt x="649880" y="3287447"/>
                </a:lnTo>
                <a:lnTo>
                  <a:pt x="984535" y="3287447"/>
                </a:lnTo>
                <a:lnTo>
                  <a:pt x="984535" y="3570541"/>
                </a:lnTo>
                <a:close/>
                <a:moveTo>
                  <a:pt x="649880" y="3867361"/>
                </a:moveTo>
                <a:lnTo>
                  <a:pt x="649880" y="3584257"/>
                </a:lnTo>
                <a:lnTo>
                  <a:pt x="984535" y="3584257"/>
                </a:lnTo>
                <a:lnTo>
                  <a:pt x="984535" y="3867361"/>
                </a:lnTo>
                <a:close/>
                <a:moveTo>
                  <a:pt x="649880" y="4164171"/>
                </a:moveTo>
                <a:lnTo>
                  <a:pt x="649880" y="3881077"/>
                </a:lnTo>
                <a:lnTo>
                  <a:pt x="984535" y="3881077"/>
                </a:lnTo>
                <a:lnTo>
                  <a:pt x="984535" y="4164171"/>
                </a:lnTo>
                <a:close/>
                <a:moveTo>
                  <a:pt x="649880" y="4460991"/>
                </a:moveTo>
                <a:lnTo>
                  <a:pt x="649880" y="4177897"/>
                </a:lnTo>
                <a:lnTo>
                  <a:pt x="984535" y="4177897"/>
                </a:lnTo>
                <a:lnTo>
                  <a:pt x="984535" y="4460991"/>
                </a:lnTo>
                <a:close/>
                <a:moveTo>
                  <a:pt x="649880" y="4757811"/>
                </a:moveTo>
                <a:lnTo>
                  <a:pt x="649880" y="4474707"/>
                </a:lnTo>
                <a:lnTo>
                  <a:pt x="984535" y="4474707"/>
                </a:lnTo>
                <a:lnTo>
                  <a:pt x="984535" y="4757811"/>
                </a:lnTo>
                <a:close/>
                <a:moveTo>
                  <a:pt x="649880" y="5054610"/>
                </a:moveTo>
                <a:lnTo>
                  <a:pt x="649880" y="4771516"/>
                </a:lnTo>
                <a:lnTo>
                  <a:pt x="984535" y="4771516"/>
                </a:lnTo>
                <a:lnTo>
                  <a:pt x="984535" y="5054610"/>
                </a:lnTo>
                <a:close/>
                <a:moveTo>
                  <a:pt x="649880" y="5351441"/>
                </a:moveTo>
                <a:lnTo>
                  <a:pt x="649880" y="5068337"/>
                </a:lnTo>
                <a:lnTo>
                  <a:pt x="984535" y="5068337"/>
                </a:lnTo>
                <a:lnTo>
                  <a:pt x="984535" y="5351441"/>
                </a:lnTo>
                <a:close/>
                <a:moveTo>
                  <a:pt x="649880" y="5648250"/>
                </a:moveTo>
                <a:lnTo>
                  <a:pt x="649880" y="5365157"/>
                </a:lnTo>
                <a:lnTo>
                  <a:pt x="984535" y="5365157"/>
                </a:lnTo>
                <a:lnTo>
                  <a:pt x="984535" y="5648250"/>
                </a:lnTo>
                <a:close/>
                <a:moveTo>
                  <a:pt x="649880" y="5945060"/>
                </a:moveTo>
                <a:lnTo>
                  <a:pt x="649880" y="5661966"/>
                </a:lnTo>
                <a:lnTo>
                  <a:pt x="984535" y="5661966"/>
                </a:lnTo>
                <a:lnTo>
                  <a:pt x="984535" y="5945060"/>
                </a:lnTo>
                <a:close/>
                <a:moveTo>
                  <a:pt x="649880" y="6241880"/>
                </a:moveTo>
                <a:lnTo>
                  <a:pt x="649880" y="5958776"/>
                </a:lnTo>
                <a:lnTo>
                  <a:pt x="984535" y="5958776"/>
                </a:lnTo>
                <a:lnTo>
                  <a:pt x="984535" y="6241880"/>
                </a:lnTo>
                <a:close/>
                <a:moveTo>
                  <a:pt x="649880" y="6538690"/>
                </a:moveTo>
                <a:lnTo>
                  <a:pt x="649880" y="6255596"/>
                </a:lnTo>
                <a:lnTo>
                  <a:pt x="984535" y="6255596"/>
                </a:lnTo>
                <a:lnTo>
                  <a:pt x="984535" y="6538690"/>
                </a:lnTo>
                <a:close/>
                <a:moveTo>
                  <a:pt x="649880" y="6835499"/>
                </a:moveTo>
                <a:lnTo>
                  <a:pt x="649880" y="6552406"/>
                </a:lnTo>
                <a:lnTo>
                  <a:pt x="984535" y="6552406"/>
                </a:lnTo>
                <a:lnTo>
                  <a:pt x="984535" y="6835499"/>
                </a:lnTo>
                <a:close/>
                <a:moveTo>
                  <a:pt x="298989" y="305593"/>
                </a:moveTo>
                <a:lnTo>
                  <a:pt x="298989" y="22489"/>
                </a:lnTo>
                <a:lnTo>
                  <a:pt x="633655" y="22489"/>
                </a:lnTo>
                <a:lnTo>
                  <a:pt x="633655" y="305593"/>
                </a:lnTo>
                <a:close/>
                <a:moveTo>
                  <a:pt x="298989" y="602413"/>
                </a:moveTo>
                <a:lnTo>
                  <a:pt x="298989" y="319309"/>
                </a:lnTo>
                <a:lnTo>
                  <a:pt x="633655" y="319309"/>
                </a:lnTo>
                <a:lnTo>
                  <a:pt x="633655" y="602413"/>
                </a:lnTo>
                <a:close/>
                <a:moveTo>
                  <a:pt x="298989" y="899223"/>
                </a:moveTo>
                <a:lnTo>
                  <a:pt x="298989" y="616129"/>
                </a:lnTo>
                <a:lnTo>
                  <a:pt x="633655" y="616129"/>
                </a:lnTo>
                <a:lnTo>
                  <a:pt x="633655" y="899223"/>
                </a:lnTo>
                <a:close/>
                <a:moveTo>
                  <a:pt x="298989" y="1196033"/>
                </a:moveTo>
                <a:lnTo>
                  <a:pt x="298989" y="912928"/>
                </a:lnTo>
                <a:lnTo>
                  <a:pt x="633655" y="912928"/>
                </a:lnTo>
                <a:lnTo>
                  <a:pt x="633655" y="1196033"/>
                </a:lnTo>
                <a:close/>
                <a:moveTo>
                  <a:pt x="298989" y="1492853"/>
                </a:moveTo>
                <a:lnTo>
                  <a:pt x="298989" y="1209749"/>
                </a:lnTo>
                <a:lnTo>
                  <a:pt x="633655" y="1209749"/>
                </a:lnTo>
                <a:lnTo>
                  <a:pt x="633655" y="1492853"/>
                </a:lnTo>
                <a:close/>
                <a:moveTo>
                  <a:pt x="298989" y="1789662"/>
                </a:moveTo>
                <a:lnTo>
                  <a:pt x="298989" y="1506569"/>
                </a:lnTo>
                <a:lnTo>
                  <a:pt x="633655" y="1506569"/>
                </a:lnTo>
                <a:lnTo>
                  <a:pt x="633655" y="1789662"/>
                </a:lnTo>
                <a:close/>
                <a:moveTo>
                  <a:pt x="298989" y="2086472"/>
                </a:moveTo>
                <a:lnTo>
                  <a:pt x="298989" y="1803368"/>
                </a:lnTo>
                <a:lnTo>
                  <a:pt x="633655" y="1803368"/>
                </a:lnTo>
                <a:lnTo>
                  <a:pt x="633655" y="2086472"/>
                </a:lnTo>
                <a:close/>
                <a:moveTo>
                  <a:pt x="298989" y="2383292"/>
                </a:moveTo>
                <a:lnTo>
                  <a:pt x="298989" y="2100188"/>
                </a:lnTo>
                <a:lnTo>
                  <a:pt x="633655" y="2100188"/>
                </a:lnTo>
                <a:lnTo>
                  <a:pt x="633655" y="2383292"/>
                </a:lnTo>
                <a:close/>
                <a:moveTo>
                  <a:pt x="298989" y="2680112"/>
                </a:moveTo>
                <a:lnTo>
                  <a:pt x="298989" y="2397008"/>
                </a:lnTo>
                <a:lnTo>
                  <a:pt x="633655" y="2397008"/>
                </a:lnTo>
                <a:lnTo>
                  <a:pt x="633655" y="2680112"/>
                </a:lnTo>
                <a:close/>
                <a:moveTo>
                  <a:pt x="298989" y="2976922"/>
                </a:moveTo>
                <a:lnTo>
                  <a:pt x="298989" y="2693828"/>
                </a:lnTo>
                <a:lnTo>
                  <a:pt x="633655" y="2693828"/>
                </a:lnTo>
                <a:lnTo>
                  <a:pt x="633655" y="2976922"/>
                </a:lnTo>
                <a:close/>
                <a:moveTo>
                  <a:pt x="298989" y="3273742"/>
                </a:moveTo>
                <a:lnTo>
                  <a:pt x="298989" y="2990638"/>
                </a:lnTo>
                <a:lnTo>
                  <a:pt x="633655" y="2990638"/>
                </a:lnTo>
                <a:lnTo>
                  <a:pt x="633655" y="3273742"/>
                </a:lnTo>
                <a:close/>
                <a:moveTo>
                  <a:pt x="298989" y="3570541"/>
                </a:moveTo>
                <a:lnTo>
                  <a:pt x="298989" y="3287447"/>
                </a:lnTo>
                <a:lnTo>
                  <a:pt x="633655" y="3287447"/>
                </a:lnTo>
                <a:lnTo>
                  <a:pt x="633655" y="3570541"/>
                </a:lnTo>
                <a:close/>
                <a:moveTo>
                  <a:pt x="298989" y="3867361"/>
                </a:moveTo>
                <a:lnTo>
                  <a:pt x="298989" y="3584257"/>
                </a:lnTo>
                <a:lnTo>
                  <a:pt x="633655" y="3584257"/>
                </a:lnTo>
                <a:lnTo>
                  <a:pt x="633655" y="3867361"/>
                </a:lnTo>
                <a:close/>
                <a:moveTo>
                  <a:pt x="298989" y="4164171"/>
                </a:moveTo>
                <a:lnTo>
                  <a:pt x="298989" y="3881077"/>
                </a:lnTo>
                <a:lnTo>
                  <a:pt x="633655" y="3881077"/>
                </a:lnTo>
                <a:lnTo>
                  <a:pt x="633655" y="4164171"/>
                </a:lnTo>
                <a:close/>
                <a:moveTo>
                  <a:pt x="298989" y="4460991"/>
                </a:moveTo>
                <a:lnTo>
                  <a:pt x="298989" y="4177897"/>
                </a:lnTo>
                <a:lnTo>
                  <a:pt x="633655" y="4177897"/>
                </a:lnTo>
                <a:lnTo>
                  <a:pt x="633655" y="4460991"/>
                </a:lnTo>
                <a:close/>
                <a:moveTo>
                  <a:pt x="298989" y="4757811"/>
                </a:moveTo>
                <a:lnTo>
                  <a:pt x="298989" y="4474707"/>
                </a:lnTo>
                <a:lnTo>
                  <a:pt x="633655" y="4474707"/>
                </a:lnTo>
                <a:lnTo>
                  <a:pt x="633655" y="4757811"/>
                </a:lnTo>
                <a:close/>
                <a:moveTo>
                  <a:pt x="298989" y="5054610"/>
                </a:moveTo>
                <a:lnTo>
                  <a:pt x="298989" y="4771516"/>
                </a:lnTo>
                <a:lnTo>
                  <a:pt x="633655" y="4771516"/>
                </a:lnTo>
                <a:lnTo>
                  <a:pt x="633655" y="5054610"/>
                </a:lnTo>
                <a:close/>
                <a:moveTo>
                  <a:pt x="298989" y="5351441"/>
                </a:moveTo>
                <a:lnTo>
                  <a:pt x="298989" y="5068337"/>
                </a:lnTo>
                <a:lnTo>
                  <a:pt x="633655" y="5068337"/>
                </a:lnTo>
                <a:lnTo>
                  <a:pt x="633655" y="5351441"/>
                </a:lnTo>
                <a:close/>
                <a:moveTo>
                  <a:pt x="298989" y="5648250"/>
                </a:moveTo>
                <a:lnTo>
                  <a:pt x="298989" y="5365157"/>
                </a:lnTo>
                <a:lnTo>
                  <a:pt x="633655" y="5365157"/>
                </a:lnTo>
                <a:lnTo>
                  <a:pt x="633655" y="5648250"/>
                </a:lnTo>
                <a:close/>
                <a:moveTo>
                  <a:pt x="298989" y="5945060"/>
                </a:moveTo>
                <a:lnTo>
                  <a:pt x="298989" y="5661966"/>
                </a:lnTo>
                <a:lnTo>
                  <a:pt x="633655" y="5661966"/>
                </a:lnTo>
                <a:lnTo>
                  <a:pt x="633655" y="5945060"/>
                </a:lnTo>
                <a:close/>
                <a:moveTo>
                  <a:pt x="298989" y="6241880"/>
                </a:moveTo>
                <a:lnTo>
                  <a:pt x="298989" y="5958776"/>
                </a:lnTo>
                <a:lnTo>
                  <a:pt x="633655" y="5958776"/>
                </a:lnTo>
                <a:lnTo>
                  <a:pt x="633655" y="6241880"/>
                </a:lnTo>
                <a:close/>
                <a:moveTo>
                  <a:pt x="298989" y="6538690"/>
                </a:moveTo>
                <a:lnTo>
                  <a:pt x="298989" y="6255596"/>
                </a:lnTo>
                <a:lnTo>
                  <a:pt x="633655" y="6255596"/>
                </a:lnTo>
                <a:lnTo>
                  <a:pt x="633655" y="6538690"/>
                </a:lnTo>
                <a:close/>
                <a:moveTo>
                  <a:pt x="298989" y="6835499"/>
                </a:moveTo>
                <a:lnTo>
                  <a:pt x="298989" y="6552406"/>
                </a:lnTo>
                <a:lnTo>
                  <a:pt x="633655" y="6552406"/>
                </a:lnTo>
                <a:lnTo>
                  <a:pt x="633655" y="6835499"/>
                </a:lnTo>
                <a:close/>
                <a:moveTo>
                  <a:pt x="11527112" y="305593"/>
                </a:moveTo>
                <a:lnTo>
                  <a:pt x="11527112" y="22489"/>
                </a:lnTo>
                <a:lnTo>
                  <a:pt x="11861789" y="22489"/>
                </a:lnTo>
                <a:lnTo>
                  <a:pt x="11861789" y="305593"/>
                </a:lnTo>
                <a:close/>
              </a:path>
            </a:pathLst>
          </a:custGeom>
          <a:solidFill>
            <a:srgbClr val="3D413F">
              <a:alpha val="5030"/>
            </a:srgbClr>
          </a:solidFill>
          <a:ln>
            <a:noFill/>
          </a:ln>
        </p:spPr>
        <p:txBody>
          <a:bodyPr spcFirstLastPara="1" wrap="square" lIns="68650" tIns="34325" rIns="68650" bIns="34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50000" y="1187200"/>
            <a:ext cx="4895700" cy="20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49995" y="3239800"/>
            <a:ext cx="27057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-455645" y="546704"/>
            <a:ext cx="1115223" cy="505646"/>
            <a:chOff x="-889965" y="517131"/>
            <a:chExt cx="2215821" cy="1003863"/>
          </a:xfrm>
        </p:grpSpPr>
        <p:sp>
          <p:nvSpPr>
            <p:cNvPr id="13" name="Google Shape;13;p2"/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8363614" y="437751"/>
            <a:ext cx="1600229" cy="723488"/>
            <a:chOff x="10729875" y="529734"/>
            <a:chExt cx="3232134" cy="1460117"/>
          </a:xfrm>
        </p:grpSpPr>
        <p:sp>
          <p:nvSpPr>
            <p:cNvPr id="16" name="Google Shape;16;p2"/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18" name="Google Shape;18;p2"/>
          <p:cNvGrpSpPr/>
          <p:nvPr/>
        </p:nvGrpSpPr>
        <p:grpSpPr>
          <a:xfrm rot="232330">
            <a:off x="3690849" y="4604514"/>
            <a:ext cx="1675164" cy="757484"/>
            <a:chOff x="4007644" y="6063185"/>
            <a:chExt cx="3232140" cy="1460121"/>
          </a:xfrm>
        </p:grpSpPr>
        <p:sp>
          <p:nvSpPr>
            <p:cNvPr id="19" name="Google Shape;19;p2"/>
            <p:cNvSpPr/>
            <p:nvPr/>
          </p:nvSpPr>
          <p:spPr>
            <a:xfrm>
              <a:off x="4007644" y="6086418"/>
              <a:ext cx="3216761" cy="1436888"/>
            </a:xfrm>
            <a:custGeom>
              <a:avLst/>
              <a:gdLst/>
              <a:ahLst/>
              <a:cxnLst/>
              <a:rect l="l" t="t" r="r" b="b"/>
              <a:pathLst>
                <a:path w="3216761" h="1436888" extrusionOk="0">
                  <a:moveTo>
                    <a:pt x="2965968" y="553084"/>
                  </a:moveTo>
                  <a:cubicBezTo>
                    <a:pt x="2860431" y="494485"/>
                    <a:pt x="2733749" y="494643"/>
                    <a:pt x="2622084" y="536564"/>
                  </a:cubicBezTo>
                  <a:cubicBezTo>
                    <a:pt x="2592260" y="285040"/>
                    <a:pt x="2442633" y="48238"/>
                    <a:pt x="2152374" y="77078"/>
                  </a:cubicBezTo>
                  <a:cubicBezTo>
                    <a:pt x="1976426" y="94540"/>
                    <a:pt x="1827720" y="188467"/>
                    <a:pt x="1719738" y="319722"/>
                  </a:cubicBezTo>
                  <a:cubicBezTo>
                    <a:pt x="1698794" y="274933"/>
                    <a:pt x="1672388" y="232568"/>
                    <a:pt x="1637347" y="194204"/>
                  </a:cubicBezTo>
                  <a:cubicBezTo>
                    <a:pt x="1484090" y="26331"/>
                    <a:pt x="1245679" y="0"/>
                    <a:pt x="1040235" y="79036"/>
                  </a:cubicBezTo>
                  <a:cubicBezTo>
                    <a:pt x="734896" y="196521"/>
                    <a:pt x="575786" y="503576"/>
                    <a:pt x="593153" y="806767"/>
                  </a:cubicBezTo>
                  <a:cubicBezTo>
                    <a:pt x="494707" y="747892"/>
                    <a:pt x="376629" y="743278"/>
                    <a:pt x="259757" y="808354"/>
                  </a:cubicBezTo>
                  <a:cubicBezTo>
                    <a:pt x="106362" y="893773"/>
                    <a:pt x="0" y="1104137"/>
                    <a:pt x="119993" y="1260273"/>
                  </a:cubicBezTo>
                  <a:cubicBezTo>
                    <a:pt x="255714" y="1436888"/>
                    <a:pt x="562874" y="1378256"/>
                    <a:pt x="753395" y="1380648"/>
                  </a:cubicBezTo>
                  <a:cubicBezTo>
                    <a:pt x="1069212" y="1384606"/>
                    <a:pt x="1385305" y="1374732"/>
                    <a:pt x="1700688" y="1358222"/>
                  </a:cubicBezTo>
                  <a:cubicBezTo>
                    <a:pt x="2004758" y="1342294"/>
                    <a:pt x="2308944" y="1320080"/>
                    <a:pt x="2611702" y="1287388"/>
                  </a:cubicBezTo>
                  <a:cubicBezTo>
                    <a:pt x="2805334" y="1266475"/>
                    <a:pt x="3029087" y="1229582"/>
                    <a:pt x="3127205" y="1038013"/>
                  </a:cubicBezTo>
                  <a:cubicBezTo>
                    <a:pt x="3216761" y="863166"/>
                    <a:pt x="3134211" y="646493"/>
                    <a:pt x="2965968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049587" y="6063185"/>
              <a:ext cx="3190197" cy="1427204"/>
            </a:xfrm>
            <a:custGeom>
              <a:avLst/>
              <a:gdLst/>
              <a:ahLst/>
              <a:cxnLst/>
              <a:rect l="l" t="t" r="r" b="b"/>
              <a:pathLst>
                <a:path w="3190197" h="1427204" extrusionOk="0">
                  <a:moveTo>
                    <a:pt x="452299" y="1427204"/>
                  </a:moveTo>
                  <a:cubicBezTo>
                    <a:pt x="304302" y="142720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89" y="817721"/>
                  </a:cubicBezTo>
                  <a:cubicBezTo>
                    <a:pt x="318452" y="757385"/>
                    <a:pt x="432498" y="752337"/>
                    <a:pt x="534236" y="802671"/>
                  </a:cubicBezTo>
                  <a:cubicBezTo>
                    <a:pt x="526870" y="481933"/>
                    <a:pt x="708395" y="196797"/>
                    <a:pt x="992600" y="87450"/>
                  </a:cubicBezTo>
                  <a:cubicBezTo>
                    <a:pt x="1219909" y="0"/>
                    <a:pt x="1461134" y="46820"/>
                    <a:pt x="1607132" y="206734"/>
                  </a:cubicBezTo>
                  <a:cubicBezTo>
                    <a:pt x="1635855" y="238188"/>
                    <a:pt x="1660270" y="273526"/>
                    <a:pt x="1681352" y="314240"/>
                  </a:cubicBezTo>
                  <a:cubicBezTo>
                    <a:pt x="1797483" y="181747"/>
                    <a:pt x="1948423" y="100446"/>
                    <a:pt x="2108866" y="84518"/>
                  </a:cubicBezTo>
                  <a:cubicBezTo>
                    <a:pt x="2414513" y="54123"/>
                    <a:pt x="2559642" y="305625"/>
                    <a:pt x="2593318" y="538321"/>
                  </a:cubicBezTo>
                  <a:cubicBezTo>
                    <a:pt x="2711100" y="499353"/>
                    <a:pt x="2833433" y="507862"/>
                    <a:pt x="2931731" y="562440"/>
                  </a:cubicBezTo>
                  <a:cubicBezTo>
                    <a:pt x="3114992" y="664188"/>
                    <a:pt x="3190197" y="891190"/>
                    <a:pt x="3099392" y="1068482"/>
                  </a:cubicBezTo>
                  <a:cubicBezTo>
                    <a:pt x="2998882" y="1264718"/>
                    <a:pt x="2774187" y="1304512"/>
                    <a:pt x="2571464" y="1326409"/>
                  </a:cubicBezTo>
                  <a:cubicBezTo>
                    <a:pt x="2291365" y="1356656"/>
                    <a:pt x="1993085" y="1379844"/>
                    <a:pt x="1659572" y="1397306"/>
                  </a:cubicBezTo>
                  <a:cubicBezTo>
                    <a:pt x="1298522" y="1416208"/>
                    <a:pt x="997172" y="1423341"/>
                    <a:pt x="711252" y="1419764"/>
                  </a:cubicBezTo>
                  <a:cubicBezTo>
                    <a:pt x="674200" y="1419256"/>
                    <a:pt x="632481" y="1421172"/>
                    <a:pt x="588295" y="1423161"/>
                  </a:cubicBezTo>
                  <a:cubicBezTo>
                    <a:pt x="544787" y="1425130"/>
                    <a:pt x="498739" y="1427204"/>
                    <a:pt x="452299" y="1427204"/>
                  </a:cubicBezTo>
                  <a:close/>
                  <a:moveTo>
                    <a:pt x="389508" y="800269"/>
                  </a:moveTo>
                  <a:cubicBezTo>
                    <a:pt x="335174" y="800269"/>
                    <a:pt x="279632" y="815339"/>
                    <a:pt x="225541" y="845460"/>
                  </a:cubicBezTo>
                  <a:cubicBezTo>
                    <a:pt x="136747" y="894905"/>
                    <a:pt x="66939" y="987001"/>
                    <a:pt x="47709" y="1080082"/>
                  </a:cubicBezTo>
                  <a:cubicBezTo>
                    <a:pt x="33019" y="1151180"/>
                    <a:pt x="47868" y="1218173"/>
                    <a:pt x="90635" y="1273831"/>
                  </a:cubicBezTo>
                  <a:cubicBezTo>
                    <a:pt x="194595" y="1409117"/>
                    <a:pt x="412104" y="1399317"/>
                    <a:pt x="586856" y="1391443"/>
                  </a:cubicBezTo>
                  <a:cubicBezTo>
                    <a:pt x="631507" y="1389432"/>
                    <a:pt x="673639" y="1387517"/>
                    <a:pt x="711655" y="1388014"/>
                  </a:cubicBezTo>
                  <a:cubicBezTo>
                    <a:pt x="996886" y="1391591"/>
                    <a:pt x="1297558" y="1384469"/>
                    <a:pt x="1657910" y="1365599"/>
                  </a:cubicBezTo>
                  <a:cubicBezTo>
                    <a:pt x="1990830" y="1348168"/>
                    <a:pt x="2288539" y="1325022"/>
                    <a:pt x="2568056" y="1294839"/>
                  </a:cubicBezTo>
                  <a:cubicBezTo>
                    <a:pt x="2762535" y="1273841"/>
                    <a:pt x="2977832" y="1236175"/>
                    <a:pt x="3071135" y="1054015"/>
                  </a:cubicBezTo>
                  <a:cubicBezTo>
                    <a:pt x="3154224" y="891783"/>
                    <a:pt x="3084777" y="683725"/>
                    <a:pt x="2916322" y="590200"/>
                  </a:cubicBezTo>
                  <a:cubicBezTo>
                    <a:pt x="2820945" y="537241"/>
                    <a:pt x="2700443" y="531579"/>
                    <a:pt x="2585719" y="574664"/>
                  </a:cubicBezTo>
                  <a:cubicBezTo>
                    <a:pt x="2581147" y="576378"/>
                    <a:pt x="2576057" y="575902"/>
                    <a:pt x="2571887" y="573362"/>
                  </a:cubicBezTo>
                  <a:cubicBezTo>
                    <a:pt x="2567717" y="570822"/>
                    <a:pt x="2564955" y="566515"/>
                    <a:pt x="2564373" y="561678"/>
                  </a:cubicBezTo>
                  <a:cubicBezTo>
                    <a:pt x="2537862" y="338042"/>
                    <a:pt x="2403527" y="87100"/>
                    <a:pt x="2111999" y="116109"/>
                  </a:cubicBezTo>
                  <a:cubicBezTo>
                    <a:pt x="1952582" y="131931"/>
                    <a:pt x="1802743" y="216079"/>
                    <a:pt x="1690052" y="353038"/>
                  </a:cubicBezTo>
                  <a:cubicBezTo>
                    <a:pt x="1686602" y="357240"/>
                    <a:pt x="1681268" y="359357"/>
                    <a:pt x="1675807" y="358700"/>
                  </a:cubicBezTo>
                  <a:cubicBezTo>
                    <a:pt x="1670399" y="358023"/>
                    <a:pt x="1665721" y="354615"/>
                    <a:pt x="1663414" y="349673"/>
                  </a:cubicBezTo>
                  <a:cubicBezTo>
                    <a:pt x="1641347" y="302482"/>
                    <a:pt x="1615260" y="262720"/>
                    <a:pt x="1583679" y="228134"/>
                  </a:cubicBezTo>
                  <a:cubicBezTo>
                    <a:pt x="1446561" y="77956"/>
                    <a:pt x="1219020" y="34353"/>
                    <a:pt x="1003998" y="117083"/>
                  </a:cubicBezTo>
                  <a:cubicBezTo>
                    <a:pt x="724418" y="224652"/>
                    <a:pt x="548819" y="510783"/>
                    <a:pt x="567065" y="829098"/>
                  </a:cubicBezTo>
                  <a:cubicBezTo>
                    <a:pt x="567404" y="834961"/>
                    <a:pt x="564462" y="840538"/>
                    <a:pt x="559434" y="843586"/>
                  </a:cubicBezTo>
                  <a:cubicBezTo>
                    <a:pt x="554407" y="846634"/>
                    <a:pt x="548110" y="846656"/>
                    <a:pt x="543062" y="843629"/>
                  </a:cubicBezTo>
                  <a:cubicBezTo>
                    <a:pt x="494728" y="814726"/>
                    <a:pt x="442700" y="800269"/>
                    <a:pt x="38950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21" name="Google Shape;21;p2"/>
          <p:cNvGrpSpPr/>
          <p:nvPr/>
        </p:nvGrpSpPr>
        <p:grpSpPr>
          <a:xfrm>
            <a:off x="3589050" y="-189001"/>
            <a:ext cx="1734479" cy="757403"/>
            <a:chOff x="3958470" y="-822023"/>
            <a:chExt cx="4407824" cy="1923319"/>
          </a:xfrm>
        </p:grpSpPr>
        <p:sp>
          <p:nvSpPr>
            <p:cNvPr id="22" name="Google Shape;22;p2"/>
            <p:cNvSpPr/>
            <p:nvPr/>
          </p:nvSpPr>
          <p:spPr>
            <a:xfrm>
              <a:off x="3972730" y="-822023"/>
              <a:ext cx="4393564" cy="1923319"/>
            </a:xfrm>
            <a:custGeom>
              <a:avLst/>
              <a:gdLst/>
              <a:ahLst/>
              <a:cxnLst/>
              <a:rect l="l" t="t" r="r" b="b"/>
              <a:pathLst>
                <a:path w="4393564" h="1923319" extrusionOk="0">
                  <a:moveTo>
                    <a:pt x="330782" y="1107884"/>
                  </a:moveTo>
                  <a:cubicBezTo>
                    <a:pt x="472545" y="1191535"/>
                    <a:pt x="645244" y="1195853"/>
                    <a:pt x="798956" y="1142693"/>
                  </a:cubicBezTo>
                  <a:cubicBezTo>
                    <a:pt x="830622" y="1486619"/>
                    <a:pt x="1026128" y="1814766"/>
                    <a:pt x="1422833" y="1785842"/>
                  </a:cubicBezTo>
                  <a:cubicBezTo>
                    <a:pt x="1663287" y="1768316"/>
                    <a:pt x="1869344" y="1645602"/>
                    <a:pt x="2021247" y="1470543"/>
                  </a:cubicBezTo>
                  <a:cubicBezTo>
                    <a:pt x="2048192" y="1532339"/>
                    <a:pt x="2082672" y="1591034"/>
                    <a:pt x="2129070" y="1644586"/>
                  </a:cubicBezTo>
                  <a:cubicBezTo>
                    <a:pt x="2331973" y="1878901"/>
                    <a:pt x="2656035" y="1923319"/>
                    <a:pt x="2938906" y="1822926"/>
                  </a:cubicBezTo>
                  <a:cubicBezTo>
                    <a:pt x="3359340" y="1673690"/>
                    <a:pt x="3587210" y="1260813"/>
                    <a:pt x="3574361" y="846888"/>
                  </a:cubicBezTo>
                  <a:cubicBezTo>
                    <a:pt x="3706463" y="930666"/>
                    <a:pt x="3867255" y="941186"/>
                    <a:pt x="4028905" y="856646"/>
                  </a:cubicBezTo>
                  <a:cubicBezTo>
                    <a:pt x="4241059" y="745691"/>
                    <a:pt x="4393564" y="462735"/>
                    <a:pt x="4235576" y="245607"/>
                  </a:cubicBezTo>
                  <a:cubicBezTo>
                    <a:pt x="4056877" y="0"/>
                    <a:pt x="3636083" y="68939"/>
                    <a:pt x="3376453" y="58875"/>
                  </a:cubicBezTo>
                  <a:cubicBezTo>
                    <a:pt x="2946082" y="42174"/>
                    <a:pt x="2514843" y="44354"/>
                    <a:pt x="2084334" y="55583"/>
                  </a:cubicBezTo>
                  <a:cubicBezTo>
                    <a:pt x="1669266" y="66420"/>
                    <a:pt x="1253828" y="85830"/>
                    <a:pt x="839946" y="119570"/>
                  </a:cubicBezTo>
                  <a:cubicBezTo>
                    <a:pt x="575257" y="141160"/>
                    <a:pt x="268922" y="183451"/>
                    <a:pt x="128322" y="441092"/>
                  </a:cubicBezTo>
                  <a:cubicBezTo>
                    <a:pt x="0" y="676222"/>
                    <a:pt x="104764" y="974534"/>
                    <a:pt x="330782" y="11078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958470" y="-795161"/>
              <a:ext cx="4345580" cy="1886997"/>
            </a:xfrm>
            <a:custGeom>
              <a:avLst/>
              <a:gdLst/>
              <a:ahLst/>
              <a:cxnLst/>
              <a:rect l="l" t="t" r="r" b="b"/>
              <a:pathLst>
                <a:path w="4345580" h="1886997" extrusionOk="0">
                  <a:moveTo>
                    <a:pt x="2035503" y="1427808"/>
                  </a:moveTo>
                  <a:cubicBezTo>
                    <a:pt x="2036296" y="1427808"/>
                    <a:pt x="2037101" y="1427871"/>
                    <a:pt x="2037905" y="1427987"/>
                  </a:cubicBezTo>
                  <a:cubicBezTo>
                    <a:pt x="2043281" y="1428813"/>
                    <a:pt x="2047874" y="1432337"/>
                    <a:pt x="2050055" y="1437333"/>
                  </a:cubicBezTo>
                  <a:cubicBezTo>
                    <a:pt x="2078704" y="1503023"/>
                    <a:pt x="2113131" y="1558628"/>
                    <a:pt x="2155327" y="1607333"/>
                  </a:cubicBezTo>
                  <a:cubicBezTo>
                    <a:pt x="2338440" y="1818788"/>
                    <a:pt x="2649537" y="1886997"/>
                    <a:pt x="2947849" y="1781100"/>
                  </a:cubicBezTo>
                  <a:cubicBezTo>
                    <a:pt x="3335189" y="1643612"/>
                    <a:pt x="3586321" y="1257585"/>
                    <a:pt x="3572753" y="820515"/>
                  </a:cubicBezTo>
                  <a:cubicBezTo>
                    <a:pt x="3572573" y="814641"/>
                    <a:pt x="3575653" y="809148"/>
                    <a:pt x="3580764" y="806238"/>
                  </a:cubicBezTo>
                  <a:cubicBezTo>
                    <a:pt x="3585866" y="803327"/>
                    <a:pt x="3592173" y="803476"/>
                    <a:pt x="3597126" y="806619"/>
                  </a:cubicBezTo>
                  <a:cubicBezTo>
                    <a:pt x="3730053" y="890926"/>
                    <a:pt x="3885840" y="894143"/>
                    <a:pt x="4035805" y="815720"/>
                  </a:cubicBezTo>
                  <a:cubicBezTo>
                    <a:pt x="4160033" y="750739"/>
                    <a:pt x="4259632" y="626205"/>
                    <a:pt x="4289541" y="498443"/>
                  </a:cubicBezTo>
                  <a:cubicBezTo>
                    <a:pt x="4312496" y="400367"/>
                    <a:pt x="4294335" y="306874"/>
                    <a:pt x="4237005" y="228081"/>
                  </a:cubicBezTo>
                  <a:cubicBezTo>
                    <a:pt x="4098342" y="37517"/>
                    <a:pt x="3799839" y="43116"/>
                    <a:pt x="3559989" y="47646"/>
                  </a:cubicBezTo>
                  <a:cubicBezTo>
                    <a:pt x="3499125" y="48789"/>
                    <a:pt x="3441647" y="49868"/>
                    <a:pt x="3390095" y="47868"/>
                  </a:cubicBezTo>
                  <a:cubicBezTo>
                    <a:pt x="3001401" y="32797"/>
                    <a:pt x="2591149" y="31749"/>
                    <a:pt x="2099013" y="44587"/>
                  </a:cubicBezTo>
                  <a:cubicBezTo>
                    <a:pt x="1644417" y="56462"/>
                    <a:pt x="1237657" y="77374"/>
                    <a:pt x="855503" y="108532"/>
                  </a:cubicBezTo>
                  <a:cubicBezTo>
                    <a:pt x="588136" y="130333"/>
                    <a:pt x="291591" y="174328"/>
                    <a:pt x="156516" y="421830"/>
                  </a:cubicBezTo>
                  <a:cubicBezTo>
                    <a:pt x="35983" y="642694"/>
                    <a:pt x="124174" y="932275"/>
                    <a:pt x="353112" y="1067350"/>
                  </a:cubicBezTo>
                  <a:cubicBezTo>
                    <a:pt x="482674" y="1143804"/>
                    <a:pt x="648483" y="1155996"/>
                    <a:pt x="808037" y="1100825"/>
                  </a:cubicBezTo>
                  <a:cubicBezTo>
                    <a:pt x="812641" y="1099237"/>
                    <a:pt x="817721" y="1099841"/>
                    <a:pt x="821827" y="1102486"/>
                  </a:cubicBezTo>
                  <a:cubicBezTo>
                    <a:pt x="825923" y="1105132"/>
                    <a:pt x="828579" y="1109514"/>
                    <a:pt x="829024" y="1114372"/>
                  </a:cubicBezTo>
                  <a:cubicBezTo>
                    <a:pt x="857419" y="1422770"/>
                    <a:pt x="1033377" y="1772496"/>
                    <a:pt x="1435936" y="1743138"/>
                  </a:cubicBezTo>
                  <a:cubicBezTo>
                    <a:pt x="1655339" y="1727157"/>
                    <a:pt x="1864000" y="1617112"/>
                    <a:pt x="2023512" y="1433279"/>
                  </a:cubicBezTo>
                  <a:cubicBezTo>
                    <a:pt x="2026549" y="1429776"/>
                    <a:pt x="2030941" y="1427808"/>
                    <a:pt x="2035503" y="1427808"/>
                  </a:cubicBezTo>
                  <a:close/>
                  <a:moveTo>
                    <a:pt x="2666290" y="1862497"/>
                  </a:moveTo>
                  <a:cubicBezTo>
                    <a:pt x="2615131" y="1862497"/>
                    <a:pt x="2564542" y="1857681"/>
                    <a:pt x="2515203" y="1847987"/>
                  </a:cubicBezTo>
                  <a:cubicBezTo>
                    <a:pt x="2362686" y="1818026"/>
                    <a:pt x="2229940" y="1741995"/>
                    <a:pt x="2131324" y="1628118"/>
                  </a:cubicBezTo>
                  <a:cubicBezTo>
                    <a:pt x="2091922" y="1582631"/>
                    <a:pt x="2059008" y="1531535"/>
                    <a:pt x="2031142" y="1472490"/>
                  </a:cubicBezTo>
                  <a:cubicBezTo>
                    <a:pt x="1868286" y="1651634"/>
                    <a:pt x="1658619" y="1758748"/>
                    <a:pt x="1438243" y="1774814"/>
                  </a:cubicBezTo>
                  <a:cubicBezTo>
                    <a:pt x="1421256" y="1776052"/>
                    <a:pt x="1404588" y="1776655"/>
                    <a:pt x="1388363" y="1776655"/>
                  </a:cubicBezTo>
                  <a:cubicBezTo>
                    <a:pt x="1006422" y="1776698"/>
                    <a:pt x="833352" y="1441820"/>
                    <a:pt x="799433" y="1137083"/>
                  </a:cubicBezTo>
                  <a:cubicBezTo>
                    <a:pt x="636926" y="1187979"/>
                    <a:pt x="469402" y="1172834"/>
                    <a:pt x="336973" y="1094697"/>
                  </a:cubicBezTo>
                  <a:cubicBezTo>
                    <a:pt x="93450" y="951018"/>
                    <a:pt x="0" y="642344"/>
                    <a:pt x="128650" y="406622"/>
                  </a:cubicBezTo>
                  <a:cubicBezTo>
                    <a:pt x="271293" y="145235"/>
                    <a:pt x="577299" y="99366"/>
                    <a:pt x="852921" y="76887"/>
                  </a:cubicBezTo>
                  <a:cubicBezTo>
                    <a:pt x="1235667" y="45677"/>
                    <a:pt x="1642998" y="24743"/>
                    <a:pt x="2098188" y="12848"/>
                  </a:cubicBezTo>
                  <a:cubicBezTo>
                    <a:pt x="2591022" y="0"/>
                    <a:pt x="3001930" y="1047"/>
                    <a:pt x="3391323" y="16150"/>
                  </a:cubicBezTo>
                  <a:cubicBezTo>
                    <a:pt x="3441975" y="18108"/>
                    <a:pt x="3499008" y="17039"/>
                    <a:pt x="3559397" y="15906"/>
                  </a:cubicBezTo>
                  <a:cubicBezTo>
                    <a:pt x="3806581" y="11271"/>
                    <a:pt x="4114281" y="5460"/>
                    <a:pt x="4262670" y="209401"/>
                  </a:cubicBezTo>
                  <a:cubicBezTo>
                    <a:pt x="4325598" y="295888"/>
                    <a:pt x="4345580" y="398346"/>
                    <a:pt x="4320455" y="505682"/>
                  </a:cubicBezTo>
                  <a:cubicBezTo>
                    <a:pt x="4288535" y="642048"/>
                    <a:pt x="4182575" y="774784"/>
                    <a:pt x="4050527" y="843851"/>
                  </a:cubicBezTo>
                  <a:cubicBezTo>
                    <a:pt x="3899291" y="922940"/>
                    <a:pt x="3742224" y="924200"/>
                    <a:pt x="3605021" y="848211"/>
                  </a:cubicBezTo>
                  <a:cubicBezTo>
                    <a:pt x="3607392" y="1287282"/>
                    <a:pt x="3350365" y="1671923"/>
                    <a:pt x="2958475" y="1811019"/>
                  </a:cubicBezTo>
                  <a:cubicBezTo>
                    <a:pt x="2862146" y="1845204"/>
                    <a:pt x="2763202" y="1862497"/>
                    <a:pt x="2666290" y="18624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24" name="Google Shape;24;p2"/>
          <p:cNvGrpSpPr/>
          <p:nvPr/>
        </p:nvGrpSpPr>
        <p:grpSpPr>
          <a:xfrm>
            <a:off x="8010464" y="4375270"/>
            <a:ext cx="872758" cy="465223"/>
            <a:chOff x="10016652" y="5493898"/>
            <a:chExt cx="1715664" cy="913814"/>
          </a:xfrm>
        </p:grpSpPr>
        <p:sp>
          <p:nvSpPr>
            <p:cNvPr id="25" name="Google Shape;25;p2"/>
            <p:cNvSpPr/>
            <p:nvPr/>
          </p:nvSpPr>
          <p:spPr>
            <a:xfrm>
              <a:off x="10016652" y="5512214"/>
              <a:ext cx="1715664" cy="895498"/>
            </a:xfrm>
            <a:custGeom>
              <a:avLst/>
              <a:gdLst/>
              <a:ahLst/>
              <a:cxnLst/>
              <a:rect l="l" t="t" r="r" b="b"/>
              <a:pathLst>
                <a:path w="1715664" h="895498" extrusionOk="0">
                  <a:moveTo>
                    <a:pt x="1660228" y="459888"/>
                  </a:moveTo>
                  <a:cubicBezTo>
                    <a:pt x="1611206" y="325225"/>
                    <a:pt x="1454499" y="245194"/>
                    <a:pt x="1316937" y="247840"/>
                  </a:cubicBezTo>
                  <a:cubicBezTo>
                    <a:pt x="1291156" y="248337"/>
                    <a:pt x="1266655" y="251777"/>
                    <a:pt x="1243181" y="257280"/>
                  </a:cubicBezTo>
                  <a:cubicBezTo>
                    <a:pt x="1234069" y="238209"/>
                    <a:pt x="1223242" y="219688"/>
                    <a:pt x="1210436" y="202067"/>
                  </a:cubicBezTo>
                  <a:cubicBezTo>
                    <a:pt x="1109387" y="62991"/>
                    <a:pt x="909425" y="0"/>
                    <a:pt x="743690" y="29400"/>
                  </a:cubicBezTo>
                  <a:cubicBezTo>
                    <a:pt x="528658" y="67542"/>
                    <a:pt x="438964" y="257153"/>
                    <a:pt x="463920" y="423629"/>
                  </a:cubicBezTo>
                  <a:cubicBezTo>
                    <a:pt x="318261" y="390958"/>
                    <a:pt x="105399" y="458988"/>
                    <a:pt x="53996" y="597122"/>
                  </a:cubicBezTo>
                  <a:cubicBezTo>
                    <a:pt x="0" y="742177"/>
                    <a:pt x="159130" y="840665"/>
                    <a:pt x="279495" y="862202"/>
                  </a:cubicBezTo>
                  <a:cubicBezTo>
                    <a:pt x="465603" y="895498"/>
                    <a:pt x="674221" y="842740"/>
                    <a:pt x="859938" y="821922"/>
                  </a:cubicBezTo>
                  <a:cubicBezTo>
                    <a:pt x="1054618" y="800099"/>
                    <a:pt x="1261194" y="795877"/>
                    <a:pt x="1452446" y="753480"/>
                  </a:cubicBezTo>
                  <a:cubicBezTo>
                    <a:pt x="1588822" y="723254"/>
                    <a:pt x="1715664" y="612171"/>
                    <a:pt x="1660228" y="45988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0036854" y="5493898"/>
              <a:ext cx="1676939" cy="907171"/>
            </a:xfrm>
            <a:custGeom>
              <a:avLst/>
              <a:gdLst/>
              <a:ahLst/>
              <a:cxnLst/>
              <a:rect l="l" t="t" r="r" b="b"/>
              <a:pathLst>
                <a:path w="1676939" h="907171" extrusionOk="0">
                  <a:moveTo>
                    <a:pt x="390620" y="907171"/>
                  </a:moveTo>
                  <a:cubicBezTo>
                    <a:pt x="345207" y="907171"/>
                    <a:pt x="300344" y="903996"/>
                    <a:pt x="256497" y="896143"/>
                  </a:cubicBezTo>
                  <a:cubicBezTo>
                    <a:pt x="175355" y="881633"/>
                    <a:pt x="73681" y="832315"/>
                    <a:pt x="29474" y="754866"/>
                  </a:cubicBezTo>
                  <a:cubicBezTo>
                    <a:pt x="3555" y="709464"/>
                    <a:pt x="0" y="660696"/>
                    <a:pt x="18912" y="609896"/>
                  </a:cubicBezTo>
                  <a:cubicBezTo>
                    <a:pt x="70474" y="471360"/>
                    <a:pt x="273473" y="398917"/>
                    <a:pt x="425386" y="422349"/>
                  </a:cubicBezTo>
                  <a:cubicBezTo>
                    <a:pt x="417946" y="339957"/>
                    <a:pt x="437472" y="255735"/>
                    <a:pt x="480197" y="188224"/>
                  </a:cubicBezTo>
                  <a:cubicBezTo>
                    <a:pt x="533103" y="104605"/>
                    <a:pt x="616278" y="50609"/>
                    <a:pt x="720714" y="32088"/>
                  </a:cubicBezTo>
                  <a:cubicBezTo>
                    <a:pt x="901583" y="0"/>
                    <a:pt x="1104423" y="75258"/>
                    <a:pt x="1203081" y="211052"/>
                  </a:cubicBezTo>
                  <a:cubicBezTo>
                    <a:pt x="1213590" y="225520"/>
                    <a:pt x="1223189" y="241088"/>
                    <a:pt x="1231677" y="257460"/>
                  </a:cubicBezTo>
                  <a:cubicBezTo>
                    <a:pt x="1253511" y="253058"/>
                    <a:pt x="1274804" y="250708"/>
                    <a:pt x="1296426" y="250295"/>
                  </a:cubicBezTo>
                  <a:cubicBezTo>
                    <a:pt x="1430041" y="247681"/>
                    <a:pt x="1601078" y="324823"/>
                    <a:pt x="1654947" y="472778"/>
                  </a:cubicBezTo>
                  <a:cubicBezTo>
                    <a:pt x="1676939" y="533177"/>
                    <a:pt x="1673330" y="592867"/>
                    <a:pt x="1644533" y="645371"/>
                  </a:cubicBezTo>
                  <a:cubicBezTo>
                    <a:pt x="1607121" y="713549"/>
                    <a:pt x="1529048" y="766603"/>
                    <a:pt x="1435682" y="787294"/>
                  </a:cubicBezTo>
                  <a:cubicBezTo>
                    <a:pt x="1304639" y="816345"/>
                    <a:pt x="1165478" y="827690"/>
                    <a:pt x="1030901" y="838676"/>
                  </a:cubicBezTo>
                  <a:cubicBezTo>
                    <a:pt x="968332" y="843777"/>
                    <a:pt x="903636" y="849047"/>
                    <a:pt x="841501" y="856022"/>
                  </a:cubicBezTo>
                  <a:cubicBezTo>
                    <a:pt x="794215" y="861313"/>
                    <a:pt x="746315" y="868574"/>
                    <a:pt x="695600" y="876247"/>
                  </a:cubicBezTo>
                  <a:cubicBezTo>
                    <a:pt x="594613" y="891529"/>
                    <a:pt x="491257" y="907171"/>
                    <a:pt x="390620" y="907171"/>
                  </a:cubicBezTo>
                  <a:close/>
                  <a:moveTo>
                    <a:pt x="367506" y="449855"/>
                  </a:moveTo>
                  <a:cubicBezTo>
                    <a:pt x="238611" y="449855"/>
                    <a:pt x="88624" y="513609"/>
                    <a:pt x="48672" y="620966"/>
                  </a:cubicBezTo>
                  <a:cubicBezTo>
                    <a:pt x="33199" y="662537"/>
                    <a:pt x="36015" y="702288"/>
                    <a:pt x="57044" y="739129"/>
                  </a:cubicBezTo>
                  <a:cubicBezTo>
                    <a:pt x="96170" y="807667"/>
                    <a:pt x="188224" y="851683"/>
                    <a:pt x="262096" y="864891"/>
                  </a:cubicBezTo>
                  <a:cubicBezTo>
                    <a:pt x="397922" y="889179"/>
                    <a:pt x="546830" y="866647"/>
                    <a:pt x="690848" y="844856"/>
                  </a:cubicBezTo>
                  <a:cubicBezTo>
                    <a:pt x="741881" y="837131"/>
                    <a:pt x="790077" y="829839"/>
                    <a:pt x="837967" y="824462"/>
                  </a:cubicBezTo>
                  <a:cubicBezTo>
                    <a:pt x="900578" y="817446"/>
                    <a:pt x="965517" y="812143"/>
                    <a:pt x="1028318" y="807032"/>
                  </a:cubicBezTo>
                  <a:cubicBezTo>
                    <a:pt x="1161838" y="796131"/>
                    <a:pt x="1299887" y="784870"/>
                    <a:pt x="1428802" y="756306"/>
                  </a:cubicBezTo>
                  <a:cubicBezTo>
                    <a:pt x="1512125" y="737838"/>
                    <a:pt x="1584113" y="689482"/>
                    <a:pt x="1616688" y="630099"/>
                  </a:cubicBezTo>
                  <a:cubicBezTo>
                    <a:pt x="1641316" y="585215"/>
                    <a:pt x="1644152" y="535929"/>
                    <a:pt x="1625113" y="483637"/>
                  </a:cubicBezTo>
                  <a:cubicBezTo>
                    <a:pt x="1576281" y="349525"/>
                    <a:pt x="1419627" y="279717"/>
                    <a:pt x="1297040" y="282035"/>
                  </a:cubicBezTo>
                  <a:cubicBezTo>
                    <a:pt x="1273630" y="282490"/>
                    <a:pt x="1250590" y="285432"/>
                    <a:pt x="1226608" y="291062"/>
                  </a:cubicBezTo>
                  <a:cubicBezTo>
                    <a:pt x="1219369" y="292756"/>
                    <a:pt x="1211876" y="289178"/>
                    <a:pt x="1208658" y="282447"/>
                  </a:cubicBezTo>
                  <a:cubicBezTo>
                    <a:pt x="1199684" y="263662"/>
                    <a:pt x="1189164" y="245914"/>
                    <a:pt x="1177395" y="229711"/>
                  </a:cubicBezTo>
                  <a:cubicBezTo>
                    <a:pt x="1085500" y="103240"/>
                    <a:pt x="895752" y="33263"/>
                    <a:pt x="726260" y="63351"/>
                  </a:cubicBezTo>
                  <a:cubicBezTo>
                    <a:pt x="569796" y="91111"/>
                    <a:pt x="427894" y="229256"/>
                    <a:pt x="459422" y="439599"/>
                  </a:cubicBezTo>
                  <a:cubicBezTo>
                    <a:pt x="460195" y="444775"/>
                    <a:pt x="458364" y="450003"/>
                    <a:pt x="454532" y="453569"/>
                  </a:cubicBezTo>
                  <a:cubicBezTo>
                    <a:pt x="450691" y="457125"/>
                    <a:pt x="445346" y="458596"/>
                    <a:pt x="440245" y="457432"/>
                  </a:cubicBezTo>
                  <a:cubicBezTo>
                    <a:pt x="417491" y="452331"/>
                    <a:pt x="392906" y="449855"/>
                    <a:pt x="367506" y="4498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27" name="Google Shape;27;p2"/>
          <p:cNvGrpSpPr/>
          <p:nvPr/>
        </p:nvGrpSpPr>
        <p:grpSpPr>
          <a:xfrm>
            <a:off x="231457" y="4190262"/>
            <a:ext cx="586630" cy="358564"/>
            <a:chOff x="464700" y="5522538"/>
            <a:chExt cx="1162335" cy="709887"/>
          </a:xfrm>
        </p:grpSpPr>
        <p:sp>
          <p:nvSpPr>
            <p:cNvPr id="28" name="Google Shape;28;p2"/>
            <p:cNvSpPr/>
            <p:nvPr/>
          </p:nvSpPr>
          <p:spPr>
            <a:xfrm>
              <a:off x="464700" y="5522538"/>
              <a:ext cx="1155752" cy="709887"/>
            </a:xfrm>
            <a:custGeom>
              <a:avLst/>
              <a:gdLst/>
              <a:ahLst/>
              <a:cxnLst/>
              <a:rect l="l" t="t" r="r" b="b"/>
              <a:pathLst>
                <a:path w="1155752" h="709887" extrusionOk="0">
                  <a:moveTo>
                    <a:pt x="1027599" y="227531"/>
                  </a:moveTo>
                  <a:cubicBezTo>
                    <a:pt x="956500" y="189409"/>
                    <a:pt x="901361" y="201527"/>
                    <a:pt x="855440" y="235563"/>
                  </a:cubicBezTo>
                  <a:cubicBezTo>
                    <a:pt x="831363" y="190023"/>
                    <a:pt x="798216" y="148568"/>
                    <a:pt x="755184" y="113178"/>
                  </a:cubicBezTo>
                  <a:cubicBezTo>
                    <a:pt x="639032" y="17716"/>
                    <a:pt x="468344" y="0"/>
                    <a:pt x="369739" y="127666"/>
                  </a:cubicBezTo>
                  <a:cubicBezTo>
                    <a:pt x="341841" y="163798"/>
                    <a:pt x="320791" y="210989"/>
                    <a:pt x="308355" y="261746"/>
                  </a:cubicBezTo>
                  <a:cubicBezTo>
                    <a:pt x="295772" y="259503"/>
                    <a:pt x="281664" y="258794"/>
                    <a:pt x="265228" y="260212"/>
                  </a:cubicBezTo>
                  <a:cubicBezTo>
                    <a:pt x="138398" y="271166"/>
                    <a:pt x="0" y="437112"/>
                    <a:pt x="53488" y="565636"/>
                  </a:cubicBezTo>
                  <a:cubicBezTo>
                    <a:pt x="70442" y="606382"/>
                    <a:pt x="104404" y="630311"/>
                    <a:pt x="146367" y="643540"/>
                  </a:cubicBezTo>
                  <a:cubicBezTo>
                    <a:pt x="155119" y="654833"/>
                    <a:pt x="168984" y="663066"/>
                    <a:pt x="189304" y="665247"/>
                  </a:cubicBezTo>
                  <a:cubicBezTo>
                    <a:pt x="368458" y="684508"/>
                    <a:pt x="550925" y="683101"/>
                    <a:pt x="730906" y="680338"/>
                  </a:cubicBezTo>
                  <a:cubicBezTo>
                    <a:pt x="860033" y="678359"/>
                    <a:pt x="1022265" y="709887"/>
                    <a:pt x="1090675" y="573987"/>
                  </a:cubicBezTo>
                  <a:cubicBezTo>
                    <a:pt x="1147434" y="461274"/>
                    <a:pt x="1155752" y="296248"/>
                    <a:pt x="1027599" y="22753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79845" y="5535888"/>
              <a:ext cx="1147190" cy="686699"/>
            </a:xfrm>
            <a:custGeom>
              <a:avLst/>
              <a:gdLst/>
              <a:ahLst/>
              <a:cxnLst/>
              <a:rect l="l" t="t" r="r" b="b"/>
              <a:pathLst>
                <a:path w="1147190" h="686699" extrusionOk="0">
                  <a:moveTo>
                    <a:pt x="728471" y="651023"/>
                  </a:moveTo>
                  <a:cubicBezTo>
                    <a:pt x="746199" y="651023"/>
                    <a:pt x="764497" y="651499"/>
                    <a:pt x="782309" y="651975"/>
                  </a:cubicBezTo>
                  <a:cubicBezTo>
                    <a:pt x="893646" y="654938"/>
                    <a:pt x="1008771" y="657955"/>
                    <a:pt x="1061360" y="553508"/>
                  </a:cubicBezTo>
                  <a:cubicBezTo>
                    <a:pt x="1147190" y="383021"/>
                    <a:pt x="1074652" y="265546"/>
                    <a:pt x="1004950" y="228166"/>
                  </a:cubicBezTo>
                  <a:cubicBezTo>
                    <a:pt x="947144" y="197178"/>
                    <a:pt x="897815" y="199347"/>
                    <a:pt x="849746" y="234960"/>
                  </a:cubicBezTo>
                  <a:cubicBezTo>
                    <a:pt x="846031" y="237722"/>
                    <a:pt x="841290" y="238717"/>
                    <a:pt x="836781" y="237691"/>
                  </a:cubicBezTo>
                  <a:cubicBezTo>
                    <a:pt x="832262" y="236664"/>
                    <a:pt x="828420" y="233722"/>
                    <a:pt x="826261" y="229637"/>
                  </a:cubicBezTo>
                  <a:cubicBezTo>
                    <a:pt x="802449" y="184605"/>
                    <a:pt x="770043" y="145055"/>
                    <a:pt x="729953" y="112098"/>
                  </a:cubicBezTo>
                  <a:cubicBezTo>
                    <a:pt x="665733" y="59308"/>
                    <a:pt x="584570" y="32617"/>
                    <a:pt x="512857" y="40735"/>
                  </a:cubicBezTo>
                  <a:cubicBezTo>
                    <a:pt x="454532" y="47328"/>
                    <a:pt x="404145" y="76136"/>
                    <a:pt x="367156" y="124026"/>
                  </a:cubicBezTo>
                  <a:cubicBezTo>
                    <a:pt x="341164" y="157681"/>
                    <a:pt x="320928" y="201993"/>
                    <a:pt x="308631" y="252169"/>
                  </a:cubicBezTo>
                  <a:cubicBezTo>
                    <a:pt x="306641" y="260307"/>
                    <a:pt x="298672" y="265504"/>
                    <a:pt x="290427" y="264022"/>
                  </a:cubicBezTo>
                  <a:cubicBezTo>
                    <a:pt x="278447" y="261884"/>
                    <a:pt x="265694" y="261440"/>
                    <a:pt x="251449" y="262678"/>
                  </a:cubicBezTo>
                  <a:cubicBezTo>
                    <a:pt x="187367" y="268213"/>
                    <a:pt x="116406" y="317965"/>
                    <a:pt x="74855" y="386471"/>
                  </a:cubicBezTo>
                  <a:cubicBezTo>
                    <a:pt x="41073" y="442171"/>
                    <a:pt x="33305" y="498887"/>
                    <a:pt x="52990" y="546195"/>
                  </a:cubicBezTo>
                  <a:cubicBezTo>
                    <a:pt x="66759" y="579257"/>
                    <a:pt x="93916" y="601789"/>
                    <a:pt x="135995" y="615050"/>
                  </a:cubicBezTo>
                  <a:cubicBezTo>
                    <a:pt x="139086" y="616013"/>
                    <a:pt x="141795" y="617907"/>
                    <a:pt x="143774" y="620469"/>
                  </a:cubicBezTo>
                  <a:cubicBezTo>
                    <a:pt x="150621" y="629306"/>
                    <a:pt x="161406" y="634566"/>
                    <a:pt x="175852" y="636111"/>
                  </a:cubicBezTo>
                  <a:cubicBezTo>
                    <a:pt x="350964" y="654938"/>
                    <a:pt x="531050" y="653965"/>
                    <a:pt x="715517" y="651118"/>
                  </a:cubicBezTo>
                  <a:cubicBezTo>
                    <a:pt x="719793" y="651054"/>
                    <a:pt x="724111" y="651023"/>
                    <a:pt x="728471" y="651023"/>
                  </a:cubicBezTo>
                  <a:close/>
                  <a:moveTo>
                    <a:pt x="837310" y="684699"/>
                  </a:moveTo>
                  <a:cubicBezTo>
                    <a:pt x="818536" y="684699"/>
                    <a:pt x="799814" y="684201"/>
                    <a:pt x="781473" y="683715"/>
                  </a:cubicBezTo>
                  <a:cubicBezTo>
                    <a:pt x="758602" y="683111"/>
                    <a:pt x="737012" y="682529"/>
                    <a:pt x="716004" y="682868"/>
                  </a:cubicBezTo>
                  <a:cubicBezTo>
                    <a:pt x="530510" y="685715"/>
                    <a:pt x="349355" y="686699"/>
                    <a:pt x="172465" y="667681"/>
                  </a:cubicBezTo>
                  <a:cubicBezTo>
                    <a:pt x="151447" y="665427"/>
                    <a:pt x="134111" y="657235"/>
                    <a:pt x="122004" y="643879"/>
                  </a:cubicBezTo>
                  <a:cubicBezTo>
                    <a:pt x="73585" y="627570"/>
                    <a:pt x="40512" y="598826"/>
                    <a:pt x="23685" y="558397"/>
                  </a:cubicBezTo>
                  <a:cubicBezTo>
                    <a:pt x="0" y="501501"/>
                    <a:pt x="8540" y="434593"/>
                    <a:pt x="47709" y="370003"/>
                  </a:cubicBezTo>
                  <a:cubicBezTo>
                    <a:pt x="94255" y="293253"/>
                    <a:pt x="175037" y="237405"/>
                    <a:pt x="248718" y="231044"/>
                  </a:cubicBezTo>
                  <a:cubicBezTo>
                    <a:pt x="260233" y="230049"/>
                    <a:pt x="271039" y="229986"/>
                    <a:pt x="281389" y="230864"/>
                  </a:cubicBezTo>
                  <a:cubicBezTo>
                    <a:pt x="294968" y="182012"/>
                    <a:pt x="315785" y="138599"/>
                    <a:pt x="342032" y="104616"/>
                  </a:cubicBezTo>
                  <a:cubicBezTo>
                    <a:pt x="384397" y="49773"/>
                    <a:pt x="442235" y="16774"/>
                    <a:pt x="509291" y="9186"/>
                  </a:cubicBezTo>
                  <a:cubicBezTo>
                    <a:pt x="590602" y="0"/>
                    <a:pt x="678338" y="28574"/>
                    <a:pt x="750114" y="87566"/>
                  </a:cubicBezTo>
                  <a:cubicBezTo>
                    <a:pt x="788839" y="119401"/>
                    <a:pt x="820938" y="156940"/>
                    <a:pt x="845735" y="199347"/>
                  </a:cubicBezTo>
                  <a:cubicBezTo>
                    <a:pt x="899689" y="166020"/>
                    <a:pt x="956860" y="166359"/>
                    <a:pt x="1019958" y="200194"/>
                  </a:cubicBezTo>
                  <a:cubicBezTo>
                    <a:pt x="1083161" y="234082"/>
                    <a:pt x="1120912" y="292523"/>
                    <a:pt x="1129125" y="369220"/>
                  </a:cubicBezTo>
                  <a:cubicBezTo>
                    <a:pt x="1135877" y="432265"/>
                    <a:pt x="1121505" y="504634"/>
                    <a:pt x="1089712" y="567785"/>
                  </a:cubicBezTo>
                  <a:cubicBezTo>
                    <a:pt x="1037854" y="670792"/>
                    <a:pt x="936878" y="684688"/>
                    <a:pt x="837310" y="6846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6263447" y="334486"/>
            <a:ext cx="293153" cy="337976"/>
            <a:chOff x="4505050" y="4336350"/>
            <a:chExt cx="69000" cy="79550"/>
          </a:xfrm>
        </p:grpSpPr>
        <p:sp>
          <p:nvSpPr>
            <p:cNvPr id="31" name="Google Shape;31;p2"/>
            <p:cNvSpPr/>
            <p:nvPr/>
          </p:nvSpPr>
          <p:spPr>
            <a:xfrm>
              <a:off x="4541750" y="4337475"/>
              <a:ext cx="23950" cy="22825"/>
            </a:xfrm>
            <a:custGeom>
              <a:avLst/>
              <a:gdLst/>
              <a:ahLst/>
              <a:cxnLst/>
              <a:rect l="l" t="t" r="r" b="b"/>
              <a:pathLst>
                <a:path w="958" h="913" extrusionOk="0">
                  <a:moveTo>
                    <a:pt x="646" y="0"/>
                  </a:moveTo>
                  <a:lnTo>
                    <a:pt x="513" y="23"/>
                  </a:lnTo>
                  <a:lnTo>
                    <a:pt x="357" y="89"/>
                  </a:lnTo>
                  <a:lnTo>
                    <a:pt x="179" y="223"/>
                  </a:lnTo>
                  <a:lnTo>
                    <a:pt x="1" y="401"/>
                  </a:lnTo>
                  <a:lnTo>
                    <a:pt x="579" y="846"/>
                  </a:lnTo>
                  <a:lnTo>
                    <a:pt x="646" y="912"/>
                  </a:lnTo>
                  <a:lnTo>
                    <a:pt x="779" y="734"/>
                  </a:lnTo>
                  <a:lnTo>
                    <a:pt x="868" y="601"/>
                  </a:lnTo>
                  <a:lnTo>
                    <a:pt x="913" y="467"/>
                  </a:lnTo>
                  <a:lnTo>
                    <a:pt x="957" y="312"/>
                  </a:lnTo>
                  <a:lnTo>
                    <a:pt x="957" y="267"/>
                  </a:lnTo>
                  <a:lnTo>
                    <a:pt x="935" y="201"/>
                  </a:lnTo>
                  <a:lnTo>
                    <a:pt x="935" y="178"/>
                  </a:lnTo>
                  <a:lnTo>
                    <a:pt x="891" y="156"/>
                  </a:lnTo>
                  <a:lnTo>
                    <a:pt x="868" y="134"/>
                  </a:lnTo>
                  <a:lnTo>
                    <a:pt x="779" y="45"/>
                  </a:lnTo>
                  <a:lnTo>
                    <a:pt x="713" y="23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9B8D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506175" y="4341925"/>
              <a:ext cx="66750" cy="72875"/>
            </a:xfrm>
            <a:custGeom>
              <a:avLst/>
              <a:gdLst/>
              <a:ahLst/>
              <a:cxnLst/>
              <a:rect l="l" t="t" r="r" b="b"/>
              <a:pathLst>
                <a:path w="2670" h="2915" extrusionOk="0">
                  <a:moveTo>
                    <a:pt x="2358" y="0"/>
                  </a:moveTo>
                  <a:lnTo>
                    <a:pt x="2358" y="23"/>
                  </a:lnTo>
                  <a:lnTo>
                    <a:pt x="2380" y="89"/>
                  </a:lnTo>
                  <a:lnTo>
                    <a:pt x="2380" y="134"/>
                  </a:lnTo>
                  <a:lnTo>
                    <a:pt x="2336" y="289"/>
                  </a:lnTo>
                  <a:lnTo>
                    <a:pt x="2291" y="423"/>
                  </a:lnTo>
                  <a:lnTo>
                    <a:pt x="2202" y="556"/>
                  </a:lnTo>
                  <a:lnTo>
                    <a:pt x="2069" y="734"/>
                  </a:lnTo>
                  <a:lnTo>
                    <a:pt x="2158" y="801"/>
                  </a:lnTo>
                  <a:lnTo>
                    <a:pt x="2358" y="1201"/>
                  </a:lnTo>
                  <a:lnTo>
                    <a:pt x="2558" y="935"/>
                  </a:lnTo>
                  <a:lnTo>
                    <a:pt x="2670" y="712"/>
                  </a:lnTo>
                  <a:lnTo>
                    <a:pt x="2670" y="668"/>
                  </a:lnTo>
                  <a:lnTo>
                    <a:pt x="2670" y="601"/>
                  </a:lnTo>
                  <a:lnTo>
                    <a:pt x="2625" y="445"/>
                  </a:lnTo>
                  <a:lnTo>
                    <a:pt x="2514" y="245"/>
                  </a:lnTo>
                  <a:lnTo>
                    <a:pt x="2358" y="0"/>
                  </a:lnTo>
                  <a:close/>
                  <a:moveTo>
                    <a:pt x="0" y="1824"/>
                  </a:moveTo>
                  <a:lnTo>
                    <a:pt x="245" y="2336"/>
                  </a:lnTo>
                  <a:lnTo>
                    <a:pt x="734" y="2714"/>
                  </a:lnTo>
                  <a:lnTo>
                    <a:pt x="1024" y="2914"/>
                  </a:lnTo>
                  <a:lnTo>
                    <a:pt x="779" y="2425"/>
                  </a:lnTo>
                  <a:lnTo>
                    <a:pt x="757" y="2425"/>
                  </a:lnTo>
                  <a:lnTo>
                    <a:pt x="468" y="2202"/>
                  </a:lnTo>
                  <a:lnTo>
                    <a:pt x="0" y="1824"/>
                  </a:lnTo>
                  <a:close/>
                </a:path>
              </a:pathLst>
            </a:custGeom>
            <a:solidFill>
              <a:srgbClr val="88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4557875" y="4341925"/>
              <a:ext cx="15050" cy="30050"/>
            </a:xfrm>
            <a:custGeom>
              <a:avLst/>
              <a:gdLst/>
              <a:ahLst/>
              <a:cxnLst/>
              <a:rect l="l" t="t" r="r" b="b"/>
              <a:pathLst>
                <a:path w="602" h="1202" fill="none" extrusionOk="0">
                  <a:moveTo>
                    <a:pt x="290" y="0"/>
                  </a:moveTo>
                  <a:lnTo>
                    <a:pt x="290" y="0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312" y="89"/>
                  </a:lnTo>
                  <a:lnTo>
                    <a:pt x="312" y="134"/>
                  </a:lnTo>
                  <a:lnTo>
                    <a:pt x="268" y="289"/>
                  </a:lnTo>
                  <a:lnTo>
                    <a:pt x="268" y="289"/>
                  </a:lnTo>
                  <a:lnTo>
                    <a:pt x="223" y="423"/>
                  </a:lnTo>
                  <a:lnTo>
                    <a:pt x="134" y="556"/>
                  </a:lnTo>
                  <a:lnTo>
                    <a:pt x="134" y="556"/>
                  </a:lnTo>
                  <a:lnTo>
                    <a:pt x="1" y="734"/>
                  </a:lnTo>
                  <a:lnTo>
                    <a:pt x="1" y="734"/>
                  </a:lnTo>
                  <a:lnTo>
                    <a:pt x="90" y="801"/>
                  </a:lnTo>
                  <a:lnTo>
                    <a:pt x="90" y="801"/>
                  </a:lnTo>
                  <a:lnTo>
                    <a:pt x="290" y="1201"/>
                  </a:lnTo>
                  <a:lnTo>
                    <a:pt x="290" y="1201"/>
                  </a:lnTo>
                  <a:lnTo>
                    <a:pt x="490" y="935"/>
                  </a:lnTo>
                  <a:lnTo>
                    <a:pt x="602" y="712"/>
                  </a:lnTo>
                  <a:lnTo>
                    <a:pt x="602" y="712"/>
                  </a:lnTo>
                  <a:lnTo>
                    <a:pt x="602" y="668"/>
                  </a:lnTo>
                  <a:lnTo>
                    <a:pt x="602" y="601"/>
                  </a:lnTo>
                  <a:lnTo>
                    <a:pt x="557" y="445"/>
                  </a:lnTo>
                  <a:lnTo>
                    <a:pt x="446" y="245"/>
                  </a:lnTo>
                  <a:lnTo>
                    <a:pt x="2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4506175" y="4387525"/>
              <a:ext cx="25600" cy="27275"/>
            </a:xfrm>
            <a:custGeom>
              <a:avLst/>
              <a:gdLst/>
              <a:ahLst/>
              <a:cxnLst/>
              <a:rect l="l" t="t" r="r" b="b"/>
              <a:pathLst>
                <a:path w="1024" h="1091" fill="none" extrusionOk="0">
                  <a:moveTo>
                    <a:pt x="779" y="601"/>
                  </a:moveTo>
                  <a:lnTo>
                    <a:pt x="779" y="601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57" y="601"/>
                  </a:lnTo>
                  <a:lnTo>
                    <a:pt x="757" y="601"/>
                  </a:lnTo>
                  <a:lnTo>
                    <a:pt x="468" y="378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5" y="512"/>
                  </a:lnTo>
                  <a:lnTo>
                    <a:pt x="245" y="512"/>
                  </a:lnTo>
                  <a:lnTo>
                    <a:pt x="734" y="890"/>
                  </a:lnTo>
                  <a:lnTo>
                    <a:pt x="1024" y="1090"/>
                  </a:lnTo>
                  <a:lnTo>
                    <a:pt x="1024" y="1090"/>
                  </a:lnTo>
                  <a:lnTo>
                    <a:pt x="779" y="601"/>
                  </a:lnTo>
                  <a:lnTo>
                    <a:pt x="779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525625" y="4361950"/>
              <a:ext cx="41175" cy="52850"/>
            </a:xfrm>
            <a:custGeom>
              <a:avLst/>
              <a:gdLst/>
              <a:ahLst/>
              <a:cxnLst/>
              <a:rect l="l" t="t" r="r" b="b"/>
              <a:pathLst>
                <a:path w="1647" h="2114" extrusionOk="0">
                  <a:moveTo>
                    <a:pt x="1380" y="0"/>
                  </a:moveTo>
                  <a:lnTo>
                    <a:pt x="1113" y="356"/>
                  </a:lnTo>
                  <a:lnTo>
                    <a:pt x="624" y="934"/>
                  </a:lnTo>
                  <a:lnTo>
                    <a:pt x="1" y="1624"/>
                  </a:lnTo>
                  <a:lnTo>
                    <a:pt x="246" y="2113"/>
                  </a:lnTo>
                  <a:lnTo>
                    <a:pt x="268" y="2113"/>
                  </a:lnTo>
                  <a:lnTo>
                    <a:pt x="868" y="1446"/>
                  </a:lnTo>
                  <a:lnTo>
                    <a:pt x="1358" y="868"/>
                  </a:lnTo>
                  <a:lnTo>
                    <a:pt x="1647" y="512"/>
                  </a:lnTo>
                  <a:lnTo>
                    <a:pt x="1580" y="400"/>
                  </a:lnTo>
                  <a:lnTo>
                    <a:pt x="1380" y="0"/>
                  </a:lnTo>
                  <a:close/>
                </a:path>
              </a:pathLst>
            </a:custGeom>
            <a:solidFill>
              <a:srgbClr val="548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4506175" y="4346375"/>
              <a:ext cx="53950" cy="56175"/>
            </a:xfrm>
            <a:custGeom>
              <a:avLst/>
              <a:gdLst/>
              <a:ahLst/>
              <a:cxnLst/>
              <a:rect l="l" t="t" r="r" b="b"/>
              <a:pathLst>
                <a:path w="2158" h="2247" extrusionOk="0">
                  <a:moveTo>
                    <a:pt x="1357" y="0"/>
                  </a:moveTo>
                  <a:lnTo>
                    <a:pt x="912" y="556"/>
                  </a:lnTo>
                  <a:lnTo>
                    <a:pt x="0" y="1624"/>
                  </a:lnTo>
                  <a:lnTo>
                    <a:pt x="0" y="1646"/>
                  </a:lnTo>
                  <a:lnTo>
                    <a:pt x="468" y="2024"/>
                  </a:lnTo>
                  <a:lnTo>
                    <a:pt x="757" y="2247"/>
                  </a:lnTo>
                  <a:lnTo>
                    <a:pt x="779" y="2247"/>
                  </a:lnTo>
                  <a:lnTo>
                    <a:pt x="1402" y="1557"/>
                  </a:lnTo>
                  <a:lnTo>
                    <a:pt x="1891" y="979"/>
                  </a:lnTo>
                  <a:lnTo>
                    <a:pt x="2158" y="623"/>
                  </a:lnTo>
                  <a:lnTo>
                    <a:pt x="2069" y="556"/>
                  </a:lnTo>
                  <a:lnTo>
                    <a:pt x="2002" y="490"/>
                  </a:lnTo>
                  <a:lnTo>
                    <a:pt x="1424" y="45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7AA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539525" y="434525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23" y="1"/>
                  </a:moveTo>
                  <a:lnTo>
                    <a:pt x="1" y="23"/>
                  </a:lnTo>
                  <a:lnTo>
                    <a:pt x="23" y="68"/>
                  </a:lnTo>
                  <a:lnTo>
                    <a:pt x="90" y="112"/>
                  </a:lnTo>
                  <a:lnTo>
                    <a:pt x="112" y="134"/>
                  </a:lnTo>
                  <a:lnTo>
                    <a:pt x="134" y="112"/>
                  </a:lnTo>
                  <a:lnTo>
                    <a:pt x="134" y="90"/>
                  </a:lnTo>
                  <a:lnTo>
                    <a:pt x="112" y="68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527850" y="4345250"/>
              <a:ext cx="13375" cy="15600"/>
            </a:xfrm>
            <a:custGeom>
              <a:avLst/>
              <a:gdLst/>
              <a:ahLst/>
              <a:cxnLst/>
              <a:rect l="l" t="t" r="r" b="b"/>
              <a:pathLst>
                <a:path w="535" h="624" extrusionOk="0">
                  <a:moveTo>
                    <a:pt x="468" y="1"/>
                  </a:moveTo>
                  <a:lnTo>
                    <a:pt x="1" y="557"/>
                  </a:lnTo>
                  <a:lnTo>
                    <a:pt x="1" y="579"/>
                  </a:lnTo>
                  <a:lnTo>
                    <a:pt x="23" y="624"/>
                  </a:lnTo>
                  <a:lnTo>
                    <a:pt x="68" y="624"/>
                  </a:lnTo>
                  <a:lnTo>
                    <a:pt x="535" y="68"/>
                  </a:lnTo>
                  <a:lnTo>
                    <a:pt x="535" y="45"/>
                  </a:lnTo>
                  <a:lnTo>
                    <a:pt x="512" y="23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505050" y="4359150"/>
              <a:ext cx="24500" cy="28950"/>
            </a:xfrm>
            <a:custGeom>
              <a:avLst/>
              <a:gdLst/>
              <a:ahLst/>
              <a:cxnLst/>
              <a:rect l="l" t="t" r="r" b="b"/>
              <a:pathLst>
                <a:path w="980" h="1158" extrusionOk="0">
                  <a:moveTo>
                    <a:pt x="913" y="1"/>
                  </a:moveTo>
                  <a:lnTo>
                    <a:pt x="1" y="1091"/>
                  </a:lnTo>
                  <a:lnTo>
                    <a:pt x="1" y="1113"/>
                  </a:lnTo>
                  <a:lnTo>
                    <a:pt x="23" y="1135"/>
                  </a:lnTo>
                  <a:lnTo>
                    <a:pt x="45" y="1157"/>
                  </a:lnTo>
                  <a:lnTo>
                    <a:pt x="68" y="1157"/>
                  </a:lnTo>
                  <a:lnTo>
                    <a:pt x="980" y="68"/>
                  </a:lnTo>
                  <a:lnTo>
                    <a:pt x="980" y="45"/>
                  </a:lnTo>
                  <a:lnTo>
                    <a:pt x="980" y="23"/>
                  </a:lnTo>
                  <a:lnTo>
                    <a:pt x="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505050" y="4336350"/>
              <a:ext cx="69000" cy="79550"/>
            </a:xfrm>
            <a:custGeom>
              <a:avLst/>
              <a:gdLst/>
              <a:ahLst/>
              <a:cxnLst/>
              <a:rect l="l" t="t" r="r" b="b"/>
              <a:pathLst>
                <a:path w="2760" h="3182" extrusionOk="0">
                  <a:moveTo>
                    <a:pt x="2114" y="90"/>
                  </a:moveTo>
                  <a:lnTo>
                    <a:pt x="2203" y="112"/>
                  </a:lnTo>
                  <a:lnTo>
                    <a:pt x="2270" y="157"/>
                  </a:lnTo>
                  <a:lnTo>
                    <a:pt x="2336" y="223"/>
                  </a:lnTo>
                  <a:lnTo>
                    <a:pt x="2470" y="379"/>
                  </a:lnTo>
                  <a:lnTo>
                    <a:pt x="2559" y="512"/>
                  </a:lnTo>
                  <a:lnTo>
                    <a:pt x="2603" y="601"/>
                  </a:lnTo>
                  <a:lnTo>
                    <a:pt x="2648" y="713"/>
                  </a:lnTo>
                  <a:lnTo>
                    <a:pt x="2670" y="802"/>
                  </a:lnTo>
                  <a:lnTo>
                    <a:pt x="2670" y="913"/>
                  </a:lnTo>
                  <a:lnTo>
                    <a:pt x="2626" y="1046"/>
                  </a:lnTo>
                  <a:lnTo>
                    <a:pt x="2537" y="1158"/>
                  </a:lnTo>
                  <a:lnTo>
                    <a:pt x="2381" y="1380"/>
                  </a:lnTo>
                  <a:lnTo>
                    <a:pt x="2381" y="1424"/>
                  </a:lnTo>
                  <a:lnTo>
                    <a:pt x="2403" y="1469"/>
                  </a:lnTo>
                  <a:lnTo>
                    <a:pt x="2381" y="1536"/>
                  </a:lnTo>
                  <a:lnTo>
                    <a:pt x="2336" y="1647"/>
                  </a:lnTo>
                  <a:lnTo>
                    <a:pt x="2158" y="1869"/>
                  </a:lnTo>
                  <a:lnTo>
                    <a:pt x="1869" y="2203"/>
                  </a:lnTo>
                  <a:lnTo>
                    <a:pt x="1224" y="2937"/>
                  </a:lnTo>
                  <a:lnTo>
                    <a:pt x="1135" y="3026"/>
                  </a:lnTo>
                  <a:lnTo>
                    <a:pt x="1069" y="3093"/>
                  </a:lnTo>
                  <a:lnTo>
                    <a:pt x="1024" y="3093"/>
                  </a:lnTo>
                  <a:lnTo>
                    <a:pt x="980" y="3070"/>
                  </a:lnTo>
                  <a:lnTo>
                    <a:pt x="935" y="3004"/>
                  </a:lnTo>
                  <a:lnTo>
                    <a:pt x="624" y="2781"/>
                  </a:lnTo>
                  <a:lnTo>
                    <a:pt x="401" y="2581"/>
                  </a:lnTo>
                  <a:lnTo>
                    <a:pt x="312" y="2470"/>
                  </a:lnTo>
                  <a:lnTo>
                    <a:pt x="223" y="2336"/>
                  </a:lnTo>
                  <a:lnTo>
                    <a:pt x="131" y="2151"/>
                  </a:lnTo>
                  <a:lnTo>
                    <a:pt x="223" y="2225"/>
                  </a:lnTo>
                  <a:lnTo>
                    <a:pt x="490" y="2448"/>
                  </a:lnTo>
                  <a:lnTo>
                    <a:pt x="646" y="2581"/>
                  </a:lnTo>
                  <a:lnTo>
                    <a:pt x="735" y="2648"/>
                  </a:lnTo>
                  <a:lnTo>
                    <a:pt x="824" y="2692"/>
                  </a:lnTo>
                  <a:lnTo>
                    <a:pt x="868" y="2670"/>
                  </a:lnTo>
                  <a:lnTo>
                    <a:pt x="1580" y="1869"/>
                  </a:lnTo>
                  <a:lnTo>
                    <a:pt x="2247" y="1046"/>
                  </a:lnTo>
                  <a:lnTo>
                    <a:pt x="2247" y="1024"/>
                  </a:lnTo>
                  <a:lnTo>
                    <a:pt x="2225" y="1002"/>
                  </a:lnTo>
                  <a:lnTo>
                    <a:pt x="1529" y="453"/>
                  </a:lnTo>
                  <a:lnTo>
                    <a:pt x="1529" y="453"/>
                  </a:lnTo>
                  <a:lnTo>
                    <a:pt x="1625" y="357"/>
                  </a:lnTo>
                  <a:lnTo>
                    <a:pt x="1736" y="246"/>
                  </a:lnTo>
                  <a:lnTo>
                    <a:pt x="1869" y="157"/>
                  </a:lnTo>
                  <a:lnTo>
                    <a:pt x="2025" y="90"/>
                  </a:lnTo>
                  <a:close/>
                  <a:moveTo>
                    <a:pt x="2047" y="1"/>
                  </a:moveTo>
                  <a:lnTo>
                    <a:pt x="1958" y="23"/>
                  </a:lnTo>
                  <a:lnTo>
                    <a:pt x="1869" y="45"/>
                  </a:lnTo>
                  <a:lnTo>
                    <a:pt x="1714" y="157"/>
                  </a:lnTo>
                  <a:lnTo>
                    <a:pt x="1558" y="290"/>
                  </a:lnTo>
                  <a:lnTo>
                    <a:pt x="1447" y="424"/>
                  </a:lnTo>
                  <a:lnTo>
                    <a:pt x="1447" y="446"/>
                  </a:lnTo>
                  <a:lnTo>
                    <a:pt x="1469" y="468"/>
                  </a:lnTo>
                  <a:lnTo>
                    <a:pt x="2157" y="1010"/>
                  </a:lnTo>
                  <a:lnTo>
                    <a:pt x="2157" y="1010"/>
                  </a:lnTo>
                  <a:lnTo>
                    <a:pt x="1691" y="1602"/>
                  </a:lnTo>
                  <a:lnTo>
                    <a:pt x="1180" y="2203"/>
                  </a:lnTo>
                  <a:lnTo>
                    <a:pt x="1046" y="2359"/>
                  </a:lnTo>
                  <a:lnTo>
                    <a:pt x="913" y="2492"/>
                  </a:lnTo>
                  <a:lnTo>
                    <a:pt x="824" y="2559"/>
                  </a:lnTo>
                  <a:lnTo>
                    <a:pt x="779" y="2559"/>
                  </a:lnTo>
                  <a:lnTo>
                    <a:pt x="713" y="2537"/>
                  </a:lnTo>
                  <a:lnTo>
                    <a:pt x="646" y="2492"/>
                  </a:lnTo>
                  <a:lnTo>
                    <a:pt x="424" y="2314"/>
                  </a:lnTo>
                  <a:lnTo>
                    <a:pt x="223" y="2181"/>
                  </a:lnTo>
                  <a:lnTo>
                    <a:pt x="134" y="2114"/>
                  </a:lnTo>
                  <a:lnTo>
                    <a:pt x="68" y="2025"/>
                  </a:lnTo>
                  <a:lnTo>
                    <a:pt x="45" y="2003"/>
                  </a:lnTo>
                  <a:lnTo>
                    <a:pt x="1" y="2003"/>
                  </a:lnTo>
                  <a:lnTo>
                    <a:pt x="1" y="2047"/>
                  </a:lnTo>
                  <a:lnTo>
                    <a:pt x="201" y="2403"/>
                  </a:lnTo>
                  <a:lnTo>
                    <a:pt x="268" y="2514"/>
                  </a:lnTo>
                  <a:lnTo>
                    <a:pt x="335" y="2603"/>
                  </a:lnTo>
                  <a:lnTo>
                    <a:pt x="535" y="2781"/>
                  </a:lnTo>
                  <a:lnTo>
                    <a:pt x="779" y="3004"/>
                  </a:lnTo>
                  <a:lnTo>
                    <a:pt x="935" y="3115"/>
                  </a:lnTo>
                  <a:lnTo>
                    <a:pt x="1091" y="3182"/>
                  </a:lnTo>
                  <a:lnTo>
                    <a:pt x="1113" y="3159"/>
                  </a:lnTo>
                  <a:lnTo>
                    <a:pt x="1469" y="2781"/>
                  </a:lnTo>
                  <a:lnTo>
                    <a:pt x="1825" y="2381"/>
                  </a:lnTo>
                  <a:lnTo>
                    <a:pt x="2514" y="1558"/>
                  </a:lnTo>
                  <a:lnTo>
                    <a:pt x="2492" y="1536"/>
                  </a:lnTo>
                  <a:lnTo>
                    <a:pt x="2492" y="1447"/>
                  </a:lnTo>
                  <a:lnTo>
                    <a:pt x="2492" y="1380"/>
                  </a:lnTo>
                  <a:lnTo>
                    <a:pt x="2537" y="1291"/>
                  </a:lnTo>
                  <a:lnTo>
                    <a:pt x="2581" y="1224"/>
                  </a:lnTo>
                  <a:lnTo>
                    <a:pt x="2692" y="1046"/>
                  </a:lnTo>
                  <a:lnTo>
                    <a:pt x="2737" y="980"/>
                  </a:lnTo>
                  <a:lnTo>
                    <a:pt x="2759" y="891"/>
                  </a:lnTo>
                  <a:lnTo>
                    <a:pt x="2759" y="824"/>
                  </a:lnTo>
                  <a:lnTo>
                    <a:pt x="2737" y="757"/>
                  </a:lnTo>
                  <a:lnTo>
                    <a:pt x="2692" y="601"/>
                  </a:lnTo>
                  <a:lnTo>
                    <a:pt x="2603" y="468"/>
                  </a:lnTo>
                  <a:lnTo>
                    <a:pt x="2514" y="357"/>
                  </a:lnTo>
                  <a:lnTo>
                    <a:pt x="2425" y="223"/>
                  </a:lnTo>
                  <a:lnTo>
                    <a:pt x="2336" y="112"/>
                  </a:lnTo>
                  <a:lnTo>
                    <a:pt x="2270" y="68"/>
                  </a:lnTo>
                  <a:lnTo>
                    <a:pt x="2203" y="45"/>
                  </a:lnTo>
                  <a:lnTo>
                    <a:pt x="2136" y="23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523975" y="4401425"/>
              <a:ext cx="8925" cy="14475"/>
            </a:xfrm>
            <a:custGeom>
              <a:avLst/>
              <a:gdLst/>
              <a:ahLst/>
              <a:cxnLst/>
              <a:rect l="l" t="t" r="r" b="b"/>
              <a:pathLst>
                <a:path w="357" h="579" extrusionOk="0">
                  <a:moveTo>
                    <a:pt x="22" y="0"/>
                  </a:moveTo>
                  <a:lnTo>
                    <a:pt x="0" y="23"/>
                  </a:lnTo>
                  <a:lnTo>
                    <a:pt x="0" y="45"/>
                  </a:lnTo>
                  <a:lnTo>
                    <a:pt x="22" y="67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289" y="534"/>
                  </a:lnTo>
                  <a:lnTo>
                    <a:pt x="312" y="556"/>
                  </a:lnTo>
                  <a:lnTo>
                    <a:pt x="334" y="579"/>
                  </a:lnTo>
                  <a:lnTo>
                    <a:pt x="356" y="556"/>
                  </a:lnTo>
                  <a:lnTo>
                    <a:pt x="356" y="534"/>
                  </a:lnTo>
                  <a:lnTo>
                    <a:pt x="111" y="45"/>
                  </a:lnTo>
                  <a:lnTo>
                    <a:pt x="67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564000" y="4341375"/>
              <a:ext cx="2800" cy="8900"/>
            </a:xfrm>
            <a:custGeom>
              <a:avLst/>
              <a:gdLst/>
              <a:ahLst/>
              <a:cxnLst/>
              <a:rect l="l" t="t" r="r" b="b"/>
              <a:pathLst>
                <a:path w="112" h="356" extrusionOk="0">
                  <a:moveTo>
                    <a:pt x="1" y="0"/>
                  </a:moveTo>
                  <a:lnTo>
                    <a:pt x="1" y="45"/>
                  </a:lnTo>
                  <a:lnTo>
                    <a:pt x="23" y="89"/>
                  </a:lnTo>
                  <a:lnTo>
                    <a:pt x="23" y="156"/>
                  </a:lnTo>
                  <a:lnTo>
                    <a:pt x="1" y="289"/>
                  </a:lnTo>
                  <a:lnTo>
                    <a:pt x="1" y="311"/>
                  </a:lnTo>
                  <a:lnTo>
                    <a:pt x="23" y="334"/>
                  </a:lnTo>
                  <a:lnTo>
                    <a:pt x="45" y="356"/>
                  </a:lnTo>
                  <a:lnTo>
                    <a:pt x="67" y="334"/>
                  </a:lnTo>
                  <a:lnTo>
                    <a:pt x="90" y="245"/>
                  </a:lnTo>
                  <a:lnTo>
                    <a:pt x="112" y="178"/>
                  </a:lnTo>
                  <a:lnTo>
                    <a:pt x="90" y="111"/>
                  </a:lnTo>
                  <a:lnTo>
                    <a:pt x="67" y="22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557325" y="4354700"/>
              <a:ext cx="4475" cy="6150"/>
            </a:xfrm>
            <a:custGeom>
              <a:avLst/>
              <a:gdLst/>
              <a:ahLst/>
              <a:cxnLst/>
              <a:rect l="l" t="t" r="r" b="b"/>
              <a:pathLst>
                <a:path w="179" h="246" extrusionOk="0">
                  <a:moveTo>
                    <a:pt x="134" y="1"/>
                  </a:moveTo>
                  <a:lnTo>
                    <a:pt x="112" y="23"/>
                  </a:lnTo>
                  <a:lnTo>
                    <a:pt x="1" y="179"/>
                  </a:lnTo>
                  <a:lnTo>
                    <a:pt x="1" y="223"/>
                  </a:lnTo>
                  <a:lnTo>
                    <a:pt x="23" y="246"/>
                  </a:lnTo>
                  <a:lnTo>
                    <a:pt x="67" y="246"/>
                  </a:lnTo>
                  <a:lnTo>
                    <a:pt x="179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559550" y="4360825"/>
              <a:ext cx="6700" cy="11700"/>
            </a:xfrm>
            <a:custGeom>
              <a:avLst/>
              <a:gdLst/>
              <a:ahLst/>
              <a:cxnLst/>
              <a:rect l="l" t="t" r="r" b="b"/>
              <a:pathLst>
                <a:path w="268" h="468" extrusionOk="0">
                  <a:moveTo>
                    <a:pt x="23" y="1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201" y="445"/>
                  </a:lnTo>
                  <a:lnTo>
                    <a:pt x="223" y="468"/>
                  </a:lnTo>
                  <a:lnTo>
                    <a:pt x="268" y="468"/>
                  </a:lnTo>
                  <a:lnTo>
                    <a:pt x="268" y="423"/>
                  </a:lnTo>
                  <a:lnTo>
                    <a:pt x="67" y="23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45;p2"/>
          <p:cNvGrpSpPr/>
          <p:nvPr/>
        </p:nvGrpSpPr>
        <p:grpSpPr>
          <a:xfrm>
            <a:off x="8424010" y="3503654"/>
            <a:ext cx="249392" cy="264900"/>
            <a:chOff x="3861700" y="5390125"/>
            <a:chExt cx="35600" cy="37825"/>
          </a:xfrm>
        </p:grpSpPr>
        <p:sp>
          <p:nvSpPr>
            <p:cNvPr id="46" name="Google Shape;46;p2"/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52;p2"/>
          <p:cNvGrpSpPr/>
          <p:nvPr/>
        </p:nvGrpSpPr>
        <p:grpSpPr>
          <a:xfrm rot="-4077480">
            <a:off x="1397550" y="4568263"/>
            <a:ext cx="165057" cy="349024"/>
            <a:chOff x="3422400" y="4860725"/>
            <a:chExt cx="24475" cy="51750"/>
          </a:xfrm>
        </p:grpSpPr>
        <p:sp>
          <p:nvSpPr>
            <p:cNvPr id="53" name="Google Shape;53;p2"/>
            <p:cNvSpPr/>
            <p:nvPr/>
          </p:nvSpPr>
          <p:spPr>
            <a:xfrm>
              <a:off x="3423500" y="4863525"/>
              <a:ext cx="22275" cy="47850"/>
            </a:xfrm>
            <a:custGeom>
              <a:avLst/>
              <a:gdLst/>
              <a:ahLst/>
              <a:cxnLst/>
              <a:rect l="l" t="t" r="r" b="b"/>
              <a:pathLst>
                <a:path w="891" h="1914" extrusionOk="0">
                  <a:moveTo>
                    <a:pt x="379" y="0"/>
                  </a:moveTo>
                  <a:lnTo>
                    <a:pt x="379" y="45"/>
                  </a:lnTo>
                  <a:lnTo>
                    <a:pt x="334" y="89"/>
                  </a:lnTo>
                  <a:lnTo>
                    <a:pt x="290" y="111"/>
                  </a:lnTo>
                  <a:lnTo>
                    <a:pt x="223" y="156"/>
                  </a:lnTo>
                  <a:lnTo>
                    <a:pt x="68" y="156"/>
                  </a:lnTo>
                  <a:lnTo>
                    <a:pt x="23" y="134"/>
                  </a:lnTo>
                  <a:lnTo>
                    <a:pt x="1" y="89"/>
                  </a:lnTo>
                  <a:lnTo>
                    <a:pt x="446" y="1869"/>
                  </a:lnTo>
                  <a:lnTo>
                    <a:pt x="557" y="1913"/>
                  </a:lnTo>
                  <a:lnTo>
                    <a:pt x="668" y="1891"/>
                  </a:lnTo>
                  <a:lnTo>
                    <a:pt x="779" y="1846"/>
                  </a:lnTo>
                  <a:lnTo>
                    <a:pt x="891" y="1757"/>
                  </a:lnTo>
                  <a:lnTo>
                    <a:pt x="37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423500" y="4861300"/>
              <a:ext cx="9475" cy="6125"/>
            </a:xfrm>
            <a:custGeom>
              <a:avLst/>
              <a:gdLst/>
              <a:ahLst/>
              <a:cxnLst/>
              <a:rect l="l" t="t" r="r" b="b"/>
              <a:pathLst>
                <a:path w="379" h="245" extrusionOk="0">
                  <a:moveTo>
                    <a:pt x="223" y="0"/>
                  </a:moveTo>
                  <a:lnTo>
                    <a:pt x="156" y="22"/>
                  </a:lnTo>
                  <a:lnTo>
                    <a:pt x="90" y="45"/>
                  </a:lnTo>
                  <a:lnTo>
                    <a:pt x="23" y="89"/>
                  </a:lnTo>
                  <a:lnTo>
                    <a:pt x="1" y="134"/>
                  </a:lnTo>
                  <a:lnTo>
                    <a:pt x="1" y="178"/>
                  </a:lnTo>
                  <a:lnTo>
                    <a:pt x="23" y="223"/>
                  </a:lnTo>
                  <a:lnTo>
                    <a:pt x="68" y="245"/>
                  </a:lnTo>
                  <a:lnTo>
                    <a:pt x="223" y="245"/>
                  </a:lnTo>
                  <a:lnTo>
                    <a:pt x="290" y="200"/>
                  </a:lnTo>
                  <a:lnTo>
                    <a:pt x="334" y="178"/>
                  </a:lnTo>
                  <a:lnTo>
                    <a:pt x="379" y="134"/>
                  </a:lnTo>
                  <a:lnTo>
                    <a:pt x="379" y="89"/>
                  </a:lnTo>
                  <a:lnTo>
                    <a:pt x="379" y="67"/>
                  </a:lnTo>
                  <a:lnTo>
                    <a:pt x="357" y="22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rgbClr val="F4A6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3422400" y="4860725"/>
              <a:ext cx="24475" cy="51750"/>
            </a:xfrm>
            <a:custGeom>
              <a:avLst/>
              <a:gdLst/>
              <a:ahLst/>
              <a:cxnLst/>
              <a:rect l="l" t="t" r="r" b="b"/>
              <a:pathLst>
                <a:path w="979" h="2070" extrusionOk="0">
                  <a:moveTo>
                    <a:pt x="312" y="90"/>
                  </a:moveTo>
                  <a:lnTo>
                    <a:pt x="356" y="112"/>
                  </a:lnTo>
                  <a:lnTo>
                    <a:pt x="365" y="117"/>
                  </a:lnTo>
                  <a:lnTo>
                    <a:pt x="365" y="117"/>
                  </a:lnTo>
                  <a:lnTo>
                    <a:pt x="334" y="179"/>
                  </a:lnTo>
                  <a:lnTo>
                    <a:pt x="245" y="223"/>
                  </a:lnTo>
                  <a:lnTo>
                    <a:pt x="200" y="246"/>
                  </a:lnTo>
                  <a:lnTo>
                    <a:pt x="156" y="246"/>
                  </a:lnTo>
                  <a:lnTo>
                    <a:pt x="112" y="223"/>
                  </a:lnTo>
                  <a:lnTo>
                    <a:pt x="89" y="201"/>
                  </a:lnTo>
                  <a:lnTo>
                    <a:pt x="89" y="201"/>
                  </a:lnTo>
                  <a:lnTo>
                    <a:pt x="89" y="179"/>
                  </a:lnTo>
                  <a:lnTo>
                    <a:pt x="134" y="134"/>
                  </a:lnTo>
                  <a:lnTo>
                    <a:pt x="223" y="90"/>
                  </a:lnTo>
                  <a:close/>
                  <a:moveTo>
                    <a:pt x="423" y="223"/>
                  </a:moveTo>
                  <a:lnTo>
                    <a:pt x="534" y="624"/>
                  </a:lnTo>
                  <a:lnTo>
                    <a:pt x="823" y="1625"/>
                  </a:lnTo>
                  <a:lnTo>
                    <a:pt x="868" y="1736"/>
                  </a:lnTo>
                  <a:lnTo>
                    <a:pt x="890" y="1803"/>
                  </a:lnTo>
                  <a:lnTo>
                    <a:pt x="890" y="1869"/>
                  </a:lnTo>
                  <a:lnTo>
                    <a:pt x="868" y="1892"/>
                  </a:lnTo>
                  <a:lnTo>
                    <a:pt x="846" y="1914"/>
                  </a:lnTo>
                  <a:lnTo>
                    <a:pt x="734" y="1958"/>
                  </a:lnTo>
                  <a:lnTo>
                    <a:pt x="601" y="2003"/>
                  </a:lnTo>
                  <a:lnTo>
                    <a:pt x="556" y="2003"/>
                  </a:lnTo>
                  <a:lnTo>
                    <a:pt x="512" y="1981"/>
                  </a:lnTo>
                  <a:lnTo>
                    <a:pt x="512" y="1936"/>
                  </a:lnTo>
                  <a:lnTo>
                    <a:pt x="490" y="1892"/>
                  </a:lnTo>
                  <a:lnTo>
                    <a:pt x="267" y="980"/>
                  </a:lnTo>
                  <a:lnTo>
                    <a:pt x="108" y="281"/>
                  </a:lnTo>
                  <a:lnTo>
                    <a:pt x="134" y="290"/>
                  </a:lnTo>
                  <a:lnTo>
                    <a:pt x="200" y="312"/>
                  </a:lnTo>
                  <a:lnTo>
                    <a:pt x="267" y="312"/>
                  </a:lnTo>
                  <a:lnTo>
                    <a:pt x="334" y="290"/>
                  </a:lnTo>
                  <a:lnTo>
                    <a:pt x="401" y="246"/>
                  </a:lnTo>
                  <a:lnTo>
                    <a:pt x="423" y="223"/>
                  </a:lnTo>
                  <a:close/>
                  <a:moveTo>
                    <a:pt x="200" y="1"/>
                  </a:moveTo>
                  <a:lnTo>
                    <a:pt x="134" y="23"/>
                  </a:lnTo>
                  <a:lnTo>
                    <a:pt x="67" y="45"/>
                  </a:lnTo>
                  <a:lnTo>
                    <a:pt x="23" y="112"/>
                  </a:lnTo>
                  <a:lnTo>
                    <a:pt x="6" y="179"/>
                  </a:lnTo>
                  <a:lnTo>
                    <a:pt x="0" y="179"/>
                  </a:lnTo>
                  <a:lnTo>
                    <a:pt x="0" y="201"/>
                  </a:lnTo>
                  <a:lnTo>
                    <a:pt x="312" y="1447"/>
                  </a:lnTo>
                  <a:lnTo>
                    <a:pt x="356" y="1714"/>
                  </a:lnTo>
                  <a:lnTo>
                    <a:pt x="401" y="1847"/>
                  </a:lnTo>
                  <a:lnTo>
                    <a:pt x="445" y="1958"/>
                  </a:lnTo>
                  <a:lnTo>
                    <a:pt x="490" y="2025"/>
                  </a:lnTo>
                  <a:lnTo>
                    <a:pt x="556" y="2047"/>
                  </a:lnTo>
                  <a:lnTo>
                    <a:pt x="623" y="2070"/>
                  </a:lnTo>
                  <a:lnTo>
                    <a:pt x="712" y="2047"/>
                  </a:lnTo>
                  <a:lnTo>
                    <a:pt x="846" y="1981"/>
                  </a:lnTo>
                  <a:lnTo>
                    <a:pt x="979" y="1914"/>
                  </a:lnTo>
                  <a:lnTo>
                    <a:pt x="979" y="1869"/>
                  </a:lnTo>
                  <a:lnTo>
                    <a:pt x="601" y="579"/>
                  </a:lnTo>
                  <a:lnTo>
                    <a:pt x="534" y="335"/>
                  </a:lnTo>
                  <a:lnTo>
                    <a:pt x="467" y="112"/>
                  </a:lnTo>
                  <a:lnTo>
                    <a:pt x="423" y="45"/>
                  </a:lnTo>
                  <a:lnTo>
                    <a:pt x="3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2"/>
          <p:cNvGrpSpPr/>
          <p:nvPr/>
        </p:nvGrpSpPr>
        <p:grpSpPr>
          <a:xfrm rot="10800000">
            <a:off x="1423410" y="407554"/>
            <a:ext cx="249392" cy="264900"/>
            <a:chOff x="3861700" y="5390125"/>
            <a:chExt cx="35600" cy="37825"/>
          </a:xfrm>
        </p:grpSpPr>
        <p:sp>
          <p:nvSpPr>
            <p:cNvPr id="57" name="Google Shape;57;p2"/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" name="Google Shape;63;p2"/>
          <p:cNvGrpSpPr/>
          <p:nvPr/>
        </p:nvGrpSpPr>
        <p:grpSpPr>
          <a:xfrm rot="-6349521">
            <a:off x="5891879" y="4574144"/>
            <a:ext cx="293149" cy="337971"/>
            <a:chOff x="4505050" y="4336350"/>
            <a:chExt cx="69000" cy="79550"/>
          </a:xfrm>
        </p:grpSpPr>
        <p:sp>
          <p:nvSpPr>
            <p:cNvPr id="64" name="Google Shape;64;p2"/>
            <p:cNvSpPr/>
            <p:nvPr/>
          </p:nvSpPr>
          <p:spPr>
            <a:xfrm>
              <a:off x="4541750" y="4337475"/>
              <a:ext cx="23950" cy="22825"/>
            </a:xfrm>
            <a:custGeom>
              <a:avLst/>
              <a:gdLst/>
              <a:ahLst/>
              <a:cxnLst/>
              <a:rect l="l" t="t" r="r" b="b"/>
              <a:pathLst>
                <a:path w="958" h="913" extrusionOk="0">
                  <a:moveTo>
                    <a:pt x="646" y="0"/>
                  </a:moveTo>
                  <a:lnTo>
                    <a:pt x="513" y="23"/>
                  </a:lnTo>
                  <a:lnTo>
                    <a:pt x="357" y="89"/>
                  </a:lnTo>
                  <a:lnTo>
                    <a:pt x="179" y="223"/>
                  </a:lnTo>
                  <a:lnTo>
                    <a:pt x="1" y="401"/>
                  </a:lnTo>
                  <a:lnTo>
                    <a:pt x="579" y="846"/>
                  </a:lnTo>
                  <a:lnTo>
                    <a:pt x="646" y="912"/>
                  </a:lnTo>
                  <a:lnTo>
                    <a:pt x="779" y="734"/>
                  </a:lnTo>
                  <a:lnTo>
                    <a:pt x="868" y="601"/>
                  </a:lnTo>
                  <a:lnTo>
                    <a:pt x="913" y="467"/>
                  </a:lnTo>
                  <a:lnTo>
                    <a:pt x="957" y="312"/>
                  </a:lnTo>
                  <a:lnTo>
                    <a:pt x="957" y="267"/>
                  </a:lnTo>
                  <a:lnTo>
                    <a:pt x="935" y="201"/>
                  </a:lnTo>
                  <a:lnTo>
                    <a:pt x="935" y="178"/>
                  </a:lnTo>
                  <a:lnTo>
                    <a:pt x="891" y="156"/>
                  </a:lnTo>
                  <a:lnTo>
                    <a:pt x="868" y="134"/>
                  </a:lnTo>
                  <a:lnTo>
                    <a:pt x="779" y="45"/>
                  </a:lnTo>
                  <a:lnTo>
                    <a:pt x="713" y="23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9B8D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506175" y="4341925"/>
              <a:ext cx="66750" cy="72875"/>
            </a:xfrm>
            <a:custGeom>
              <a:avLst/>
              <a:gdLst/>
              <a:ahLst/>
              <a:cxnLst/>
              <a:rect l="l" t="t" r="r" b="b"/>
              <a:pathLst>
                <a:path w="2670" h="2915" extrusionOk="0">
                  <a:moveTo>
                    <a:pt x="2358" y="0"/>
                  </a:moveTo>
                  <a:lnTo>
                    <a:pt x="2358" y="23"/>
                  </a:lnTo>
                  <a:lnTo>
                    <a:pt x="2380" y="89"/>
                  </a:lnTo>
                  <a:lnTo>
                    <a:pt x="2380" y="134"/>
                  </a:lnTo>
                  <a:lnTo>
                    <a:pt x="2336" y="289"/>
                  </a:lnTo>
                  <a:lnTo>
                    <a:pt x="2291" y="423"/>
                  </a:lnTo>
                  <a:lnTo>
                    <a:pt x="2202" y="556"/>
                  </a:lnTo>
                  <a:lnTo>
                    <a:pt x="2069" y="734"/>
                  </a:lnTo>
                  <a:lnTo>
                    <a:pt x="2158" y="801"/>
                  </a:lnTo>
                  <a:lnTo>
                    <a:pt x="2358" y="1201"/>
                  </a:lnTo>
                  <a:lnTo>
                    <a:pt x="2558" y="935"/>
                  </a:lnTo>
                  <a:lnTo>
                    <a:pt x="2670" y="712"/>
                  </a:lnTo>
                  <a:lnTo>
                    <a:pt x="2670" y="668"/>
                  </a:lnTo>
                  <a:lnTo>
                    <a:pt x="2670" y="601"/>
                  </a:lnTo>
                  <a:lnTo>
                    <a:pt x="2625" y="445"/>
                  </a:lnTo>
                  <a:lnTo>
                    <a:pt x="2514" y="245"/>
                  </a:lnTo>
                  <a:lnTo>
                    <a:pt x="2358" y="0"/>
                  </a:lnTo>
                  <a:close/>
                  <a:moveTo>
                    <a:pt x="0" y="1824"/>
                  </a:moveTo>
                  <a:lnTo>
                    <a:pt x="245" y="2336"/>
                  </a:lnTo>
                  <a:lnTo>
                    <a:pt x="734" y="2714"/>
                  </a:lnTo>
                  <a:lnTo>
                    <a:pt x="1024" y="2914"/>
                  </a:lnTo>
                  <a:lnTo>
                    <a:pt x="779" y="2425"/>
                  </a:lnTo>
                  <a:lnTo>
                    <a:pt x="757" y="2425"/>
                  </a:lnTo>
                  <a:lnTo>
                    <a:pt x="468" y="2202"/>
                  </a:lnTo>
                  <a:lnTo>
                    <a:pt x="0" y="1824"/>
                  </a:lnTo>
                  <a:close/>
                </a:path>
              </a:pathLst>
            </a:custGeom>
            <a:solidFill>
              <a:srgbClr val="88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4557875" y="4341925"/>
              <a:ext cx="15050" cy="30050"/>
            </a:xfrm>
            <a:custGeom>
              <a:avLst/>
              <a:gdLst/>
              <a:ahLst/>
              <a:cxnLst/>
              <a:rect l="l" t="t" r="r" b="b"/>
              <a:pathLst>
                <a:path w="602" h="1202" fill="none" extrusionOk="0">
                  <a:moveTo>
                    <a:pt x="290" y="0"/>
                  </a:moveTo>
                  <a:lnTo>
                    <a:pt x="290" y="0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312" y="89"/>
                  </a:lnTo>
                  <a:lnTo>
                    <a:pt x="312" y="134"/>
                  </a:lnTo>
                  <a:lnTo>
                    <a:pt x="268" y="289"/>
                  </a:lnTo>
                  <a:lnTo>
                    <a:pt x="268" y="289"/>
                  </a:lnTo>
                  <a:lnTo>
                    <a:pt x="223" y="423"/>
                  </a:lnTo>
                  <a:lnTo>
                    <a:pt x="134" y="556"/>
                  </a:lnTo>
                  <a:lnTo>
                    <a:pt x="134" y="556"/>
                  </a:lnTo>
                  <a:lnTo>
                    <a:pt x="1" y="734"/>
                  </a:lnTo>
                  <a:lnTo>
                    <a:pt x="1" y="734"/>
                  </a:lnTo>
                  <a:lnTo>
                    <a:pt x="90" y="801"/>
                  </a:lnTo>
                  <a:lnTo>
                    <a:pt x="90" y="801"/>
                  </a:lnTo>
                  <a:lnTo>
                    <a:pt x="290" y="1201"/>
                  </a:lnTo>
                  <a:lnTo>
                    <a:pt x="290" y="1201"/>
                  </a:lnTo>
                  <a:lnTo>
                    <a:pt x="490" y="935"/>
                  </a:lnTo>
                  <a:lnTo>
                    <a:pt x="602" y="712"/>
                  </a:lnTo>
                  <a:lnTo>
                    <a:pt x="602" y="712"/>
                  </a:lnTo>
                  <a:lnTo>
                    <a:pt x="602" y="668"/>
                  </a:lnTo>
                  <a:lnTo>
                    <a:pt x="602" y="601"/>
                  </a:lnTo>
                  <a:lnTo>
                    <a:pt x="557" y="445"/>
                  </a:lnTo>
                  <a:lnTo>
                    <a:pt x="446" y="245"/>
                  </a:lnTo>
                  <a:lnTo>
                    <a:pt x="2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4506175" y="4387525"/>
              <a:ext cx="25600" cy="27275"/>
            </a:xfrm>
            <a:custGeom>
              <a:avLst/>
              <a:gdLst/>
              <a:ahLst/>
              <a:cxnLst/>
              <a:rect l="l" t="t" r="r" b="b"/>
              <a:pathLst>
                <a:path w="1024" h="1091" fill="none" extrusionOk="0">
                  <a:moveTo>
                    <a:pt x="779" y="601"/>
                  </a:moveTo>
                  <a:lnTo>
                    <a:pt x="779" y="601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57" y="601"/>
                  </a:lnTo>
                  <a:lnTo>
                    <a:pt x="757" y="601"/>
                  </a:lnTo>
                  <a:lnTo>
                    <a:pt x="468" y="378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5" y="512"/>
                  </a:lnTo>
                  <a:lnTo>
                    <a:pt x="245" y="512"/>
                  </a:lnTo>
                  <a:lnTo>
                    <a:pt x="734" y="890"/>
                  </a:lnTo>
                  <a:lnTo>
                    <a:pt x="1024" y="1090"/>
                  </a:lnTo>
                  <a:lnTo>
                    <a:pt x="1024" y="1090"/>
                  </a:lnTo>
                  <a:lnTo>
                    <a:pt x="779" y="601"/>
                  </a:lnTo>
                  <a:lnTo>
                    <a:pt x="779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4525625" y="4361950"/>
              <a:ext cx="41175" cy="52850"/>
            </a:xfrm>
            <a:custGeom>
              <a:avLst/>
              <a:gdLst/>
              <a:ahLst/>
              <a:cxnLst/>
              <a:rect l="l" t="t" r="r" b="b"/>
              <a:pathLst>
                <a:path w="1647" h="2114" extrusionOk="0">
                  <a:moveTo>
                    <a:pt x="1380" y="0"/>
                  </a:moveTo>
                  <a:lnTo>
                    <a:pt x="1113" y="356"/>
                  </a:lnTo>
                  <a:lnTo>
                    <a:pt x="624" y="934"/>
                  </a:lnTo>
                  <a:lnTo>
                    <a:pt x="1" y="1624"/>
                  </a:lnTo>
                  <a:lnTo>
                    <a:pt x="246" y="2113"/>
                  </a:lnTo>
                  <a:lnTo>
                    <a:pt x="268" y="2113"/>
                  </a:lnTo>
                  <a:lnTo>
                    <a:pt x="868" y="1446"/>
                  </a:lnTo>
                  <a:lnTo>
                    <a:pt x="1358" y="868"/>
                  </a:lnTo>
                  <a:lnTo>
                    <a:pt x="1647" y="512"/>
                  </a:lnTo>
                  <a:lnTo>
                    <a:pt x="1580" y="400"/>
                  </a:lnTo>
                  <a:lnTo>
                    <a:pt x="1380" y="0"/>
                  </a:lnTo>
                  <a:close/>
                </a:path>
              </a:pathLst>
            </a:custGeom>
            <a:solidFill>
              <a:srgbClr val="548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4506175" y="4346375"/>
              <a:ext cx="53950" cy="56175"/>
            </a:xfrm>
            <a:custGeom>
              <a:avLst/>
              <a:gdLst/>
              <a:ahLst/>
              <a:cxnLst/>
              <a:rect l="l" t="t" r="r" b="b"/>
              <a:pathLst>
                <a:path w="2158" h="2247" extrusionOk="0">
                  <a:moveTo>
                    <a:pt x="1357" y="0"/>
                  </a:moveTo>
                  <a:lnTo>
                    <a:pt x="912" y="556"/>
                  </a:lnTo>
                  <a:lnTo>
                    <a:pt x="0" y="1624"/>
                  </a:lnTo>
                  <a:lnTo>
                    <a:pt x="0" y="1646"/>
                  </a:lnTo>
                  <a:lnTo>
                    <a:pt x="468" y="2024"/>
                  </a:lnTo>
                  <a:lnTo>
                    <a:pt x="757" y="2247"/>
                  </a:lnTo>
                  <a:lnTo>
                    <a:pt x="779" y="2247"/>
                  </a:lnTo>
                  <a:lnTo>
                    <a:pt x="1402" y="1557"/>
                  </a:lnTo>
                  <a:lnTo>
                    <a:pt x="1891" y="979"/>
                  </a:lnTo>
                  <a:lnTo>
                    <a:pt x="2158" y="623"/>
                  </a:lnTo>
                  <a:lnTo>
                    <a:pt x="2069" y="556"/>
                  </a:lnTo>
                  <a:lnTo>
                    <a:pt x="2002" y="490"/>
                  </a:lnTo>
                  <a:lnTo>
                    <a:pt x="1424" y="45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7AA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539525" y="434525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23" y="1"/>
                  </a:moveTo>
                  <a:lnTo>
                    <a:pt x="1" y="23"/>
                  </a:lnTo>
                  <a:lnTo>
                    <a:pt x="23" y="68"/>
                  </a:lnTo>
                  <a:lnTo>
                    <a:pt x="90" y="112"/>
                  </a:lnTo>
                  <a:lnTo>
                    <a:pt x="112" y="134"/>
                  </a:lnTo>
                  <a:lnTo>
                    <a:pt x="134" y="112"/>
                  </a:lnTo>
                  <a:lnTo>
                    <a:pt x="134" y="90"/>
                  </a:lnTo>
                  <a:lnTo>
                    <a:pt x="112" y="68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4527850" y="4345250"/>
              <a:ext cx="13375" cy="15600"/>
            </a:xfrm>
            <a:custGeom>
              <a:avLst/>
              <a:gdLst/>
              <a:ahLst/>
              <a:cxnLst/>
              <a:rect l="l" t="t" r="r" b="b"/>
              <a:pathLst>
                <a:path w="535" h="624" extrusionOk="0">
                  <a:moveTo>
                    <a:pt x="468" y="1"/>
                  </a:moveTo>
                  <a:lnTo>
                    <a:pt x="1" y="557"/>
                  </a:lnTo>
                  <a:lnTo>
                    <a:pt x="1" y="579"/>
                  </a:lnTo>
                  <a:lnTo>
                    <a:pt x="23" y="624"/>
                  </a:lnTo>
                  <a:lnTo>
                    <a:pt x="68" y="624"/>
                  </a:lnTo>
                  <a:lnTo>
                    <a:pt x="535" y="68"/>
                  </a:lnTo>
                  <a:lnTo>
                    <a:pt x="535" y="45"/>
                  </a:lnTo>
                  <a:lnTo>
                    <a:pt x="512" y="23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505050" y="4359150"/>
              <a:ext cx="24500" cy="28950"/>
            </a:xfrm>
            <a:custGeom>
              <a:avLst/>
              <a:gdLst/>
              <a:ahLst/>
              <a:cxnLst/>
              <a:rect l="l" t="t" r="r" b="b"/>
              <a:pathLst>
                <a:path w="980" h="1158" extrusionOk="0">
                  <a:moveTo>
                    <a:pt x="913" y="1"/>
                  </a:moveTo>
                  <a:lnTo>
                    <a:pt x="1" y="1091"/>
                  </a:lnTo>
                  <a:lnTo>
                    <a:pt x="1" y="1113"/>
                  </a:lnTo>
                  <a:lnTo>
                    <a:pt x="23" y="1135"/>
                  </a:lnTo>
                  <a:lnTo>
                    <a:pt x="45" y="1157"/>
                  </a:lnTo>
                  <a:lnTo>
                    <a:pt x="68" y="1157"/>
                  </a:lnTo>
                  <a:lnTo>
                    <a:pt x="980" y="68"/>
                  </a:lnTo>
                  <a:lnTo>
                    <a:pt x="980" y="45"/>
                  </a:lnTo>
                  <a:lnTo>
                    <a:pt x="980" y="23"/>
                  </a:lnTo>
                  <a:lnTo>
                    <a:pt x="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4505050" y="4336350"/>
              <a:ext cx="69000" cy="79550"/>
            </a:xfrm>
            <a:custGeom>
              <a:avLst/>
              <a:gdLst/>
              <a:ahLst/>
              <a:cxnLst/>
              <a:rect l="l" t="t" r="r" b="b"/>
              <a:pathLst>
                <a:path w="2760" h="3182" extrusionOk="0">
                  <a:moveTo>
                    <a:pt x="2114" y="90"/>
                  </a:moveTo>
                  <a:lnTo>
                    <a:pt x="2203" y="112"/>
                  </a:lnTo>
                  <a:lnTo>
                    <a:pt x="2270" y="157"/>
                  </a:lnTo>
                  <a:lnTo>
                    <a:pt x="2336" y="223"/>
                  </a:lnTo>
                  <a:lnTo>
                    <a:pt x="2470" y="379"/>
                  </a:lnTo>
                  <a:lnTo>
                    <a:pt x="2559" y="512"/>
                  </a:lnTo>
                  <a:lnTo>
                    <a:pt x="2603" y="601"/>
                  </a:lnTo>
                  <a:lnTo>
                    <a:pt x="2648" y="713"/>
                  </a:lnTo>
                  <a:lnTo>
                    <a:pt x="2670" y="802"/>
                  </a:lnTo>
                  <a:lnTo>
                    <a:pt x="2670" y="913"/>
                  </a:lnTo>
                  <a:lnTo>
                    <a:pt x="2626" y="1046"/>
                  </a:lnTo>
                  <a:lnTo>
                    <a:pt x="2537" y="1158"/>
                  </a:lnTo>
                  <a:lnTo>
                    <a:pt x="2381" y="1380"/>
                  </a:lnTo>
                  <a:lnTo>
                    <a:pt x="2381" y="1424"/>
                  </a:lnTo>
                  <a:lnTo>
                    <a:pt x="2403" y="1469"/>
                  </a:lnTo>
                  <a:lnTo>
                    <a:pt x="2381" y="1536"/>
                  </a:lnTo>
                  <a:lnTo>
                    <a:pt x="2336" y="1647"/>
                  </a:lnTo>
                  <a:lnTo>
                    <a:pt x="2158" y="1869"/>
                  </a:lnTo>
                  <a:lnTo>
                    <a:pt x="1869" y="2203"/>
                  </a:lnTo>
                  <a:lnTo>
                    <a:pt x="1224" y="2937"/>
                  </a:lnTo>
                  <a:lnTo>
                    <a:pt x="1135" y="3026"/>
                  </a:lnTo>
                  <a:lnTo>
                    <a:pt x="1069" y="3093"/>
                  </a:lnTo>
                  <a:lnTo>
                    <a:pt x="1024" y="3093"/>
                  </a:lnTo>
                  <a:lnTo>
                    <a:pt x="980" y="3070"/>
                  </a:lnTo>
                  <a:lnTo>
                    <a:pt x="935" y="3004"/>
                  </a:lnTo>
                  <a:lnTo>
                    <a:pt x="624" y="2781"/>
                  </a:lnTo>
                  <a:lnTo>
                    <a:pt x="401" y="2581"/>
                  </a:lnTo>
                  <a:lnTo>
                    <a:pt x="312" y="2470"/>
                  </a:lnTo>
                  <a:lnTo>
                    <a:pt x="223" y="2336"/>
                  </a:lnTo>
                  <a:lnTo>
                    <a:pt x="131" y="2151"/>
                  </a:lnTo>
                  <a:lnTo>
                    <a:pt x="223" y="2225"/>
                  </a:lnTo>
                  <a:lnTo>
                    <a:pt x="490" y="2448"/>
                  </a:lnTo>
                  <a:lnTo>
                    <a:pt x="646" y="2581"/>
                  </a:lnTo>
                  <a:lnTo>
                    <a:pt x="735" y="2648"/>
                  </a:lnTo>
                  <a:lnTo>
                    <a:pt x="824" y="2692"/>
                  </a:lnTo>
                  <a:lnTo>
                    <a:pt x="868" y="2670"/>
                  </a:lnTo>
                  <a:lnTo>
                    <a:pt x="1580" y="1869"/>
                  </a:lnTo>
                  <a:lnTo>
                    <a:pt x="2247" y="1046"/>
                  </a:lnTo>
                  <a:lnTo>
                    <a:pt x="2247" y="1024"/>
                  </a:lnTo>
                  <a:lnTo>
                    <a:pt x="2225" y="1002"/>
                  </a:lnTo>
                  <a:lnTo>
                    <a:pt x="1529" y="453"/>
                  </a:lnTo>
                  <a:lnTo>
                    <a:pt x="1529" y="453"/>
                  </a:lnTo>
                  <a:lnTo>
                    <a:pt x="1625" y="357"/>
                  </a:lnTo>
                  <a:lnTo>
                    <a:pt x="1736" y="246"/>
                  </a:lnTo>
                  <a:lnTo>
                    <a:pt x="1869" y="157"/>
                  </a:lnTo>
                  <a:lnTo>
                    <a:pt x="2025" y="90"/>
                  </a:lnTo>
                  <a:close/>
                  <a:moveTo>
                    <a:pt x="2047" y="1"/>
                  </a:moveTo>
                  <a:lnTo>
                    <a:pt x="1958" y="23"/>
                  </a:lnTo>
                  <a:lnTo>
                    <a:pt x="1869" y="45"/>
                  </a:lnTo>
                  <a:lnTo>
                    <a:pt x="1714" y="157"/>
                  </a:lnTo>
                  <a:lnTo>
                    <a:pt x="1558" y="290"/>
                  </a:lnTo>
                  <a:lnTo>
                    <a:pt x="1447" y="424"/>
                  </a:lnTo>
                  <a:lnTo>
                    <a:pt x="1447" y="446"/>
                  </a:lnTo>
                  <a:lnTo>
                    <a:pt x="1469" y="468"/>
                  </a:lnTo>
                  <a:lnTo>
                    <a:pt x="2157" y="1010"/>
                  </a:lnTo>
                  <a:lnTo>
                    <a:pt x="2157" y="1010"/>
                  </a:lnTo>
                  <a:lnTo>
                    <a:pt x="1691" y="1602"/>
                  </a:lnTo>
                  <a:lnTo>
                    <a:pt x="1180" y="2203"/>
                  </a:lnTo>
                  <a:lnTo>
                    <a:pt x="1046" y="2359"/>
                  </a:lnTo>
                  <a:lnTo>
                    <a:pt x="913" y="2492"/>
                  </a:lnTo>
                  <a:lnTo>
                    <a:pt x="824" y="2559"/>
                  </a:lnTo>
                  <a:lnTo>
                    <a:pt x="779" y="2559"/>
                  </a:lnTo>
                  <a:lnTo>
                    <a:pt x="713" y="2537"/>
                  </a:lnTo>
                  <a:lnTo>
                    <a:pt x="646" y="2492"/>
                  </a:lnTo>
                  <a:lnTo>
                    <a:pt x="424" y="2314"/>
                  </a:lnTo>
                  <a:lnTo>
                    <a:pt x="223" y="2181"/>
                  </a:lnTo>
                  <a:lnTo>
                    <a:pt x="134" y="2114"/>
                  </a:lnTo>
                  <a:lnTo>
                    <a:pt x="68" y="2025"/>
                  </a:lnTo>
                  <a:lnTo>
                    <a:pt x="45" y="2003"/>
                  </a:lnTo>
                  <a:lnTo>
                    <a:pt x="1" y="2003"/>
                  </a:lnTo>
                  <a:lnTo>
                    <a:pt x="1" y="2047"/>
                  </a:lnTo>
                  <a:lnTo>
                    <a:pt x="201" y="2403"/>
                  </a:lnTo>
                  <a:lnTo>
                    <a:pt x="268" y="2514"/>
                  </a:lnTo>
                  <a:lnTo>
                    <a:pt x="335" y="2603"/>
                  </a:lnTo>
                  <a:lnTo>
                    <a:pt x="535" y="2781"/>
                  </a:lnTo>
                  <a:lnTo>
                    <a:pt x="779" y="3004"/>
                  </a:lnTo>
                  <a:lnTo>
                    <a:pt x="935" y="3115"/>
                  </a:lnTo>
                  <a:lnTo>
                    <a:pt x="1091" y="3182"/>
                  </a:lnTo>
                  <a:lnTo>
                    <a:pt x="1113" y="3159"/>
                  </a:lnTo>
                  <a:lnTo>
                    <a:pt x="1469" y="2781"/>
                  </a:lnTo>
                  <a:lnTo>
                    <a:pt x="1825" y="2381"/>
                  </a:lnTo>
                  <a:lnTo>
                    <a:pt x="2514" y="1558"/>
                  </a:lnTo>
                  <a:lnTo>
                    <a:pt x="2492" y="1536"/>
                  </a:lnTo>
                  <a:lnTo>
                    <a:pt x="2492" y="1447"/>
                  </a:lnTo>
                  <a:lnTo>
                    <a:pt x="2492" y="1380"/>
                  </a:lnTo>
                  <a:lnTo>
                    <a:pt x="2537" y="1291"/>
                  </a:lnTo>
                  <a:lnTo>
                    <a:pt x="2581" y="1224"/>
                  </a:lnTo>
                  <a:lnTo>
                    <a:pt x="2692" y="1046"/>
                  </a:lnTo>
                  <a:lnTo>
                    <a:pt x="2737" y="980"/>
                  </a:lnTo>
                  <a:lnTo>
                    <a:pt x="2759" y="891"/>
                  </a:lnTo>
                  <a:lnTo>
                    <a:pt x="2759" y="824"/>
                  </a:lnTo>
                  <a:lnTo>
                    <a:pt x="2737" y="757"/>
                  </a:lnTo>
                  <a:lnTo>
                    <a:pt x="2692" y="601"/>
                  </a:lnTo>
                  <a:lnTo>
                    <a:pt x="2603" y="468"/>
                  </a:lnTo>
                  <a:lnTo>
                    <a:pt x="2514" y="357"/>
                  </a:lnTo>
                  <a:lnTo>
                    <a:pt x="2425" y="223"/>
                  </a:lnTo>
                  <a:lnTo>
                    <a:pt x="2336" y="112"/>
                  </a:lnTo>
                  <a:lnTo>
                    <a:pt x="2270" y="68"/>
                  </a:lnTo>
                  <a:lnTo>
                    <a:pt x="2203" y="45"/>
                  </a:lnTo>
                  <a:lnTo>
                    <a:pt x="2136" y="23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4523975" y="4401425"/>
              <a:ext cx="8925" cy="14475"/>
            </a:xfrm>
            <a:custGeom>
              <a:avLst/>
              <a:gdLst/>
              <a:ahLst/>
              <a:cxnLst/>
              <a:rect l="l" t="t" r="r" b="b"/>
              <a:pathLst>
                <a:path w="357" h="579" extrusionOk="0">
                  <a:moveTo>
                    <a:pt x="22" y="0"/>
                  </a:moveTo>
                  <a:lnTo>
                    <a:pt x="0" y="23"/>
                  </a:lnTo>
                  <a:lnTo>
                    <a:pt x="0" y="45"/>
                  </a:lnTo>
                  <a:lnTo>
                    <a:pt x="22" y="67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289" y="534"/>
                  </a:lnTo>
                  <a:lnTo>
                    <a:pt x="312" y="556"/>
                  </a:lnTo>
                  <a:lnTo>
                    <a:pt x="334" y="579"/>
                  </a:lnTo>
                  <a:lnTo>
                    <a:pt x="356" y="556"/>
                  </a:lnTo>
                  <a:lnTo>
                    <a:pt x="356" y="534"/>
                  </a:lnTo>
                  <a:lnTo>
                    <a:pt x="111" y="45"/>
                  </a:lnTo>
                  <a:lnTo>
                    <a:pt x="67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564000" y="4341375"/>
              <a:ext cx="2800" cy="8900"/>
            </a:xfrm>
            <a:custGeom>
              <a:avLst/>
              <a:gdLst/>
              <a:ahLst/>
              <a:cxnLst/>
              <a:rect l="l" t="t" r="r" b="b"/>
              <a:pathLst>
                <a:path w="112" h="356" extrusionOk="0">
                  <a:moveTo>
                    <a:pt x="1" y="0"/>
                  </a:moveTo>
                  <a:lnTo>
                    <a:pt x="1" y="45"/>
                  </a:lnTo>
                  <a:lnTo>
                    <a:pt x="23" y="89"/>
                  </a:lnTo>
                  <a:lnTo>
                    <a:pt x="23" y="156"/>
                  </a:lnTo>
                  <a:lnTo>
                    <a:pt x="1" y="289"/>
                  </a:lnTo>
                  <a:lnTo>
                    <a:pt x="1" y="311"/>
                  </a:lnTo>
                  <a:lnTo>
                    <a:pt x="23" y="334"/>
                  </a:lnTo>
                  <a:lnTo>
                    <a:pt x="45" y="356"/>
                  </a:lnTo>
                  <a:lnTo>
                    <a:pt x="67" y="334"/>
                  </a:lnTo>
                  <a:lnTo>
                    <a:pt x="90" y="245"/>
                  </a:lnTo>
                  <a:lnTo>
                    <a:pt x="112" y="178"/>
                  </a:lnTo>
                  <a:lnTo>
                    <a:pt x="90" y="111"/>
                  </a:lnTo>
                  <a:lnTo>
                    <a:pt x="67" y="22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557325" y="4354700"/>
              <a:ext cx="4475" cy="6150"/>
            </a:xfrm>
            <a:custGeom>
              <a:avLst/>
              <a:gdLst/>
              <a:ahLst/>
              <a:cxnLst/>
              <a:rect l="l" t="t" r="r" b="b"/>
              <a:pathLst>
                <a:path w="179" h="246" extrusionOk="0">
                  <a:moveTo>
                    <a:pt x="134" y="1"/>
                  </a:moveTo>
                  <a:lnTo>
                    <a:pt x="112" y="23"/>
                  </a:lnTo>
                  <a:lnTo>
                    <a:pt x="1" y="179"/>
                  </a:lnTo>
                  <a:lnTo>
                    <a:pt x="1" y="223"/>
                  </a:lnTo>
                  <a:lnTo>
                    <a:pt x="23" y="246"/>
                  </a:lnTo>
                  <a:lnTo>
                    <a:pt x="67" y="246"/>
                  </a:lnTo>
                  <a:lnTo>
                    <a:pt x="179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4559550" y="4360825"/>
              <a:ext cx="6700" cy="11700"/>
            </a:xfrm>
            <a:custGeom>
              <a:avLst/>
              <a:gdLst/>
              <a:ahLst/>
              <a:cxnLst/>
              <a:rect l="l" t="t" r="r" b="b"/>
              <a:pathLst>
                <a:path w="268" h="468" extrusionOk="0">
                  <a:moveTo>
                    <a:pt x="23" y="1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201" y="445"/>
                  </a:lnTo>
                  <a:lnTo>
                    <a:pt x="223" y="468"/>
                  </a:lnTo>
                  <a:lnTo>
                    <a:pt x="268" y="468"/>
                  </a:lnTo>
                  <a:lnTo>
                    <a:pt x="268" y="423"/>
                  </a:lnTo>
                  <a:lnTo>
                    <a:pt x="67" y="23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" type="titleOnly">
  <p:cSld name="TITLE_ONLY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6"/>
          <p:cNvSpPr/>
          <p:nvPr/>
        </p:nvSpPr>
        <p:spPr>
          <a:xfrm>
            <a:off x="11720" y="0"/>
            <a:ext cx="9120584" cy="5160644"/>
          </a:xfrm>
          <a:custGeom>
            <a:avLst/>
            <a:gdLst/>
            <a:ahLst/>
            <a:cxnLst/>
            <a:rect l="l" t="t" r="r" b="b"/>
            <a:pathLst>
              <a:path w="12160778" h="6857999" extrusionOk="0">
                <a:moveTo>
                  <a:pt x="11861789" y="0"/>
                </a:moveTo>
                <a:lnTo>
                  <a:pt x="11861789" y="8784"/>
                </a:lnTo>
                <a:lnTo>
                  <a:pt x="11527122" y="8784"/>
                </a:lnTo>
                <a:lnTo>
                  <a:pt x="11527122" y="0"/>
                </a:lnTo>
                <a:lnTo>
                  <a:pt x="11510898" y="0"/>
                </a:lnTo>
                <a:lnTo>
                  <a:pt x="11510898" y="8784"/>
                </a:lnTo>
                <a:lnTo>
                  <a:pt x="11176243" y="8784"/>
                </a:lnTo>
                <a:lnTo>
                  <a:pt x="11176243" y="0"/>
                </a:lnTo>
                <a:lnTo>
                  <a:pt x="11160029" y="0"/>
                </a:lnTo>
                <a:lnTo>
                  <a:pt x="11160029" y="8784"/>
                </a:lnTo>
                <a:lnTo>
                  <a:pt x="10825363" y="8784"/>
                </a:lnTo>
                <a:lnTo>
                  <a:pt x="10825363" y="0"/>
                </a:lnTo>
                <a:lnTo>
                  <a:pt x="10809160" y="0"/>
                </a:lnTo>
                <a:lnTo>
                  <a:pt x="10809160" y="8784"/>
                </a:lnTo>
                <a:lnTo>
                  <a:pt x="10474483" y="8784"/>
                </a:lnTo>
                <a:lnTo>
                  <a:pt x="10474483" y="0"/>
                </a:lnTo>
                <a:lnTo>
                  <a:pt x="10458269" y="0"/>
                </a:lnTo>
                <a:lnTo>
                  <a:pt x="10458269" y="8784"/>
                </a:lnTo>
                <a:lnTo>
                  <a:pt x="10123603" y="8784"/>
                </a:lnTo>
                <a:lnTo>
                  <a:pt x="10123603" y="0"/>
                </a:lnTo>
                <a:lnTo>
                  <a:pt x="10107390" y="0"/>
                </a:lnTo>
                <a:lnTo>
                  <a:pt x="10107390" y="8784"/>
                </a:lnTo>
                <a:lnTo>
                  <a:pt x="9772734" y="8784"/>
                </a:lnTo>
                <a:lnTo>
                  <a:pt x="9772734" y="0"/>
                </a:lnTo>
                <a:lnTo>
                  <a:pt x="9756520" y="0"/>
                </a:lnTo>
                <a:lnTo>
                  <a:pt x="9756520" y="8784"/>
                </a:lnTo>
                <a:lnTo>
                  <a:pt x="9421844" y="8784"/>
                </a:lnTo>
                <a:lnTo>
                  <a:pt x="9421844" y="0"/>
                </a:lnTo>
                <a:lnTo>
                  <a:pt x="9405630" y="0"/>
                </a:lnTo>
                <a:lnTo>
                  <a:pt x="9405630" y="8784"/>
                </a:lnTo>
                <a:lnTo>
                  <a:pt x="9070974" y="8784"/>
                </a:lnTo>
                <a:lnTo>
                  <a:pt x="9070974" y="0"/>
                </a:lnTo>
                <a:lnTo>
                  <a:pt x="9054761" y="0"/>
                </a:lnTo>
                <a:lnTo>
                  <a:pt x="9054761" y="8784"/>
                </a:lnTo>
                <a:lnTo>
                  <a:pt x="8720094" y="8784"/>
                </a:lnTo>
                <a:lnTo>
                  <a:pt x="8720094" y="0"/>
                </a:lnTo>
                <a:lnTo>
                  <a:pt x="8703881" y="0"/>
                </a:lnTo>
                <a:lnTo>
                  <a:pt x="8703881" y="8784"/>
                </a:lnTo>
                <a:lnTo>
                  <a:pt x="8369204" y="8784"/>
                </a:lnTo>
                <a:lnTo>
                  <a:pt x="8369204" y="0"/>
                </a:lnTo>
                <a:lnTo>
                  <a:pt x="8352990" y="0"/>
                </a:lnTo>
                <a:lnTo>
                  <a:pt x="8352990" y="8784"/>
                </a:lnTo>
                <a:lnTo>
                  <a:pt x="8018335" y="8784"/>
                </a:lnTo>
                <a:lnTo>
                  <a:pt x="8018335" y="0"/>
                </a:lnTo>
                <a:lnTo>
                  <a:pt x="8002121" y="0"/>
                </a:lnTo>
                <a:lnTo>
                  <a:pt x="8002121" y="8784"/>
                </a:lnTo>
                <a:lnTo>
                  <a:pt x="7667444" y="8784"/>
                </a:lnTo>
                <a:lnTo>
                  <a:pt x="7667444" y="0"/>
                </a:lnTo>
                <a:lnTo>
                  <a:pt x="7651231" y="0"/>
                </a:lnTo>
                <a:lnTo>
                  <a:pt x="7651231" y="8784"/>
                </a:lnTo>
                <a:lnTo>
                  <a:pt x="7316575" y="8784"/>
                </a:lnTo>
                <a:lnTo>
                  <a:pt x="7316575" y="0"/>
                </a:lnTo>
                <a:lnTo>
                  <a:pt x="7300361" y="0"/>
                </a:lnTo>
                <a:lnTo>
                  <a:pt x="7300361" y="8784"/>
                </a:lnTo>
                <a:lnTo>
                  <a:pt x="6965695" y="8784"/>
                </a:lnTo>
                <a:lnTo>
                  <a:pt x="6965695" y="0"/>
                </a:lnTo>
                <a:lnTo>
                  <a:pt x="6949482" y="0"/>
                </a:lnTo>
                <a:lnTo>
                  <a:pt x="6949482" y="8784"/>
                </a:lnTo>
                <a:lnTo>
                  <a:pt x="6614805" y="8784"/>
                </a:lnTo>
                <a:lnTo>
                  <a:pt x="6614805" y="0"/>
                </a:lnTo>
                <a:lnTo>
                  <a:pt x="6598602" y="0"/>
                </a:lnTo>
                <a:lnTo>
                  <a:pt x="6598602" y="8784"/>
                </a:lnTo>
                <a:lnTo>
                  <a:pt x="6263936" y="8784"/>
                </a:lnTo>
                <a:lnTo>
                  <a:pt x="6263936" y="0"/>
                </a:lnTo>
                <a:lnTo>
                  <a:pt x="6247722" y="0"/>
                </a:lnTo>
                <a:lnTo>
                  <a:pt x="6247722" y="8784"/>
                </a:lnTo>
                <a:lnTo>
                  <a:pt x="5913056" y="8784"/>
                </a:lnTo>
                <a:lnTo>
                  <a:pt x="5913056" y="0"/>
                </a:lnTo>
                <a:lnTo>
                  <a:pt x="5896842" y="0"/>
                </a:lnTo>
                <a:lnTo>
                  <a:pt x="5896842" y="8784"/>
                </a:lnTo>
                <a:lnTo>
                  <a:pt x="5562176" y="8784"/>
                </a:lnTo>
                <a:lnTo>
                  <a:pt x="5562176" y="0"/>
                </a:lnTo>
                <a:lnTo>
                  <a:pt x="5545973" y="0"/>
                </a:lnTo>
                <a:lnTo>
                  <a:pt x="5545973" y="8784"/>
                </a:lnTo>
                <a:lnTo>
                  <a:pt x="5211307" y="8784"/>
                </a:lnTo>
                <a:lnTo>
                  <a:pt x="5211307" y="0"/>
                </a:lnTo>
                <a:lnTo>
                  <a:pt x="5195083" y="0"/>
                </a:lnTo>
                <a:lnTo>
                  <a:pt x="5195083" y="8784"/>
                </a:lnTo>
                <a:lnTo>
                  <a:pt x="4860416" y="8784"/>
                </a:lnTo>
                <a:lnTo>
                  <a:pt x="4860416" y="0"/>
                </a:lnTo>
                <a:lnTo>
                  <a:pt x="4844203" y="0"/>
                </a:lnTo>
                <a:lnTo>
                  <a:pt x="4844203" y="8784"/>
                </a:lnTo>
                <a:lnTo>
                  <a:pt x="4509547" y="8784"/>
                </a:lnTo>
                <a:lnTo>
                  <a:pt x="4509547" y="0"/>
                </a:lnTo>
                <a:lnTo>
                  <a:pt x="4493333" y="0"/>
                </a:lnTo>
                <a:lnTo>
                  <a:pt x="4493333" y="8784"/>
                </a:lnTo>
                <a:lnTo>
                  <a:pt x="4158667" y="8784"/>
                </a:lnTo>
                <a:lnTo>
                  <a:pt x="4158667" y="0"/>
                </a:lnTo>
                <a:lnTo>
                  <a:pt x="4142443" y="0"/>
                </a:lnTo>
                <a:lnTo>
                  <a:pt x="4142443" y="8784"/>
                </a:lnTo>
                <a:lnTo>
                  <a:pt x="3807777" y="8784"/>
                </a:lnTo>
                <a:lnTo>
                  <a:pt x="3807777" y="0"/>
                </a:lnTo>
                <a:lnTo>
                  <a:pt x="3791574" y="0"/>
                </a:lnTo>
                <a:lnTo>
                  <a:pt x="3791574" y="8784"/>
                </a:lnTo>
                <a:lnTo>
                  <a:pt x="3456908" y="8784"/>
                </a:lnTo>
                <a:lnTo>
                  <a:pt x="3456908" y="0"/>
                </a:lnTo>
                <a:lnTo>
                  <a:pt x="3440683" y="0"/>
                </a:lnTo>
                <a:lnTo>
                  <a:pt x="3440683" y="8784"/>
                </a:lnTo>
                <a:lnTo>
                  <a:pt x="3106028" y="8784"/>
                </a:lnTo>
                <a:lnTo>
                  <a:pt x="3106028" y="0"/>
                </a:lnTo>
                <a:lnTo>
                  <a:pt x="3089814" y="0"/>
                </a:lnTo>
                <a:lnTo>
                  <a:pt x="3089814" y="8784"/>
                </a:lnTo>
                <a:lnTo>
                  <a:pt x="2755148" y="8784"/>
                </a:lnTo>
                <a:lnTo>
                  <a:pt x="2755148" y="0"/>
                </a:lnTo>
                <a:lnTo>
                  <a:pt x="2738934" y="0"/>
                </a:lnTo>
                <a:lnTo>
                  <a:pt x="2738934" y="8784"/>
                </a:lnTo>
                <a:lnTo>
                  <a:pt x="2404268" y="8784"/>
                </a:lnTo>
                <a:lnTo>
                  <a:pt x="2404268" y="0"/>
                </a:lnTo>
                <a:lnTo>
                  <a:pt x="2388055" y="0"/>
                </a:lnTo>
                <a:lnTo>
                  <a:pt x="2388055" y="8784"/>
                </a:lnTo>
                <a:lnTo>
                  <a:pt x="2053388" y="8784"/>
                </a:lnTo>
                <a:lnTo>
                  <a:pt x="2053388" y="0"/>
                </a:lnTo>
                <a:lnTo>
                  <a:pt x="2037175" y="0"/>
                </a:lnTo>
                <a:lnTo>
                  <a:pt x="2037175" y="8784"/>
                </a:lnTo>
                <a:lnTo>
                  <a:pt x="1702509" y="8784"/>
                </a:lnTo>
                <a:lnTo>
                  <a:pt x="1702509" y="0"/>
                </a:lnTo>
                <a:lnTo>
                  <a:pt x="1686295" y="0"/>
                </a:lnTo>
                <a:lnTo>
                  <a:pt x="1686295" y="8784"/>
                </a:lnTo>
                <a:lnTo>
                  <a:pt x="1351629" y="8784"/>
                </a:lnTo>
                <a:lnTo>
                  <a:pt x="1351629" y="0"/>
                </a:lnTo>
                <a:lnTo>
                  <a:pt x="1335415" y="0"/>
                </a:lnTo>
                <a:lnTo>
                  <a:pt x="1335415" y="8784"/>
                </a:lnTo>
                <a:lnTo>
                  <a:pt x="1000749" y="8784"/>
                </a:lnTo>
                <a:lnTo>
                  <a:pt x="1000749" y="0"/>
                </a:lnTo>
                <a:lnTo>
                  <a:pt x="984535" y="0"/>
                </a:lnTo>
                <a:lnTo>
                  <a:pt x="984535" y="8784"/>
                </a:lnTo>
                <a:lnTo>
                  <a:pt x="649880" y="8784"/>
                </a:lnTo>
                <a:lnTo>
                  <a:pt x="649880" y="0"/>
                </a:lnTo>
                <a:lnTo>
                  <a:pt x="633655" y="0"/>
                </a:lnTo>
                <a:lnTo>
                  <a:pt x="633655" y="8784"/>
                </a:lnTo>
                <a:lnTo>
                  <a:pt x="299000" y="8784"/>
                </a:lnTo>
                <a:lnTo>
                  <a:pt x="299000" y="0"/>
                </a:lnTo>
                <a:lnTo>
                  <a:pt x="282776" y="0"/>
                </a:lnTo>
                <a:lnTo>
                  <a:pt x="282776" y="8784"/>
                </a:lnTo>
                <a:lnTo>
                  <a:pt x="0" y="8784"/>
                </a:lnTo>
                <a:lnTo>
                  <a:pt x="0" y="22489"/>
                </a:lnTo>
                <a:lnTo>
                  <a:pt x="282776" y="22489"/>
                </a:lnTo>
                <a:lnTo>
                  <a:pt x="282776" y="305593"/>
                </a:lnTo>
                <a:lnTo>
                  <a:pt x="0" y="305593"/>
                </a:lnTo>
                <a:lnTo>
                  <a:pt x="0" y="319309"/>
                </a:lnTo>
                <a:lnTo>
                  <a:pt x="282776" y="319309"/>
                </a:lnTo>
                <a:lnTo>
                  <a:pt x="282776" y="602413"/>
                </a:lnTo>
                <a:lnTo>
                  <a:pt x="0" y="602413"/>
                </a:lnTo>
                <a:lnTo>
                  <a:pt x="0" y="616129"/>
                </a:lnTo>
                <a:lnTo>
                  <a:pt x="282776" y="616129"/>
                </a:lnTo>
                <a:lnTo>
                  <a:pt x="282776" y="899223"/>
                </a:lnTo>
                <a:lnTo>
                  <a:pt x="0" y="899223"/>
                </a:lnTo>
                <a:lnTo>
                  <a:pt x="0" y="912939"/>
                </a:lnTo>
                <a:lnTo>
                  <a:pt x="282776" y="912939"/>
                </a:lnTo>
                <a:lnTo>
                  <a:pt x="282776" y="1196033"/>
                </a:lnTo>
                <a:lnTo>
                  <a:pt x="0" y="1196033"/>
                </a:lnTo>
                <a:lnTo>
                  <a:pt x="0" y="1209749"/>
                </a:lnTo>
                <a:lnTo>
                  <a:pt x="282776" y="1209749"/>
                </a:lnTo>
                <a:lnTo>
                  <a:pt x="282776" y="1492853"/>
                </a:lnTo>
                <a:lnTo>
                  <a:pt x="0" y="1492853"/>
                </a:lnTo>
                <a:lnTo>
                  <a:pt x="0" y="1506569"/>
                </a:lnTo>
                <a:lnTo>
                  <a:pt x="282776" y="1506569"/>
                </a:lnTo>
                <a:lnTo>
                  <a:pt x="282776" y="1789662"/>
                </a:lnTo>
                <a:lnTo>
                  <a:pt x="0" y="1789662"/>
                </a:lnTo>
                <a:lnTo>
                  <a:pt x="0" y="1803378"/>
                </a:lnTo>
                <a:lnTo>
                  <a:pt x="282776" y="1803378"/>
                </a:lnTo>
                <a:lnTo>
                  <a:pt x="282776" y="2086472"/>
                </a:lnTo>
                <a:lnTo>
                  <a:pt x="0" y="2086472"/>
                </a:lnTo>
                <a:lnTo>
                  <a:pt x="0" y="2100188"/>
                </a:lnTo>
                <a:lnTo>
                  <a:pt x="282776" y="2100188"/>
                </a:lnTo>
                <a:lnTo>
                  <a:pt x="282776" y="2383292"/>
                </a:lnTo>
                <a:lnTo>
                  <a:pt x="0" y="2383292"/>
                </a:lnTo>
                <a:lnTo>
                  <a:pt x="0" y="2397008"/>
                </a:lnTo>
                <a:lnTo>
                  <a:pt x="282776" y="2397008"/>
                </a:lnTo>
                <a:lnTo>
                  <a:pt x="282776" y="2680112"/>
                </a:lnTo>
                <a:lnTo>
                  <a:pt x="0" y="2680112"/>
                </a:lnTo>
                <a:lnTo>
                  <a:pt x="0" y="2693828"/>
                </a:lnTo>
                <a:lnTo>
                  <a:pt x="282776" y="2693828"/>
                </a:lnTo>
                <a:lnTo>
                  <a:pt x="282776" y="2976922"/>
                </a:lnTo>
                <a:lnTo>
                  <a:pt x="0" y="2976922"/>
                </a:lnTo>
                <a:lnTo>
                  <a:pt x="0" y="2990638"/>
                </a:lnTo>
                <a:lnTo>
                  <a:pt x="282776" y="2990638"/>
                </a:lnTo>
                <a:lnTo>
                  <a:pt x="282776" y="3273742"/>
                </a:lnTo>
                <a:lnTo>
                  <a:pt x="0" y="3273742"/>
                </a:lnTo>
                <a:lnTo>
                  <a:pt x="0" y="3287447"/>
                </a:lnTo>
                <a:lnTo>
                  <a:pt x="282776" y="3287447"/>
                </a:lnTo>
                <a:lnTo>
                  <a:pt x="282776" y="3570541"/>
                </a:lnTo>
                <a:lnTo>
                  <a:pt x="0" y="3570541"/>
                </a:lnTo>
                <a:lnTo>
                  <a:pt x="0" y="3584257"/>
                </a:lnTo>
                <a:lnTo>
                  <a:pt x="282776" y="3584257"/>
                </a:lnTo>
                <a:lnTo>
                  <a:pt x="282776" y="3867361"/>
                </a:lnTo>
                <a:lnTo>
                  <a:pt x="0" y="3867361"/>
                </a:lnTo>
                <a:lnTo>
                  <a:pt x="0" y="3881088"/>
                </a:lnTo>
                <a:lnTo>
                  <a:pt x="282776" y="3881088"/>
                </a:lnTo>
                <a:lnTo>
                  <a:pt x="282776" y="4164171"/>
                </a:lnTo>
                <a:lnTo>
                  <a:pt x="0" y="4164171"/>
                </a:lnTo>
                <a:lnTo>
                  <a:pt x="0" y="4177897"/>
                </a:lnTo>
                <a:lnTo>
                  <a:pt x="282776" y="4177897"/>
                </a:lnTo>
                <a:lnTo>
                  <a:pt x="282776" y="4460991"/>
                </a:lnTo>
                <a:lnTo>
                  <a:pt x="0" y="4460991"/>
                </a:lnTo>
                <a:lnTo>
                  <a:pt x="0" y="4474707"/>
                </a:lnTo>
                <a:lnTo>
                  <a:pt x="282776" y="4474707"/>
                </a:lnTo>
                <a:lnTo>
                  <a:pt x="282776" y="4757811"/>
                </a:lnTo>
                <a:lnTo>
                  <a:pt x="0" y="4757811"/>
                </a:lnTo>
                <a:lnTo>
                  <a:pt x="0" y="4771527"/>
                </a:lnTo>
                <a:lnTo>
                  <a:pt x="282776" y="4771527"/>
                </a:lnTo>
                <a:lnTo>
                  <a:pt x="282776" y="5054610"/>
                </a:lnTo>
                <a:lnTo>
                  <a:pt x="0" y="5054610"/>
                </a:lnTo>
                <a:lnTo>
                  <a:pt x="0" y="5068337"/>
                </a:lnTo>
                <a:lnTo>
                  <a:pt x="282776" y="5068337"/>
                </a:lnTo>
                <a:lnTo>
                  <a:pt x="282776" y="5351441"/>
                </a:lnTo>
                <a:lnTo>
                  <a:pt x="0" y="5351441"/>
                </a:lnTo>
                <a:lnTo>
                  <a:pt x="0" y="5365157"/>
                </a:lnTo>
                <a:lnTo>
                  <a:pt x="282776" y="5365157"/>
                </a:lnTo>
                <a:lnTo>
                  <a:pt x="282776" y="5648250"/>
                </a:lnTo>
                <a:lnTo>
                  <a:pt x="0" y="5648250"/>
                </a:lnTo>
                <a:lnTo>
                  <a:pt x="0" y="5661966"/>
                </a:lnTo>
                <a:lnTo>
                  <a:pt x="282776" y="5661966"/>
                </a:lnTo>
                <a:lnTo>
                  <a:pt x="282776" y="5945060"/>
                </a:lnTo>
                <a:lnTo>
                  <a:pt x="0" y="5945060"/>
                </a:lnTo>
                <a:lnTo>
                  <a:pt x="0" y="5958776"/>
                </a:lnTo>
                <a:lnTo>
                  <a:pt x="282776" y="5958776"/>
                </a:lnTo>
                <a:lnTo>
                  <a:pt x="282776" y="6241880"/>
                </a:lnTo>
                <a:lnTo>
                  <a:pt x="0" y="6241880"/>
                </a:lnTo>
                <a:lnTo>
                  <a:pt x="0" y="6255596"/>
                </a:lnTo>
                <a:lnTo>
                  <a:pt x="282776" y="6255596"/>
                </a:lnTo>
                <a:lnTo>
                  <a:pt x="282776" y="6538690"/>
                </a:lnTo>
                <a:lnTo>
                  <a:pt x="0" y="6538690"/>
                </a:lnTo>
                <a:lnTo>
                  <a:pt x="0" y="6552406"/>
                </a:lnTo>
                <a:lnTo>
                  <a:pt x="282776" y="6552406"/>
                </a:lnTo>
                <a:lnTo>
                  <a:pt x="282776" y="6835499"/>
                </a:lnTo>
                <a:lnTo>
                  <a:pt x="0" y="6835499"/>
                </a:lnTo>
                <a:lnTo>
                  <a:pt x="0" y="6849215"/>
                </a:lnTo>
                <a:lnTo>
                  <a:pt x="282776" y="6849215"/>
                </a:lnTo>
                <a:lnTo>
                  <a:pt x="282776" y="6857999"/>
                </a:lnTo>
                <a:lnTo>
                  <a:pt x="299000" y="6857999"/>
                </a:lnTo>
                <a:lnTo>
                  <a:pt x="299000" y="6849215"/>
                </a:lnTo>
                <a:lnTo>
                  <a:pt x="633655" y="6849215"/>
                </a:lnTo>
                <a:lnTo>
                  <a:pt x="633655" y="6857999"/>
                </a:lnTo>
                <a:lnTo>
                  <a:pt x="649880" y="6857999"/>
                </a:lnTo>
                <a:lnTo>
                  <a:pt x="649880" y="6849215"/>
                </a:lnTo>
                <a:lnTo>
                  <a:pt x="984535" y="6849215"/>
                </a:lnTo>
                <a:lnTo>
                  <a:pt x="984535" y="6857999"/>
                </a:lnTo>
                <a:lnTo>
                  <a:pt x="1000749" y="6857999"/>
                </a:lnTo>
                <a:lnTo>
                  <a:pt x="1000749" y="6849215"/>
                </a:lnTo>
                <a:lnTo>
                  <a:pt x="1335415" y="6849215"/>
                </a:lnTo>
                <a:lnTo>
                  <a:pt x="1335415" y="6857999"/>
                </a:lnTo>
                <a:lnTo>
                  <a:pt x="1351629" y="6857999"/>
                </a:lnTo>
                <a:lnTo>
                  <a:pt x="1351629" y="6849215"/>
                </a:lnTo>
                <a:lnTo>
                  <a:pt x="1686295" y="6849215"/>
                </a:lnTo>
                <a:lnTo>
                  <a:pt x="1686295" y="6857999"/>
                </a:lnTo>
                <a:lnTo>
                  <a:pt x="1702509" y="6857999"/>
                </a:lnTo>
                <a:lnTo>
                  <a:pt x="1702509" y="6849215"/>
                </a:lnTo>
                <a:lnTo>
                  <a:pt x="2037175" y="6849215"/>
                </a:lnTo>
                <a:lnTo>
                  <a:pt x="2037175" y="6857999"/>
                </a:lnTo>
                <a:lnTo>
                  <a:pt x="2053388" y="6857999"/>
                </a:lnTo>
                <a:lnTo>
                  <a:pt x="2053388" y="6849215"/>
                </a:lnTo>
                <a:lnTo>
                  <a:pt x="2388055" y="6849215"/>
                </a:lnTo>
                <a:lnTo>
                  <a:pt x="2388055" y="6857999"/>
                </a:lnTo>
                <a:lnTo>
                  <a:pt x="2404268" y="6857999"/>
                </a:lnTo>
                <a:lnTo>
                  <a:pt x="2404268" y="6849215"/>
                </a:lnTo>
                <a:lnTo>
                  <a:pt x="2738934" y="6849215"/>
                </a:lnTo>
                <a:lnTo>
                  <a:pt x="2738934" y="6857999"/>
                </a:lnTo>
                <a:lnTo>
                  <a:pt x="2755148" y="6857999"/>
                </a:lnTo>
                <a:lnTo>
                  <a:pt x="2755148" y="6849215"/>
                </a:lnTo>
                <a:lnTo>
                  <a:pt x="3089814" y="6849215"/>
                </a:lnTo>
                <a:lnTo>
                  <a:pt x="3089814" y="6857999"/>
                </a:lnTo>
                <a:lnTo>
                  <a:pt x="3106028" y="6857999"/>
                </a:lnTo>
                <a:lnTo>
                  <a:pt x="3106028" y="6849215"/>
                </a:lnTo>
                <a:lnTo>
                  <a:pt x="3440683" y="6849215"/>
                </a:lnTo>
                <a:lnTo>
                  <a:pt x="3440683" y="6857999"/>
                </a:lnTo>
                <a:lnTo>
                  <a:pt x="3456908" y="6857999"/>
                </a:lnTo>
                <a:lnTo>
                  <a:pt x="3456908" y="6849215"/>
                </a:lnTo>
                <a:lnTo>
                  <a:pt x="3791574" y="6849215"/>
                </a:lnTo>
                <a:lnTo>
                  <a:pt x="3791574" y="6857999"/>
                </a:lnTo>
                <a:lnTo>
                  <a:pt x="3807777" y="6857999"/>
                </a:lnTo>
                <a:lnTo>
                  <a:pt x="3807777" y="6849215"/>
                </a:lnTo>
                <a:lnTo>
                  <a:pt x="4142443" y="6849215"/>
                </a:lnTo>
                <a:lnTo>
                  <a:pt x="4142443" y="6857999"/>
                </a:lnTo>
                <a:lnTo>
                  <a:pt x="4158667" y="6857999"/>
                </a:lnTo>
                <a:lnTo>
                  <a:pt x="4158667" y="6849215"/>
                </a:lnTo>
                <a:lnTo>
                  <a:pt x="4493333" y="6849215"/>
                </a:lnTo>
                <a:lnTo>
                  <a:pt x="4493333" y="6857999"/>
                </a:lnTo>
                <a:lnTo>
                  <a:pt x="4509547" y="6857999"/>
                </a:lnTo>
                <a:lnTo>
                  <a:pt x="4509547" y="6849215"/>
                </a:lnTo>
                <a:lnTo>
                  <a:pt x="4844203" y="6849215"/>
                </a:lnTo>
                <a:lnTo>
                  <a:pt x="4844203" y="6857999"/>
                </a:lnTo>
                <a:lnTo>
                  <a:pt x="4860416" y="6857999"/>
                </a:lnTo>
                <a:lnTo>
                  <a:pt x="4860416" y="6849215"/>
                </a:lnTo>
                <a:lnTo>
                  <a:pt x="5195083" y="6849215"/>
                </a:lnTo>
                <a:lnTo>
                  <a:pt x="5195083" y="6857999"/>
                </a:lnTo>
                <a:lnTo>
                  <a:pt x="5211307" y="6857999"/>
                </a:lnTo>
                <a:lnTo>
                  <a:pt x="5211307" y="6849215"/>
                </a:lnTo>
                <a:lnTo>
                  <a:pt x="5545973" y="6849215"/>
                </a:lnTo>
                <a:lnTo>
                  <a:pt x="5545973" y="6857999"/>
                </a:lnTo>
                <a:lnTo>
                  <a:pt x="5562176" y="6857999"/>
                </a:lnTo>
                <a:lnTo>
                  <a:pt x="5562176" y="6849215"/>
                </a:lnTo>
                <a:lnTo>
                  <a:pt x="5896842" y="6849215"/>
                </a:lnTo>
                <a:lnTo>
                  <a:pt x="5896842" y="6857999"/>
                </a:lnTo>
                <a:lnTo>
                  <a:pt x="5913056" y="6857999"/>
                </a:lnTo>
                <a:lnTo>
                  <a:pt x="5913056" y="6849215"/>
                </a:lnTo>
                <a:lnTo>
                  <a:pt x="6247722" y="6849215"/>
                </a:lnTo>
                <a:lnTo>
                  <a:pt x="6247722" y="6857999"/>
                </a:lnTo>
                <a:lnTo>
                  <a:pt x="6263936" y="6857999"/>
                </a:lnTo>
                <a:lnTo>
                  <a:pt x="6263936" y="6849215"/>
                </a:lnTo>
                <a:lnTo>
                  <a:pt x="6598602" y="6849215"/>
                </a:lnTo>
                <a:lnTo>
                  <a:pt x="6598602" y="6857999"/>
                </a:lnTo>
                <a:lnTo>
                  <a:pt x="6614805" y="6857999"/>
                </a:lnTo>
                <a:lnTo>
                  <a:pt x="6614805" y="6849215"/>
                </a:lnTo>
                <a:lnTo>
                  <a:pt x="6949482" y="6849215"/>
                </a:lnTo>
                <a:lnTo>
                  <a:pt x="6949482" y="6857999"/>
                </a:lnTo>
                <a:lnTo>
                  <a:pt x="6965695" y="6857999"/>
                </a:lnTo>
                <a:lnTo>
                  <a:pt x="6965695" y="6849215"/>
                </a:lnTo>
                <a:lnTo>
                  <a:pt x="7300361" y="6849215"/>
                </a:lnTo>
                <a:lnTo>
                  <a:pt x="7300361" y="6857999"/>
                </a:lnTo>
                <a:lnTo>
                  <a:pt x="7316575" y="6857999"/>
                </a:lnTo>
                <a:lnTo>
                  <a:pt x="7316575" y="6849215"/>
                </a:lnTo>
                <a:lnTo>
                  <a:pt x="7651231" y="6849215"/>
                </a:lnTo>
                <a:lnTo>
                  <a:pt x="7651231" y="6857999"/>
                </a:lnTo>
                <a:lnTo>
                  <a:pt x="7667444" y="6857999"/>
                </a:lnTo>
                <a:lnTo>
                  <a:pt x="7667444" y="6849215"/>
                </a:lnTo>
                <a:lnTo>
                  <a:pt x="8002121" y="6849215"/>
                </a:lnTo>
                <a:lnTo>
                  <a:pt x="8002121" y="6857999"/>
                </a:lnTo>
                <a:lnTo>
                  <a:pt x="8018335" y="6857999"/>
                </a:lnTo>
                <a:lnTo>
                  <a:pt x="8018335" y="6849215"/>
                </a:lnTo>
                <a:lnTo>
                  <a:pt x="8352990" y="6849215"/>
                </a:lnTo>
                <a:lnTo>
                  <a:pt x="8352990" y="6857999"/>
                </a:lnTo>
                <a:lnTo>
                  <a:pt x="8369204" y="6857999"/>
                </a:lnTo>
                <a:lnTo>
                  <a:pt x="8369204" y="6849215"/>
                </a:lnTo>
                <a:lnTo>
                  <a:pt x="8703881" y="6849215"/>
                </a:lnTo>
                <a:lnTo>
                  <a:pt x="8703881" y="6857999"/>
                </a:lnTo>
                <a:lnTo>
                  <a:pt x="8720094" y="6857999"/>
                </a:lnTo>
                <a:lnTo>
                  <a:pt x="8720094" y="6849215"/>
                </a:lnTo>
                <a:lnTo>
                  <a:pt x="9054761" y="6849215"/>
                </a:lnTo>
                <a:lnTo>
                  <a:pt x="9054761" y="6857999"/>
                </a:lnTo>
                <a:lnTo>
                  <a:pt x="9070974" y="6857999"/>
                </a:lnTo>
                <a:lnTo>
                  <a:pt x="9070974" y="6849215"/>
                </a:lnTo>
                <a:lnTo>
                  <a:pt x="9405630" y="6849215"/>
                </a:lnTo>
                <a:lnTo>
                  <a:pt x="9405630" y="6857999"/>
                </a:lnTo>
                <a:lnTo>
                  <a:pt x="9421844" y="6857999"/>
                </a:lnTo>
                <a:lnTo>
                  <a:pt x="9421844" y="6849215"/>
                </a:lnTo>
                <a:lnTo>
                  <a:pt x="9756520" y="6849215"/>
                </a:lnTo>
                <a:lnTo>
                  <a:pt x="9756520" y="6857999"/>
                </a:lnTo>
                <a:lnTo>
                  <a:pt x="9772734" y="6857999"/>
                </a:lnTo>
                <a:lnTo>
                  <a:pt x="9772734" y="6849215"/>
                </a:lnTo>
                <a:lnTo>
                  <a:pt x="10107390" y="6849215"/>
                </a:lnTo>
                <a:lnTo>
                  <a:pt x="10107390" y="6857999"/>
                </a:lnTo>
                <a:lnTo>
                  <a:pt x="10123603" y="6857999"/>
                </a:lnTo>
                <a:lnTo>
                  <a:pt x="10123603" y="6849215"/>
                </a:lnTo>
                <a:lnTo>
                  <a:pt x="10458269" y="6849215"/>
                </a:lnTo>
                <a:lnTo>
                  <a:pt x="10458269" y="6857999"/>
                </a:lnTo>
                <a:lnTo>
                  <a:pt x="10474483" y="6857999"/>
                </a:lnTo>
                <a:lnTo>
                  <a:pt x="10474483" y="6849215"/>
                </a:lnTo>
                <a:lnTo>
                  <a:pt x="10809160" y="6849215"/>
                </a:lnTo>
                <a:lnTo>
                  <a:pt x="10809160" y="6857999"/>
                </a:lnTo>
                <a:lnTo>
                  <a:pt x="10825363" y="6857999"/>
                </a:lnTo>
                <a:lnTo>
                  <a:pt x="10825363" y="6849215"/>
                </a:lnTo>
                <a:lnTo>
                  <a:pt x="11160029" y="6849215"/>
                </a:lnTo>
                <a:lnTo>
                  <a:pt x="11160029" y="6857999"/>
                </a:lnTo>
                <a:lnTo>
                  <a:pt x="11176243" y="6857999"/>
                </a:lnTo>
                <a:lnTo>
                  <a:pt x="11176243" y="6849215"/>
                </a:lnTo>
                <a:lnTo>
                  <a:pt x="11510898" y="6849215"/>
                </a:lnTo>
                <a:lnTo>
                  <a:pt x="11510898" y="6857999"/>
                </a:lnTo>
                <a:lnTo>
                  <a:pt x="11527122" y="6857999"/>
                </a:lnTo>
                <a:lnTo>
                  <a:pt x="11527122" y="6849215"/>
                </a:lnTo>
                <a:lnTo>
                  <a:pt x="11861789" y="6849215"/>
                </a:lnTo>
                <a:lnTo>
                  <a:pt x="11861789" y="6857999"/>
                </a:lnTo>
                <a:lnTo>
                  <a:pt x="11878002" y="6857999"/>
                </a:lnTo>
                <a:lnTo>
                  <a:pt x="11878002" y="6849215"/>
                </a:lnTo>
                <a:lnTo>
                  <a:pt x="12160778" y="6849215"/>
                </a:lnTo>
                <a:lnTo>
                  <a:pt x="12160778" y="6835499"/>
                </a:lnTo>
                <a:lnTo>
                  <a:pt x="11878002" y="6835499"/>
                </a:lnTo>
                <a:lnTo>
                  <a:pt x="11878002" y="6552406"/>
                </a:lnTo>
                <a:lnTo>
                  <a:pt x="12160778" y="6552406"/>
                </a:lnTo>
                <a:lnTo>
                  <a:pt x="12160778" y="6538690"/>
                </a:lnTo>
                <a:lnTo>
                  <a:pt x="11878002" y="6538690"/>
                </a:lnTo>
                <a:lnTo>
                  <a:pt x="11878002" y="6255596"/>
                </a:lnTo>
                <a:lnTo>
                  <a:pt x="12160778" y="6255596"/>
                </a:lnTo>
                <a:lnTo>
                  <a:pt x="12160778" y="6241880"/>
                </a:lnTo>
                <a:lnTo>
                  <a:pt x="11878002" y="6241880"/>
                </a:lnTo>
                <a:lnTo>
                  <a:pt x="11878002" y="5958776"/>
                </a:lnTo>
                <a:lnTo>
                  <a:pt x="12160778" y="5958776"/>
                </a:lnTo>
                <a:lnTo>
                  <a:pt x="12160778" y="5945060"/>
                </a:lnTo>
                <a:lnTo>
                  <a:pt x="11878002" y="5945060"/>
                </a:lnTo>
                <a:lnTo>
                  <a:pt x="11878002" y="5661966"/>
                </a:lnTo>
                <a:lnTo>
                  <a:pt x="12160778" y="5661966"/>
                </a:lnTo>
                <a:lnTo>
                  <a:pt x="12160778" y="5648250"/>
                </a:lnTo>
                <a:lnTo>
                  <a:pt x="11878002" y="5648250"/>
                </a:lnTo>
                <a:lnTo>
                  <a:pt x="11878002" y="5365157"/>
                </a:lnTo>
                <a:lnTo>
                  <a:pt x="12160778" y="5365157"/>
                </a:lnTo>
                <a:lnTo>
                  <a:pt x="12160778" y="5351441"/>
                </a:lnTo>
                <a:lnTo>
                  <a:pt x="11878002" y="5351441"/>
                </a:lnTo>
                <a:lnTo>
                  <a:pt x="11878002" y="5068337"/>
                </a:lnTo>
                <a:lnTo>
                  <a:pt x="12160778" y="5068337"/>
                </a:lnTo>
                <a:lnTo>
                  <a:pt x="12160778" y="5054610"/>
                </a:lnTo>
                <a:lnTo>
                  <a:pt x="11878002" y="5054610"/>
                </a:lnTo>
                <a:lnTo>
                  <a:pt x="11878002" y="4771527"/>
                </a:lnTo>
                <a:lnTo>
                  <a:pt x="12160778" y="4771527"/>
                </a:lnTo>
                <a:lnTo>
                  <a:pt x="12160778" y="4757811"/>
                </a:lnTo>
                <a:lnTo>
                  <a:pt x="11878002" y="4757811"/>
                </a:lnTo>
                <a:lnTo>
                  <a:pt x="11878002" y="4474707"/>
                </a:lnTo>
                <a:lnTo>
                  <a:pt x="12160778" y="4474707"/>
                </a:lnTo>
                <a:lnTo>
                  <a:pt x="12160778" y="4460991"/>
                </a:lnTo>
                <a:lnTo>
                  <a:pt x="11878002" y="4460991"/>
                </a:lnTo>
                <a:lnTo>
                  <a:pt x="11878002" y="4177897"/>
                </a:lnTo>
                <a:lnTo>
                  <a:pt x="12160778" y="4177897"/>
                </a:lnTo>
                <a:lnTo>
                  <a:pt x="12160778" y="4164171"/>
                </a:lnTo>
                <a:lnTo>
                  <a:pt x="11878002" y="4164171"/>
                </a:lnTo>
                <a:lnTo>
                  <a:pt x="11878002" y="3881088"/>
                </a:lnTo>
                <a:lnTo>
                  <a:pt x="12160778" y="3881088"/>
                </a:lnTo>
                <a:lnTo>
                  <a:pt x="12160778" y="3867361"/>
                </a:lnTo>
                <a:lnTo>
                  <a:pt x="11878002" y="3867361"/>
                </a:lnTo>
                <a:lnTo>
                  <a:pt x="11878002" y="3584257"/>
                </a:lnTo>
                <a:lnTo>
                  <a:pt x="12160778" y="3584257"/>
                </a:lnTo>
                <a:lnTo>
                  <a:pt x="12160778" y="3570541"/>
                </a:lnTo>
                <a:lnTo>
                  <a:pt x="11878002" y="3570541"/>
                </a:lnTo>
                <a:lnTo>
                  <a:pt x="11878002" y="3287447"/>
                </a:lnTo>
                <a:lnTo>
                  <a:pt x="12160778" y="3287447"/>
                </a:lnTo>
                <a:lnTo>
                  <a:pt x="12160778" y="3273742"/>
                </a:lnTo>
                <a:lnTo>
                  <a:pt x="11878002" y="3273742"/>
                </a:lnTo>
                <a:lnTo>
                  <a:pt x="11878002" y="2990638"/>
                </a:lnTo>
                <a:lnTo>
                  <a:pt x="12160778" y="2990638"/>
                </a:lnTo>
                <a:lnTo>
                  <a:pt x="12160778" y="2976922"/>
                </a:lnTo>
                <a:lnTo>
                  <a:pt x="11878002" y="2976922"/>
                </a:lnTo>
                <a:lnTo>
                  <a:pt x="11878002" y="2693828"/>
                </a:lnTo>
                <a:lnTo>
                  <a:pt x="12160778" y="2693828"/>
                </a:lnTo>
                <a:lnTo>
                  <a:pt x="12160778" y="2680112"/>
                </a:lnTo>
                <a:lnTo>
                  <a:pt x="11878002" y="2680112"/>
                </a:lnTo>
                <a:lnTo>
                  <a:pt x="11878002" y="2397008"/>
                </a:lnTo>
                <a:lnTo>
                  <a:pt x="12160778" y="2397008"/>
                </a:lnTo>
                <a:lnTo>
                  <a:pt x="12160778" y="2383292"/>
                </a:lnTo>
                <a:lnTo>
                  <a:pt x="11878002" y="2383292"/>
                </a:lnTo>
                <a:lnTo>
                  <a:pt x="11878002" y="2100188"/>
                </a:lnTo>
                <a:lnTo>
                  <a:pt x="12160778" y="2100188"/>
                </a:lnTo>
                <a:lnTo>
                  <a:pt x="12160778" y="2086472"/>
                </a:lnTo>
                <a:lnTo>
                  <a:pt x="11878002" y="2086472"/>
                </a:lnTo>
                <a:lnTo>
                  <a:pt x="11878002" y="1803378"/>
                </a:lnTo>
                <a:lnTo>
                  <a:pt x="12160778" y="1803378"/>
                </a:lnTo>
                <a:lnTo>
                  <a:pt x="12160778" y="1789662"/>
                </a:lnTo>
                <a:lnTo>
                  <a:pt x="11878002" y="1789662"/>
                </a:lnTo>
                <a:lnTo>
                  <a:pt x="11878002" y="1506569"/>
                </a:lnTo>
                <a:lnTo>
                  <a:pt x="12160778" y="1506569"/>
                </a:lnTo>
                <a:lnTo>
                  <a:pt x="12160778" y="1492853"/>
                </a:lnTo>
                <a:lnTo>
                  <a:pt x="11878002" y="1492853"/>
                </a:lnTo>
                <a:lnTo>
                  <a:pt x="11878002" y="1209749"/>
                </a:lnTo>
                <a:lnTo>
                  <a:pt x="12160778" y="1209749"/>
                </a:lnTo>
                <a:lnTo>
                  <a:pt x="12160778" y="1196033"/>
                </a:lnTo>
                <a:lnTo>
                  <a:pt x="11878002" y="1196033"/>
                </a:lnTo>
                <a:lnTo>
                  <a:pt x="11878002" y="912939"/>
                </a:lnTo>
                <a:lnTo>
                  <a:pt x="12160778" y="912939"/>
                </a:lnTo>
                <a:lnTo>
                  <a:pt x="12160778" y="899223"/>
                </a:lnTo>
                <a:lnTo>
                  <a:pt x="11878002" y="899223"/>
                </a:lnTo>
                <a:lnTo>
                  <a:pt x="11878002" y="616129"/>
                </a:lnTo>
                <a:lnTo>
                  <a:pt x="12160778" y="616129"/>
                </a:lnTo>
                <a:lnTo>
                  <a:pt x="12160778" y="602413"/>
                </a:lnTo>
                <a:lnTo>
                  <a:pt x="11878002" y="602413"/>
                </a:lnTo>
                <a:lnTo>
                  <a:pt x="11878002" y="319309"/>
                </a:lnTo>
                <a:lnTo>
                  <a:pt x="12160778" y="319309"/>
                </a:lnTo>
                <a:lnTo>
                  <a:pt x="12160778" y="305593"/>
                </a:lnTo>
                <a:lnTo>
                  <a:pt x="11878002" y="305593"/>
                </a:lnTo>
                <a:lnTo>
                  <a:pt x="11878002" y="22489"/>
                </a:lnTo>
                <a:lnTo>
                  <a:pt x="12160778" y="22489"/>
                </a:lnTo>
                <a:lnTo>
                  <a:pt x="12160778" y="8784"/>
                </a:lnTo>
                <a:lnTo>
                  <a:pt x="11878002" y="8784"/>
                </a:lnTo>
                <a:lnTo>
                  <a:pt x="11878002" y="0"/>
                </a:lnTo>
                <a:close/>
                <a:moveTo>
                  <a:pt x="11527112" y="602413"/>
                </a:moveTo>
                <a:lnTo>
                  <a:pt x="11527112" y="319309"/>
                </a:lnTo>
                <a:lnTo>
                  <a:pt x="11861789" y="319309"/>
                </a:lnTo>
                <a:lnTo>
                  <a:pt x="11861789" y="602413"/>
                </a:lnTo>
                <a:close/>
                <a:moveTo>
                  <a:pt x="11527112" y="899223"/>
                </a:moveTo>
                <a:lnTo>
                  <a:pt x="11527112" y="616129"/>
                </a:lnTo>
                <a:lnTo>
                  <a:pt x="11861789" y="616129"/>
                </a:lnTo>
                <a:lnTo>
                  <a:pt x="11861789" y="899223"/>
                </a:lnTo>
                <a:close/>
                <a:moveTo>
                  <a:pt x="11527112" y="1196033"/>
                </a:moveTo>
                <a:lnTo>
                  <a:pt x="11527112" y="912928"/>
                </a:lnTo>
                <a:lnTo>
                  <a:pt x="11861789" y="912928"/>
                </a:lnTo>
                <a:lnTo>
                  <a:pt x="11861789" y="1196033"/>
                </a:lnTo>
                <a:close/>
                <a:moveTo>
                  <a:pt x="11527112" y="1492853"/>
                </a:moveTo>
                <a:lnTo>
                  <a:pt x="11527112" y="1209749"/>
                </a:lnTo>
                <a:lnTo>
                  <a:pt x="11861789" y="1209749"/>
                </a:lnTo>
                <a:lnTo>
                  <a:pt x="11861789" y="1492853"/>
                </a:lnTo>
                <a:close/>
                <a:moveTo>
                  <a:pt x="11527112" y="1789662"/>
                </a:moveTo>
                <a:lnTo>
                  <a:pt x="11527112" y="1506569"/>
                </a:lnTo>
                <a:lnTo>
                  <a:pt x="11861789" y="1506569"/>
                </a:lnTo>
                <a:lnTo>
                  <a:pt x="11861789" y="1789662"/>
                </a:lnTo>
                <a:close/>
                <a:moveTo>
                  <a:pt x="11527112" y="2086472"/>
                </a:moveTo>
                <a:lnTo>
                  <a:pt x="11527112" y="1803368"/>
                </a:lnTo>
                <a:lnTo>
                  <a:pt x="11861789" y="1803368"/>
                </a:lnTo>
                <a:lnTo>
                  <a:pt x="11861789" y="2086472"/>
                </a:lnTo>
                <a:close/>
                <a:moveTo>
                  <a:pt x="11527112" y="2383292"/>
                </a:moveTo>
                <a:lnTo>
                  <a:pt x="11527112" y="2100188"/>
                </a:lnTo>
                <a:lnTo>
                  <a:pt x="11861789" y="2100188"/>
                </a:lnTo>
                <a:lnTo>
                  <a:pt x="11861789" y="2383292"/>
                </a:lnTo>
                <a:close/>
                <a:moveTo>
                  <a:pt x="11527112" y="2680112"/>
                </a:moveTo>
                <a:lnTo>
                  <a:pt x="11527112" y="2397008"/>
                </a:lnTo>
                <a:lnTo>
                  <a:pt x="11861789" y="2397008"/>
                </a:lnTo>
                <a:lnTo>
                  <a:pt x="11861789" y="2680112"/>
                </a:lnTo>
                <a:close/>
                <a:moveTo>
                  <a:pt x="11527112" y="2976922"/>
                </a:moveTo>
                <a:lnTo>
                  <a:pt x="11527112" y="2693828"/>
                </a:lnTo>
                <a:lnTo>
                  <a:pt x="11861789" y="2693828"/>
                </a:lnTo>
                <a:lnTo>
                  <a:pt x="11861789" y="2976922"/>
                </a:lnTo>
                <a:close/>
                <a:moveTo>
                  <a:pt x="11527112" y="3273742"/>
                </a:moveTo>
                <a:lnTo>
                  <a:pt x="11527112" y="2990638"/>
                </a:lnTo>
                <a:lnTo>
                  <a:pt x="11861789" y="2990638"/>
                </a:lnTo>
                <a:lnTo>
                  <a:pt x="11861789" y="3273742"/>
                </a:lnTo>
                <a:close/>
                <a:moveTo>
                  <a:pt x="11527112" y="3570541"/>
                </a:moveTo>
                <a:lnTo>
                  <a:pt x="11527112" y="3287447"/>
                </a:lnTo>
                <a:lnTo>
                  <a:pt x="11861789" y="3287447"/>
                </a:lnTo>
                <a:lnTo>
                  <a:pt x="11861789" y="3570541"/>
                </a:lnTo>
                <a:close/>
                <a:moveTo>
                  <a:pt x="11527112" y="3867361"/>
                </a:moveTo>
                <a:lnTo>
                  <a:pt x="11527112" y="3584257"/>
                </a:lnTo>
                <a:lnTo>
                  <a:pt x="11861789" y="3584257"/>
                </a:lnTo>
                <a:lnTo>
                  <a:pt x="11861789" y="3867361"/>
                </a:lnTo>
                <a:close/>
                <a:moveTo>
                  <a:pt x="11527112" y="4164171"/>
                </a:moveTo>
                <a:lnTo>
                  <a:pt x="11527112" y="3881077"/>
                </a:lnTo>
                <a:lnTo>
                  <a:pt x="11861789" y="3881077"/>
                </a:lnTo>
                <a:lnTo>
                  <a:pt x="11861789" y="4164171"/>
                </a:lnTo>
                <a:close/>
                <a:moveTo>
                  <a:pt x="11527112" y="4460991"/>
                </a:moveTo>
                <a:lnTo>
                  <a:pt x="11527112" y="4177897"/>
                </a:lnTo>
                <a:lnTo>
                  <a:pt x="11861789" y="4177897"/>
                </a:lnTo>
                <a:lnTo>
                  <a:pt x="11861789" y="4460991"/>
                </a:lnTo>
                <a:close/>
                <a:moveTo>
                  <a:pt x="11527112" y="4757811"/>
                </a:moveTo>
                <a:lnTo>
                  <a:pt x="11527112" y="4474707"/>
                </a:lnTo>
                <a:lnTo>
                  <a:pt x="11861789" y="4474707"/>
                </a:lnTo>
                <a:lnTo>
                  <a:pt x="11861789" y="4757811"/>
                </a:lnTo>
                <a:close/>
                <a:moveTo>
                  <a:pt x="11527112" y="5054610"/>
                </a:moveTo>
                <a:lnTo>
                  <a:pt x="11527112" y="4771516"/>
                </a:lnTo>
                <a:lnTo>
                  <a:pt x="11861789" y="4771516"/>
                </a:lnTo>
                <a:lnTo>
                  <a:pt x="11861789" y="5054610"/>
                </a:lnTo>
                <a:close/>
                <a:moveTo>
                  <a:pt x="11527112" y="5351441"/>
                </a:moveTo>
                <a:lnTo>
                  <a:pt x="11527112" y="5068337"/>
                </a:lnTo>
                <a:lnTo>
                  <a:pt x="11861789" y="5068337"/>
                </a:lnTo>
                <a:lnTo>
                  <a:pt x="11861789" y="5351441"/>
                </a:lnTo>
                <a:close/>
                <a:moveTo>
                  <a:pt x="11527112" y="5648250"/>
                </a:moveTo>
                <a:lnTo>
                  <a:pt x="11527112" y="5365157"/>
                </a:lnTo>
                <a:lnTo>
                  <a:pt x="11861789" y="5365157"/>
                </a:lnTo>
                <a:lnTo>
                  <a:pt x="11861789" y="5648250"/>
                </a:lnTo>
                <a:close/>
                <a:moveTo>
                  <a:pt x="11527112" y="5945060"/>
                </a:moveTo>
                <a:lnTo>
                  <a:pt x="11527112" y="5661966"/>
                </a:lnTo>
                <a:lnTo>
                  <a:pt x="11861789" y="5661966"/>
                </a:lnTo>
                <a:lnTo>
                  <a:pt x="11861789" y="5945060"/>
                </a:lnTo>
                <a:close/>
                <a:moveTo>
                  <a:pt x="11527112" y="6241880"/>
                </a:moveTo>
                <a:lnTo>
                  <a:pt x="11527112" y="5958776"/>
                </a:lnTo>
                <a:lnTo>
                  <a:pt x="11861789" y="5958776"/>
                </a:lnTo>
                <a:lnTo>
                  <a:pt x="11861789" y="6241880"/>
                </a:lnTo>
                <a:close/>
                <a:moveTo>
                  <a:pt x="11527112" y="6538690"/>
                </a:moveTo>
                <a:lnTo>
                  <a:pt x="11527112" y="6255596"/>
                </a:lnTo>
                <a:lnTo>
                  <a:pt x="11861789" y="6255596"/>
                </a:lnTo>
                <a:lnTo>
                  <a:pt x="11861789" y="6538690"/>
                </a:lnTo>
                <a:close/>
                <a:moveTo>
                  <a:pt x="11527112" y="6835499"/>
                </a:moveTo>
                <a:lnTo>
                  <a:pt x="11527112" y="6552406"/>
                </a:lnTo>
                <a:lnTo>
                  <a:pt x="11861789" y="6552406"/>
                </a:lnTo>
                <a:lnTo>
                  <a:pt x="11861789" y="6835499"/>
                </a:lnTo>
                <a:close/>
                <a:moveTo>
                  <a:pt x="11176232" y="305593"/>
                </a:moveTo>
                <a:lnTo>
                  <a:pt x="11176232" y="22489"/>
                </a:lnTo>
                <a:lnTo>
                  <a:pt x="11510898" y="22489"/>
                </a:lnTo>
                <a:lnTo>
                  <a:pt x="11510898" y="305593"/>
                </a:lnTo>
                <a:close/>
                <a:moveTo>
                  <a:pt x="11176232" y="602413"/>
                </a:moveTo>
                <a:lnTo>
                  <a:pt x="11176232" y="319309"/>
                </a:lnTo>
                <a:lnTo>
                  <a:pt x="11510898" y="319309"/>
                </a:lnTo>
                <a:lnTo>
                  <a:pt x="11510898" y="602413"/>
                </a:lnTo>
                <a:close/>
                <a:moveTo>
                  <a:pt x="11176232" y="899223"/>
                </a:moveTo>
                <a:lnTo>
                  <a:pt x="11176232" y="616129"/>
                </a:lnTo>
                <a:lnTo>
                  <a:pt x="11510898" y="616129"/>
                </a:lnTo>
                <a:lnTo>
                  <a:pt x="11510898" y="899223"/>
                </a:lnTo>
                <a:close/>
                <a:moveTo>
                  <a:pt x="11176232" y="1196033"/>
                </a:moveTo>
                <a:lnTo>
                  <a:pt x="11176232" y="912928"/>
                </a:lnTo>
                <a:lnTo>
                  <a:pt x="11510898" y="912928"/>
                </a:lnTo>
                <a:lnTo>
                  <a:pt x="11510898" y="1196033"/>
                </a:lnTo>
                <a:close/>
                <a:moveTo>
                  <a:pt x="11176232" y="1492853"/>
                </a:moveTo>
                <a:lnTo>
                  <a:pt x="11176232" y="1209749"/>
                </a:lnTo>
                <a:lnTo>
                  <a:pt x="11510898" y="1209749"/>
                </a:lnTo>
                <a:lnTo>
                  <a:pt x="11510898" y="1492853"/>
                </a:lnTo>
                <a:close/>
                <a:moveTo>
                  <a:pt x="11176232" y="1789662"/>
                </a:moveTo>
                <a:lnTo>
                  <a:pt x="11176232" y="1506569"/>
                </a:lnTo>
                <a:lnTo>
                  <a:pt x="11510898" y="1506569"/>
                </a:lnTo>
                <a:lnTo>
                  <a:pt x="11510898" y="1789662"/>
                </a:lnTo>
                <a:close/>
                <a:moveTo>
                  <a:pt x="11176232" y="2086472"/>
                </a:moveTo>
                <a:lnTo>
                  <a:pt x="11176232" y="1803368"/>
                </a:lnTo>
                <a:lnTo>
                  <a:pt x="11510898" y="1803368"/>
                </a:lnTo>
                <a:lnTo>
                  <a:pt x="11510898" y="2086472"/>
                </a:lnTo>
                <a:close/>
                <a:moveTo>
                  <a:pt x="11176232" y="2383292"/>
                </a:moveTo>
                <a:lnTo>
                  <a:pt x="11176232" y="2100188"/>
                </a:lnTo>
                <a:lnTo>
                  <a:pt x="11510898" y="2100188"/>
                </a:lnTo>
                <a:lnTo>
                  <a:pt x="11510898" y="2383292"/>
                </a:lnTo>
                <a:close/>
                <a:moveTo>
                  <a:pt x="11176232" y="2680112"/>
                </a:moveTo>
                <a:lnTo>
                  <a:pt x="11176232" y="2397008"/>
                </a:lnTo>
                <a:lnTo>
                  <a:pt x="11510898" y="2397008"/>
                </a:lnTo>
                <a:lnTo>
                  <a:pt x="11510898" y="2680112"/>
                </a:lnTo>
                <a:close/>
                <a:moveTo>
                  <a:pt x="11176232" y="2976922"/>
                </a:moveTo>
                <a:lnTo>
                  <a:pt x="11176232" y="2693828"/>
                </a:lnTo>
                <a:lnTo>
                  <a:pt x="11510898" y="2693828"/>
                </a:lnTo>
                <a:lnTo>
                  <a:pt x="11510898" y="2976922"/>
                </a:lnTo>
                <a:close/>
                <a:moveTo>
                  <a:pt x="11176232" y="3273742"/>
                </a:moveTo>
                <a:lnTo>
                  <a:pt x="11176232" y="2990638"/>
                </a:lnTo>
                <a:lnTo>
                  <a:pt x="11510898" y="2990638"/>
                </a:lnTo>
                <a:lnTo>
                  <a:pt x="11510898" y="3273742"/>
                </a:lnTo>
                <a:close/>
                <a:moveTo>
                  <a:pt x="11176232" y="3570541"/>
                </a:moveTo>
                <a:lnTo>
                  <a:pt x="11176232" y="3287447"/>
                </a:lnTo>
                <a:lnTo>
                  <a:pt x="11510898" y="3287447"/>
                </a:lnTo>
                <a:lnTo>
                  <a:pt x="11510898" y="3570541"/>
                </a:lnTo>
                <a:close/>
                <a:moveTo>
                  <a:pt x="11176232" y="3867361"/>
                </a:moveTo>
                <a:lnTo>
                  <a:pt x="11176232" y="3584257"/>
                </a:lnTo>
                <a:lnTo>
                  <a:pt x="11510898" y="3584257"/>
                </a:lnTo>
                <a:lnTo>
                  <a:pt x="11510898" y="3867361"/>
                </a:lnTo>
                <a:close/>
                <a:moveTo>
                  <a:pt x="11176232" y="4164171"/>
                </a:moveTo>
                <a:lnTo>
                  <a:pt x="11176232" y="3881077"/>
                </a:lnTo>
                <a:lnTo>
                  <a:pt x="11510898" y="3881077"/>
                </a:lnTo>
                <a:lnTo>
                  <a:pt x="11510898" y="4164171"/>
                </a:lnTo>
                <a:close/>
                <a:moveTo>
                  <a:pt x="11176232" y="4460991"/>
                </a:moveTo>
                <a:lnTo>
                  <a:pt x="11176232" y="4177897"/>
                </a:lnTo>
                <a:lnTo>
                  <a:pt x="11510898" y="4177897"/>
                </a:lnTo>
                <a:lnTo>
                  <a:pt x="11510898" y="4460991"/>
                </a:lnTo>
                <a:close/>
                <a:moveTo>
                  <a:pt x="11176232" y="4757811"/>
                </a:moveTo>
                <a:lnTo>
                  <a:pt x="11176232" y="4474707"/>
                </a:lnTo>
                <a:lnTo>
                  <a:pt x="11510898" y="4474707"/>
                </a:lnTo>
                <a:lnTo>
                  <a:pt x="11510898" y="4757811"/>
                </a:lnTo>
                <a:close/>
                <a:moveTo>
                  <a:pt x="11176232" y="5054610"/>
                </a:moveTo>
                <a:lnTo>
                  <a:pt x="11176232" y="4771516"/>
                </a:lnTo>
                <a:lnTo>
                  <a:pt x="11510898" y="4771516"/>
                </a:lnTo>
                <a:lnTo>
                  <a:pt x="11510898" y="5054610"/>
                </a:lnTo>
                <a:close/>
                <a:moveTo>
                  <a:pt x="11176232" y="5351441"/>
                </a:moveTo>
                <a:lnTo>
                  <a:pt x="11176232" y="5068337"/>
                </a:lnTo>
                <a:lnTo>
                  <a:pt x="11510898" y="5068337"/>
                </a:lnTo>
                <a:lnTo>
                  <a:pt x="11510898" y="5351441"/>
                </a:lnTo>
                <a:close/>
                <a:moveTo>
                  <a:pt x="11176232" y="5648250"/>
                </a:moveTo>
                <a:lnTo>
                  <a:pt x="11176232" y="5365157"/>
                </a:lnTo>
                <a:lnTo>
                  <a:pt x="11510898" y="5365157"/>
                </a:lnTo>
                <a:lnTo>
                  <a:pt x="11510898" y="5648250"/>
                </a:lnTo>
                <a:close/>
                <a:moveTo>
                  <a:pt x="11176232" y="5945060"/>
                </a:moveTo>
                <a:lnTo>
                  <a:pt x="11176232" y="5661966"/>
                </a:lnTo>
                <a:lnTo>
                  <a:pt x="11510898" y="5661966"/>
                </a:lnTo>
                <a:lnTo>
                  <a:pt x="11510898" y="5945060"/>
                </a:lnTo>
                <a:close/>
                <a:moveTo>
                  <a:pt x="11176232" y="6241880"/>
                </a:moveTo>
                <a:lnTo>
                  <a:pt x="11176232" y="5958776"/>
                </a:lnTo>
                <a:lnTo>
                  <a:pt x="11510898" y="5958776"/>
                </a:lnTo>
                <a:lnTo>
                  <a:pt x="11510898" y="6241880"/>
                </a:lnTo>
                <a:close/>
                <a:moveTo>
                  <a:pt x="11176232" y="6538690"/>
                </a:moveTo>
                <a:lnTo>
                  <a:pt x="11176232" y="6255596"/>
                </a:lnTo>
                <a:lnTo>
                  <a:pt x="11510898" y="6255596"/>
                </a:lnTo>
                <a:lnTo>
                  <a:pt x="11510898" y="6538690"/>
                </a:lnTo>
                <a:close/>
                <a:moveTo>
                  <a:pt x="11176232" y="6835499"/>
                </a:moveTo>
                <a:lnTo>
                  <a:pt x="11176232" y="6552406"/>
                </a:lnTo>
                <a:lnTo>
                  <a:pt x="11510898" y="6552406"/>
                </a:lnTo>
                <a:lnTo>
                  <a:pt x="11510898" y="6835499"/>
                </a:lnTo>
                <a:close/>
                <a:moveTo>
                  <a:pt x="10825363" y="305593"/>
                </a:moveTo>
                <a:lnTo>
                  <a:pt x="10825363" y="22489"/>
                </a:lnTo>
                <a:lnTo>
                  <a:pt x="11160029" y="22489"/>
                </a:lnTo>
                <a:lnTo>
                  <a:pt x="11160029" y="305593"/>
                </a:lnTo>
                <a:close/>
                <a:moveTo>
                  <a:pt x="10825363" y="602413"/>
                </a:moveTo>
                <a:lnTo>
                  <a:pt x="10825363" y="319309"/>
                </a:lnTo>
                <a:lnTo>
                  <a:pt x="11160029" y="319309"/>
                </a:lnTo>
                <a:lnTo>
                  <a:pt x="11160029" y="602413"/>
                </a:lnTo>
                <a:close/>
                <a:moveTo>
                  <a:pt x="10825363" y="899223"/>
                </a:moveTo>
                <a:lnTo>
                  <a:pt x="10825363" y="616129"/>
                </a:lnTo>
                <a:lnTo>
                  <a:pt x="11160029" y="616129"/>
                </a:lnTo>
                <a:lnTo>
                  <a:pt x="11160029" y="899223"/>
                </a:lnTo>
                <a:close/>
                <a:moveTo>
                  <a:pt x="10825363" y="1196033"/>
                </a:moveTo>
                <a:lnTo>
                  <a:pt x="10825363" y="912928"/>
                </a:lnTo>
                <a:lnTo>
                  <a:pt x="11160029" y="912928"/>
                </a:lnTo>
                <a:lnTo>
                  <a:pt x="11160029" y="1196033"/>
                </a:lnTo>
                <a:close/>
                <a:moveTo>
                  <a:pt x="10825363" y="1492853"/>
                </a:moveTo>
                <a:lnTo>
                  <a:pt x="10825363" y="1209749"/>
                </a:lnTo>
                <a:lnTo>
                  <a:pt x="11160029" y="1209749"/>
                </a:lnTo>
                <a:lnTo>
                  <a:pt x="11160029" y="1492853"/>
                </a:lnTo>
                <a:close/>
                <a:moveTo>
                  <a:pt x="10825363" y="1789662"/>
                </a:moveTo>
                <a:lnTo>
                  <a:pt x="10825363" y="1506569"/>
                </a:lnTo>
                <a:lnTo>
                  <a:pt x="11160029" y="1506569"/>
                </a:lnTo>
                <a:lnTo>
                  <a:pt x="11160029" y="1789662"/>
                </a:lnTo>
                <a:close/>
                <a:moveTo>
                  <a:pt x="10825363" y="2086472"/>
                </a:moveTo>
                <a:lnTo>
                  <a:pt x="10825363" y="1803368"/>
                </a:lnTo>
                <a:lnTo>
                  <a:pt x="11160029" y="1803368"/>
                </a:lnTo>
                <a:lnTo>
                  <a:pt x="11160029" y="2086472"/>
                </a:lnTo>
                <a:close/>
                <a:moveTo>
                  <a:pt x="10825363" y="2383292"/>
                </a:moveTo>
                <a:lnTo>
                  <a:pt x="10825363" y="2100188"/>
                </a:lnTo>
                <a:lnTo>
                  <a:pt x="11160029" y="2100188"/>
                </a:lnTo>
                <a:lnTo>
                  <a:pt x="11160029" y="2383292"/>
                </a:lnTo>
                <a:close/>
                <a:moveTo>
                  <a:pt x="10825363" y="2680112"/>
                </a:moveTo>
                <a:lnTo>
                  <a:pt x="10825363" y="2397008"/>
                </a:lnTo>
                <a:lnTo>
                  <a:pt x="11160029" y="2397008"/>
                </a:lnTo>
                <a:lnTo>
                  <a:pt x="11160029" y="2680112"/>
                </a:lnTo>
                <a:close/>
                <a:moveTo>
                  <a:pt x="10825363" y="2976922"/>
                </a:moveTo>
                <a:lnTo>
                  <a:pt x="10825363" y="2693828"/>
                </a:lnTo>
                <a:lnTo>
                  <a:pt x="11160029" y="2693828"/>
                </a:lnTo>
                <a:lnTo>
                  <a:pt x="11160029" y="2976922"/>
                </a:lnTo>
                <a:close/>
                <a:moveTo>
                  <a:pt x="10825363" y="3273742"/>
                </a:moveTo>
                <a:lnTo>
                  <a:pt x="10825363" y="2990638"/>
                </a:lnTo>
                <a:lnTo>
                  <a:pt x="11160029" y="2990638"/>
                </a:lnTo>
                <a:lnTo>
                  <a:pt x="11160029" y="3273742"/>
                </a:lnTo>
                <a:close/>
                <a:moveTo>
                  <a:pt x="10825363" y="3570541"/>
                </a:moveTo>
                <a:lnTo>
                  <a:pt x="10825363" y="3287447"/>
                </a:lnTo>
                <a:lnTo>
                  <a:pt x="11160029" y="3287447"/>
                </a:lnTo>
                <a:lnTo>
                  <a:pt x="11160029" y="3570541"/>
                </a:lnTo>
                <a:close/>
                <a:moveTo>
                  <a:pt x="10825363" y="3867361"/>
                </a:moveTo>
                <a:lnTo>
                  <a:pt x="10825363" y="3584257"/>
                </a:lnTo>
                <a:lnTo>
                  <a:pt x="11160029" y="3584257"/>
                </a:lnTo>
                <a:lnTo>
                  <a:pt x="11160029" y="3867361"/>
                </a:lnTo>
                <a:close/>
                <a:moveTo>
                  <a:pt x="10825363" y="4164171"/>
                </a:moveTo>
                <a:lnTo>
                  <a:pt x="10825363" y="3881077"/>
                </a:lnTo>
                <a:lnTo>
                  <a:pt x="11160029" y="3881077"/>
                </a:lnTo>
                <a:lnTo>
                  <a:pt x="11160029" y="4164171"/>
                </a:lnTo>
                <a:close/>
                <a:moveTo>
                  <a:pt x="10825363" y="4460991"/>
                </a:moveTo>
                <a:lnTo>
                  <a:pt x="10825363" y="4177897"/>
                </a:lnTo>
                <a:lnTo>
                  <a:pt x="11160029" y="4177897"/>
                </a:lnTo>
                <a:lnTo>
                  <a:pt x="11160029" y="4460991"/>
                </a:lnTo>
                <a:close/>
                <a:moveTo>
                  <a:pt x="10825363" y="4757811"/>
                </a:moveTo>
                <a:lnTo>
                  <a:pt x="10825363" y="4474707"/>
                </a:lnTo>
                <a:lnTo>
                  <a:pt x="11160029" y="4474707"/>
                </a:lnTo>
                <a:lnTo>
                  <a:pt x="11160029" y="4757811"/>
                </a:lnTo>
                <a:close/>
                <a:moveTo>
                  <a:pt x="10825363" y="5054610"/>
                </a:moveTo>
                <a:lnTo>
                  <a:pt x="10825363" y="4771516"/>
                </a:lnTo>
                <a:lnTo>
                  <a:pt x="11160029" y="4771516"/>
                </a:lnTo>
                <a:lnTo>
                  <a:pt x="11160029" y="5054610"/>
                </a:lnTo>
                <a:close/>
                <a:moveTo>
                  <a:pt x="10825363" y="5351441"/>
                </a:moveTo>
                <a:lnTo>
                  <a:pt x="10825363" y="5068337"/>
                </a:lnTo>
                <a:lnTo>
                  <a:pt x="11160029" y="5068337"/>
                </a:lnTo>
                <a:lnTo>
                  <a:pt x="11160029" y="5351441"/>
                </a:lnTo>
                <a:close/>
                <a:moveTo>
                  <a:pt x="10825363" y="5648250"/>
                </a:moveTo>
                <a:lnTo>
                  <a:pt x="10825363" y="5365157"/>
                </a:lnTo>
                <a:lnTo>
                  <a:pt x="11160029" y="5365157"/>
                </a:lnTo>
                <a:lnTo>
                  <a:pt x="11160029" y="5648250"/>
                </a:lnTo>
                <a:close/>
                <a:moveTo>
                  <a:pt x="10825363" y="5945060"/>
                </a:moveTo>
                <a:lnTo>
                  <a:pt x="10825363" y="5661966"/>
                </a:lnTo>
                <a:lnTo>
                  <a:pt x="11160029" y="5661966"/>
                </a:lnTo>
                <a:lnTo>
                  <a:pt x="11160029" y="5945060"/>
                </a:lnTo>
                <a:close/>
                <a:moveTo>
                  <a:pt x="10825363" y="6241880"/>
                </a:moveTo>
                <a:lnTo>
                  <a:pt x="10825363" y="5958776"/>
                </a:lnTo>
                <a:lnTo>
                  <a:pt x="11160029" y="5958776"/>
                </a:lnTo>
                <a:lnTo>
                  <a:pt x="11160029" y="6241880"/>
                </a:lnTo>
                <a:close/>
                <a:moveTo>
                  <a:pt x="10825363" y="6538690"/>
                </a:moveTo>
                <a:lnTo>
                  <a:pt x="10825363" y="6255596"/>
                </a:lnTo>
                <a:lnTo>
                  <a:pt x="11160029" y="6255596"/>
                </a:lnTo>
                <a:lnTo>
                  <a:pt x="11160029" y="6538690"/>
                </a:lnTo>
                <a:close/>
                <a:moveTo>
                  <a:pt x="10825363" y="6835499"/>
                </a:moveTo>
                <a:lnTo>
                  <a:pt x="10825363" y="6552406"/>
                </a:lnTo>
                <a:lnTo>
                  <a:pt x="11160029" y="6552406"/>
                </a:lnTo>
                <a:lnTo>
                  <a:pt x="11160029" y="6835499"/>
                </a:lnTo>
                <a:close/>
                <a:moveTo>
                  <a:pt x="10474483" y="305593"/>
                </a:moveTo>
                <a:lnTo>
                  <a:pt x="10474483" y="22489"/>
                </a:lnTo>
                <a:lnTo>
                  <a:pt x="10809160" y="22489"/>
                </a:lnTo>
                <a:lnTo>
                  <a:pt x="10809160" y="305593"/>
                </a:lnTo>
                <a:close/>
                <a:moveTo>
                  <a:pt x="10474483" y="602413"/>
                </a:moveTo>
                <a:lnTo>
                  <a:pt x="10474483" y="319309"/>
                </a:lnTo>
                <a:lnTo>
                  <a:pt x="10809160" y="319309"/>
                </a:lnTo>
                <a:lnTo>
                  <a:pt x="10809160" y="602413"/>
                </a:lnTo>
                <a:close/>
                <a:moveTo>
                  <a:pt x="10474483" y="899223"/>
                </a:moveTo>
                <a:lnTo>
                  <a:pt x="10474483" y="616129"/>
                </a:lnTo>
                <a:lnTo>
                  <a:pt x="10809160" y="616129"/>
                </a:lnTo>
                <a:lnTo>
                  <a:pt x="10809160" y="899223"/>
                </a:lnTo>
                <a:close/>
                <a:moveTo>
                  <a:pt x="10474483" y="1196033"/>
                </a:moveTo>
                <a:lnTo>
                  <a:pt x="10474483" y="912928"/>
                </a:lnTo>
                <a:lnTo>
                  <a:pt x="10809160" y="912928"/>
                </a:lnTo>
                <a:lnTo>
                  <a:pt x="10809160" y="1196033"/>
                </a:lnTo>
                <a:close/>
                <a:moveTo>
                  <a:pt x="10474483" y="1492853"/>
                </a:moveTo>
                <a:lnTo>
                  <a:pt x="10474483" y="1209749"/>
                </a:lnTo>
                <a:lnTo>
                  <a:pt x="10809160" y="1209749"/>
                </a:lnTo>
                <a:lnTo>
                  <a:pt x="10809160" y="1492853"/>
                </a:lnTo>
                <a:close/>
                <a:moveTo>
                  <a:pt x="10474483" y="1789662"/>
                </a:moveTo>
                <a:lnTo>
                  <a:pt x="10474483" y="1506569"/>
                </a:lnTo>
                <a:lnTo>
                  <a:pt x="10809160" y="1506569"/>
                </a:lnTo>
                <a:lnTo>
                  <a:pt x="10809160" y="1789662"/>
                </a:lnTo>
                <a:close/>
                <a:moveTo>
                  <a:pt x="10474483" y="2086472"/>
                </a:moveTo>
                <a:lnTo>
                  <a:pt x="10474483" y="1803368"/>
                </a:lnTo>
                <a:lnTo>
                  <a:pt x="10809160" y="1803368"/>
                </a:lnTo>
                <a:lnTo>
                  <a:pt x="10809160" y="2086472"/>
                </a:lnTo>
                <a:close/>
                <a:moveTo>
                  <a:pt x="10474483" y="2383292"/>
                </a:moveTo>
                <a:lnTo>
                  <a:pt x="10474483" y="2100188"/>
                </a:lnTo>
                <a:lnTo>
                  <a:pt x="10809160" y="2100188"/>
                </a:lnTo>
                <a:lnTo>
                  <a:pt x="10809160" y="2383292"/>
                </a:lnTo>
                <a:close/>
                <a:moveTo>
                  <a:pt x="10474483" y="2680112"/>
                </a:moveTo>
                <a:lnTo>
                  <a:pt x="10474483" y="2397008"/>
                </a:lnTo>
                <a:lnTo>
                  <a:pt x="10809160" y="2397008"/>
                </a:lnTo>
                <a:lnTo>
                  <a:pt x="10809160" y="2680112"/>
                </a:lnTo>
                <a:close/>
                <a:moveTo>
                  <a:pt x="10474483" y="2976922"/>
                </a:moveTo>
                <a:lnTo>
                  <a:pt x="10474483" y="2693828"/>
                </a:lnTo>
                <a:lnTo>
                  <a:pt x="10809160" y="2693828"/>
                </a:lnTo>
                <a:lnTo>
                  <a:pt x="10809160" y="2976922"/>
                </a:lnTo>
                <a:close/>
                <a:moveTo>
                  <a:pt x="10474483" y="3273742"/>
                </a:moveTo>
                <a:lnTo>
                  <a:pt x="10474483" y="2990638"/>
                </a:lnTo>
                <a:lnTo>
                  <a:pt x="10809160" y="2990638"/>
                </a:lnTo>
                <a:lnTo>
                  <a:pt x="10809160" y="3273742"/>
                </a:lnTo>
                <a:close/>
                <a:moveTo>
                  <a:pt x="10474483" y="3570541"/>
                </a:moveTo>
                <a:lnTo>
                  <a:pt x="10474483" y="3287447"/>
                </a:lnTo>
                <a:lnTo>
                  <a:pt x="10809160" y="3287447"/>
                </a:lnTo>
                <a:lnTo>
                  <a:pt x="10809160" y="3570541"/>
                </a:lnTo>
                <a:close/>
                <a:moveTo>
                  <a:pt x="10474483" y="3867361"/>
                </a:moveTo>
                <a:lnTo>
                  <a:pt x="10474483" y="3584257"/>
                </a:lnTo>
                <a:lnTo>
                  <a:pt x="10809160" y="3584257"/>
                </a:lnTo>
                <a:lnTo>
                  <a:pt x="10809160" y="3867361"/>
                </a:lnTo>
                <a:close/>
                <a:moveTo>
                  <a:pt x="10474483" y="4164171"/>
                </a:moveTo>
                <a:lnTo>
                  <a:pt x="10474483" y="3881077"/>
                </a:lnTo>
                <a:lnTo>
                  <a:pt x="10809160" y="3881077"/>
                </a:lnTo>
                <a:lnTo>
                  <a:pt x="10809160" y="4164171"/>
                </a:lnTo>
                <a:close/>
                <a:moveTo>
                  <a:pt x="10474483" y="4460991"/>
                </a:moveTo>
                <a:lnTo>
                  <a:pt x="10474483" y="4177897"/>
                </a:lnTo>
                <a:lnTo>
                  <a:pt x="10809160" y="4177897"/>
                </a:lnTo>
                <a:lnTo>
                  <a:pt x="10809160" y="4460991"/>
                </a:lnTo>
                <a:close/>
                <a:moveTo>
                  <a:pt x="10474483" y="4757811"/>
                </a:moveTo>
                <a:lnTo>
                  <a:pt x="10474483" y="4474707"/>
                </a:lnTo>
                <a:lnTo>
                  <a:pt x="10809160" y="4474707"/>
                </a:lnTo>
                <a:lnTo>
                  <a:pt x="10809160" y="4757811"/>
                </a:lnTo>
                <a:close/>
                <a:moveTo>
                  <a:pt x="10474483" y="5054610"/>
                </a:moveTo>
                <a:lnTo>
                  <a:pt x="10474483" y="4771516"/>
                </a:lnTo>
                <a:lnTo>
                  <a:pt x="10809160" y="4771516"/>
                </a:lnTo>
                <a:lnTo>
                  <a:pt x="10809160" y="5054610"/>
                </a:lnTo>
                <a:close/>
                <a:moveTo>
                  <a:pt x="10474483" y="5351441"/>
                </a:moveTo>
                <a:lnTo>
                  <a:pt x="10474483" y="5068337"/>
                </a:lnTo>
                <a:lnTo>
                  <a:pt x="10809160" y="5068337"/>
                </a:lnTo>
                <a:lnTo>
                  <a:pt x="10809160" y="5351441"/>
                </a:lnTo>
                <a:close/>
                <a:moveTo>
                  <a:pt x="10474483" y="5648250"/>
                </a:moveTo>
                <a:lnTo>
                  <a:pt x="10474483" y="5365157"/>
                </a:lnTo>
                <a:lnTo>
                  <a:pt x="10809160" y="5365157"/>
                </a:lnTo>
                <a:lnTo>
                  <a:pt x="10809160" y="5648250"/>
                </a:lnTo>
                <a:close/>
                <a:moveTo>
                  <a:pt x="10474483" y="5945060"/>
                </a:moveTo>
                <a:lnTo>
                  <a:pt x="10474483" y="5661966"/>
                </a:lnTo>
                <a:lnTo>
                  <a:pt x="10809160" y="5661966"/>
                </a:lnTo>
                <a:lnTo>
                  <a:pt x="10809160" y="5945060"/>
                </a:lnTo>
                <a:close/>
                <a:moveTo>
                  <a:pt x="10474483" y="6241880"/>
                </a:moveTo>
                <a:lnTo>
                  <a:pt x="10474483" y="5958776"/>
                </a:lnTo>
                <a:lnTo>
                  <a:pt x="10809160" y="5958776"/>
                </a:lnTo>
                <a:lnTo>
                  <a:pt x="10809160" y="6241880"/>
                </a:lnTo>
                <a:close/>
                <a:moveTo>
                  <a:pt x="10474483" y="6538690"/>
                </a:moveTo>
                <a:lnTo>
                  <a:pt x="10474483" y="6255596"/>
                </a:lnTo>
                <a:lnTo>
                  <a:pt x="10809160" y="6255596"/>
                </a:lnTo>
                <a:lnTo>
                  <a:pt x="10809160" y="6538690"/>
                </a:lnTo>
                <a:close/>
                <a:moveTo>
                  <a:pt x="10474483" y="6835499"/>
                </a:moveTo>
                <a:lnTo>
                  <a:pt x="10474483" y="6552406"/>
                </a:lnTo>
                <a:lnTo>
                  <a:pt x="10809160" y="6552406"/>
                </a:lnTo>
                <a:lnTo>
                  <a:pt x="10809160" y="6835499"/>
                </a:lnTo>
                <a:close/>
                <a:moveTo>
                  <a:pt x="10123614" y="305593"/>
                </a:moveTo>
                <a:lnTo>
                  <a:pt x="10123614" y="22489"/>
                </a:lnTo>
                <a:lnTo>
                  <a:pt x="10458269" y="22489"/>
                </a:lnTo>
                <a:lnTo>
                  <a:pt x="10458269" y="305593"/>
                </a:lnTo>
                <a:close/>
                <a:moveTo>
                  <a:pt x="10123614" y="602413"/>
                </a:moveTo>
                <a:lnTo>
                  <a:pt x="10123614" y="319309"/>
                </a:lnTo>
                <a:lnTo>
                  <a:pt x="10458269" y="319309"/>
                </a:lnTo>
                <a:lnTo>
                  <a:pt x="10458269" y="602413"/>
                </a:lnTo>
                <a:close/>
                <a:moveTo>
                  <a:pt x="10123614" y="899223"/>
                </a:moveTo>
                <a:lnTo>
                  <a:pt x="10123614" y="616129"/>
                </a:lnTo>
                <a:lnTo>
                  <a:pt x="10458269" y="616129"/>
                </a:lnTo>
                <a:lnTo>
                  <a:pt x="10458269" y="899223"/>
                </a:lnTo>
                <a:close/>
                <a:moveTo>
                  <a:pt x="10123614" y="1196033"/>
                </a:moveTo>
                <a:lnTo>
                  <a:pt x="10123614" y="912928"/>
                </a:lnTo>
                <a:lnTo>
                  <a:pt x="10458269" y="912928"/>
                </a:lnTo>
                <a:lnTo>
                  <a:pt x="10458269" y="1196033"/>
                </a:lnTo>
                <a:close/>
                <a:moveTo>
                  <a:pt x="10123614" y="1492853"/>
                </a:moveTo>
                <a:lnTo>
                  <a:pt x="10123614" y="1209749"/>
                </a:lnTo>
                <a:lnTo>
                  <a:pt x="10458269" y="1209749"/>
                </a:lnTo>
                <a:lnTo>
                  <a:pt x="10458269" y="1492853"/>
                </a:lnTo>
                <a:close/>
                <a:moveTo>
                  <a:pt x="10123614" y="1789662"/>
                </a:moveTo>
                <a:lnTo>
                  <a:pt x="10123614" y="1506569"/>
                </a:lnTo>
                <a:lnTo>
                  <a:pt x="10458269" y="1506569"/>
                </a:lnTo>
                <a:lnTo>
                  <a:pt x="10458269" y="1789662"/>
                </a:lnTo>
                <a:close/>
                <a:moveTo>
                  <a:pt x="10123614" y="2086472"/>
                </a:moveTo>
                <a:lnTo>
                  <a:pt x="10123614" y="1803368"/>
                </a:lnTo>
                <a:lnTo>
                  <a:pt x="10458269" y="1803368"/>
                </a:lnTo>
                <a:lnTo>
                  <a:pt x="10458269" y="2086472"/>
                </a:lnTo>
                <a:close/>
                <a:moveTo>
                  <a:pt x="10123614" y="2383292"/>
                </a:moveTo>
                <a:lnTo>
                  <a:pt x="10123614" y="2100188"/>
                </a:lnTo>
                <a:lnTo>
                  <a:pt x="10458269" y="2100188"/>
                </a:lnTo>
                <a:lnTo>
                  <a:pt x="10458269" y="2383292"/>
                </a:lnTo>
                <a:close/>
                <a:moveTo>
                  <a:pt x="10123614" y="2680112"/>
                </a:moveTo>
                <a:lnTo>
                  <a:pt x="10123614" y="2397008"/>
                </a:lnTo>
                <a:lnTo>
                  <a:pt x="10458269" y="2397008"/>
                </a:lnTo>
                <a:lnTo>
                  <a:pt x="10458269" y="2680112"/>
                </a:lnTo>
                <a:close/>
                <a:moveTo>
                  <a:pt x="10123614" y="2976922"/>
                </a:moveTo>
                <a:lnTo>
                  <a:pt x="10123614" y="2693828"/>
                </a:lnTo>
                <a:lnTo>
                  <a:pt x="10458269" y="2693828"/>
                </a:lnTo>
                <a:lnTo>
                  <a:pt x="10458269" y="2976922"/>
                </a:lnTo>
                <a:close/>
                <a:moveTo>
                  <a:pt x="10123614" y="3273742"/>
                </a:moveTo>
                <a:lnTo>
                  <a:pt x="10123614" y="2990638"/>
                </a:lnTo>
                <a:lnTo>
                  <a:pt x="10458269" y="2990638"/>
                </a:lnTo>
                <a:lnTo>
                  <a:pt x="10458269" y="3273742"/>
                </a:lnTo>
                <a:close/>
                <a:moveTo>
                  <a:pt x="10123614" y="3570541"/>
                </a:moveTo>
                <a:lnTo>
                  <a:pt x="10123614" y="3287447"/>
                </a:lnTo>
                <a:lnTo>
                  <a:pt x="10458269" y="3287447"/>
                </a:lnTo>
                <a:lnTo>
                  <a:pt x="10458269" y="3570541"/>
                </a:lnTo>
                <a:close/>
                <a:moveTo>
                  <a:pt x="10123614" y="3867361"/>
                </a:moveTo>
                <a:lnTo>
                  <a:pt x="10123614" y="3584257"/>
                </a:lnTo>
                <a:lnTo>
                  <a:pt x="10458269" y="3584257"/>
                </a:lnTo>
                <a:lnTo>
                  <a:pt x="10458269" y="3867361"/>
                </a:lnTo>
                <a:close/>
                <a:moveTo>
                  <a:pt x="10123614" y="4164171"/>
                </a:moveTo>
                <a:lnTo>
                  <a:pt x="10123614" y="3881077"/>
                </a:lnTo>
                <a:lnTo>
                  <a:pt x="10458269" y="3881077"/>
                </a:lnTo>
                <a:lnTo>
                  <a:pt x="10458269" y="4164171"/>
                </a:lnTo>
                <a:close/>
                <a:moveTo>
                  <a:pt x="10123614" y="4460991"/>
                </a:moveTo>
                <a:lnTo>
                  <a:pt x="10123614" y="4177897"/>
                </a:lnTo>
                <a:lnTo>
                  <a:pt x="10458269" y="4177897"/>
                </a:lnTo>
                <a:lnTo>
                  <a:pt x="10458269" y="4460991"/>
                </a:lnTo>
                <a:close/>
                <a:moveTo>
                  <a:pt x="10123614" y="4757811"/>
                </a:moveTo>
                <a:lnTo>
                  <a:pt x="10123614" y="4474707"/>
                </a:lnTo>
                <a:lnTo>
                  <a:pt x="10458269" y="4474707"/>
                </a:lnTo>
                <a:lnTo>
                  <a:pt x="10458269" y="4757811"/>
                </a:lnTo>
                <a:close/>
                <a:moveTo>
                  <a:pt x="10123614" y="5054610"/>
                </a:moveTo>
                <a:lnTo>
                  <a:pt x="10123614" y="4771516"/>
                </a:lnTo>
                <a:lnTo>
                  <a:pt x="10458269" y="4771516"/>
                </a:lnTo>
                <a:lnTo>
                  <a:pt x="10458269" y="5054610"/>
                </a:lnTo>
                <a:close/>
                <a:moveTo>
                  <a:pt x="10123614" y="5351441"/>
                </a:moveTo>
                <a:lnTo>
                  <a:pt x="10123614" y="5068337"/>
                </a:lnTo>
                <a:lnTo>
                  <a:pt x="10458269" y="5068337"/>
                </a:lnTo>
                <a:lnTo>
                  <a:pt x="10458269" y="5351441"/>
                </a:lnTo>
                <a:close/>
                <a:moveTo>
                  <a:pt x="10123614" y="5648250"/>
                </a:moveTo>
                <a:lnTo>
                  <a:pt x="10123614" y="5365157"/>
                </a:lnTo>
                <a:lnTo>
                  <a:pt x="10458269" y="5365157"/>
                </a:lnTo>
                <a:lnTo>
                  <a:pt x="10458269" y="5648250"/>
                </a:lnTo>
                <a:close/>
                <a:moveTo>
                  <a:pt x="10123614" y="5945060"/>
                </a:moveTo>
                <a:lnTo>
                  <a:pt x="10123614" y="5661966"/>
                </a:lnTo>
                <a:lnTo>
                  <a:pt x="10458269" y="5661966"/>
                </a:lnTo>
                <a:lnTo>
                  <a:pt x="10458269" y="5945060"/>
                </a:lnTo>
                <a:close/>
                <a:moveTo>
                  <a:pt x="10123614" y="6241880"/>
                </a:moveTo>
                <a:lnTo>
                  <a:pt x="10123614" y="5958776"/>
                </a:lnTo>
                <a:lnTo>
                  <a:pt x="10458269" y="5958776"/>
                </a:lnTo>
                <a:lnTo>
                  <a:pt x="10458269" y="6241880"/>
                </a:lnTo>
                <a:close/>
                <a:moveTo>
                  <a:pt x="10123614" y="6538690"/>
                </a:moveTo>
                <a:lnTo>
                  <a:pt x="10123614" y="6255596"/>
                </a:lnTo>
                <a:lnTo>
                  <a:pt x="10458269" y="6255596"/>
                </a:lnTo>
                <a:lnTo>
                  <a:pt x="10458269" y="6538690"/>
                </a:lnTo>
                <a:close/>
                <a:moveTo>
                  <a:pt x="10123614" y="6835499"/>
                </a:moveTo>
                <a:lnTo>
                  <a:pt x="10123614" y="6552406"/>
                </a:lnTo>
                <a:lnTo>
                  <a:pt x="10458269" y="6552406"/>
                </a:lnTo>
                <a:lnTo>
                  <a:pt x="10458269" y="6835499"/>
                </a:lnTo>
                <a:close/>
                <a:moveTo>
                  <a:pt x="9772734" y="305593"/>
                </a:moveTo>
                <a:lnTo>
                  <a:pt x="9772734" y="22489"/>
                </a:lnTo>
                <a:lnTo>
                  <a:pt x="10107390" y="22489"/>
                </a:lnTo>
                <a:lnTo>
                  <a:pt x="10107390" y="305593"/>
                </a:lnTo>
                <a:close/>
                <a:moveTo>
                  <a:pt x="9772734" y="602413"/>
                </a:moveTo>
                <a:lnTo>
                  <a:pt x="9772734" y="319309"/>
                </a:lnTo>
                <a:lnTo>
                  <a:pt x="10107390" y="319309"/>
                </a:lnTo>
                <a:lnTo>
                  <a:pt x="10107390" y="602413"/>
                </a:lnTo>
                <a:close/>
                <a:moveTo>
                  <a:pt x="9772734" y="899223"/>
                </a:moveTo>
                <a:lnTo>
                  <a:pt x="9772734" y="616129"/>
                </a:lnTo>
                <a:lnTo>
                  <a:pt x="10107390" y="616129"/>
                </a:lnTo>
                <a:lnTo>
                  <a:pt x="10107390" y="899223"/>
                </a:lnTo>
                <a:close/>
                <a:moveTo>
                  <a:pt x="9772734" y="1196033"/>
                </a:moveTo>
                <a:lnTo>
                  <a:pt x="9772734" y="912928"/>
                </a:lnTo>
                <a:lnTo>
                  <a:pt x="10107390" y="912928"/>
                </a:lnTo>
                <a:lnTo>
                  <a:pt x="10107390" y="1196033"/>
                </a:lnTo>
                <a:close/>
                <a:moveTo>
                  <a:pt x="9772734" y="1492853"/>
                </a:moveTo>
                <a:lnTo>
                  <a:pt x="9772734" y="1209749"/>
                </a:lnTo>
                <a:lnTo>
                  <a:pt x="10107390" y="1209749"/>
                </a:lnTo>
                <a:lnTo>
                  <a:pt x="10107390" y="1492853"/>
                </a:lnTo>
                <a:close/>
                <a:moveTo>
                  <a:pt x="9772734" y="1789662"/>
                </a:moveTo>
                <a:lnTo>
                  <a:pt x="9772734" y="1506569"/>
                </a:lnTo>
                <a:lnTo>
                  <a:pt x="10107390" y="1506569"/>
                </a:lnTo>
                <a:lnTo>
                  <a:pt x="10107390" y="1789662"/>
                </a:lnTo>
                <a:close/>
                <a:moveTo>
                  <a:pt x="9772734" y="2086472"/>
                </a:moveTo>
                <a:lnTo>
                  <a:pt x="9772734" y="1803368"/>
                </a:lnTo>
                <a:lnTo>
                  <a:pt x="10107390" y="1803368"/>
                </a:lnTo>
                <a:lnTo>
                  <a:pt x="10107390" y="2086472"/>
                </a:lnTo>
                <a:close/>
                <a:moveTo>
                  <a:pt x="9772734" y="2383292"/>
                </a:moveTo>
                <a:lnTo>
                  <a:pt x="9772734" y="2100188"/>
                </a:lnTo>
                <a:lnTo>
                  <a:pt x="10107390" y="2100188"/>
                </a:lnTo>
                <a:lnTo>
                  <a:pt x="10107390" y="2383292"/>
                </a:lnTo>
                <a:close/>
                <a:moveTo>
                  <a:pt x="9772734" y="2680112"/>
                </a:moveTo>
                <a:lnTo>
                  <a:pt x="9772734" y="2397008"/>
                </a:lnTo>
                <a:lnTo>
                  <a:pt x="10107390" y="2397008"/>
                </a:lnTo>
                <a:lnTo>
                  <a:pt x="10107390" y="2680112"/>
                </a:lnTo>
                <a:close/>
                <a:moveTo>
                  <a:pt x="9772734" y="2976922"/>
                </a:moveTo>
                <a:lnTo>
                  <a:pt x="9772734" y="2693828"/>
                </a:lnTo>
                <a:lnTo>
                  <a:pt x="10107390" y="2693828"/>
                </a:lnTo>
                <a:lnTo>
                  <a:pt x="10107390" y="2976922"/>
                </a:lnTo>
                <a:close/>
                <a:moveTo>
                  <a:pt x="9772734" y="3273742"/>
                </a:moveTo>
                <a:lnTo>
                  <a:pt x="9772734" y="2990638"/>
                </a:lnTo>
                <a:lnTo>
                  <a:pt x="10107390" y="2990638"/>
                </a:lnTo>
                <a:lnTo>
                  <a:pt x="10107390" y="3273742"/>
                </a:lnTo>
                <a:close/>
                <a:moveTo>
                  <a:pt x="9772734" y="3570541"/>
                </a:moveTo>
                <a:lnTo>
                  <a:pt x="9772734" y="3287447"/>
                </a:lnTo>
                <a:lnTo>
                  <a:pt x="10107390" y="3287447"/>
                </a:lnTo>
                <a:lnTo>
                  <a:pt x="10107390" y="3570541"/>
                </a:lnTo>
                <a:close/>
                <a:moveTo>
                  <a:pt x="9772734" y="3867361"/>
                </a:moveTo>
                <a:lnTo>
                  <a:pt x="9772734" y="3584257"/>
                </a:lnTo>
                <a:lnTo>
                  <a:pt x="10107390" y="3584257"/>
                </a:lnTo>
                <a:lnTo>
                  <a:pt x="10107390" y="3867361"/>
                </a:lnTo>
                <a:close/>
                <a:moveTo>
                  <a:pt x="9772734" y="4164171"/>
                </a:moveTo>
                <a:lnTo>
                  <a:pt x="9772734" y="3881077"/>
                </a:lnTo>
                <a:lnTo>
                  <a:pt x="10107390" y="3881077"/>
                </a:lnTo>
                <a:lnTo>
                  <a:pt x="10107390" y="4164171"/>
                </a:lnTo>
                <a:close/>
                <a:moveTo>
                  <a:pt x="9772734" y="4460991"/>
                </a:moveTo>
                <a:lnTo>
                  <a:pt x="9772734" y="4177897"/>
                </a:lnTo>
                <a:lnTo>
                  <a:pt x="10107390" y="4177897"/>
                </a:lnTo>
                <a:lnTo>
                  <a:pt x="10107390" y="4460991"/>
                </a:lnTo>
                <a:close/>
                <a:moveTo>
                  <a:pt x="9772734" y="4757811"/>
                </a:moveTo>
                <a:lnTo>
                  <a:pt x="9772734" y="4474707"/>
                </a:lnTo>
                <a:lnTo>
                  <a:pt x="10107390" y="4474707"/>
                </a:lnTo>
                <a:lnTo>
                  <a:pt x="10107390" y="4757811"/>
                </a:lnTo>
                <a:close/>
                <a:moveTo>
                  <a:pt x="9772734" y="5054610"/>
                </a:moveTo>
                <a:lnTo>
                  <a:pt x="9772734" y="4771516"/>
                </a:lnTo>
                <a:lnTo>
                  <a:pt x="10107390" y="4771516"/>
                </a:lnTo>
                <a:lnTo>
                  <a:pt x="10107390" y="5054610"/>
                </a:lnTo>
                <a:close/>
                <a:moveTo>
                  <a:pt x="9772734" y="5351441"/>
                </a:moveTo>
                <a:lnTo>
                  <a:pt x="9772734" y="5068337"/>
                </a:lnTo>
                <a:lnTo>
                  <a:pt x="10107390" y="5068337"/>
                </a:lnTo>
                <a:lnTo>
                  <a:pt x="10107390" y="5351441"/>
                </a:lnTo>
                <a:close/>
                <a:moveTo>
                  <a:pt x="9772734" y="5648250"/>
                </a:moveTo>
                <a:lnTo>
                  <a:pt x="9772734" y="5365157"/>
                </a:lnTo>
                <a:lnTo>
                  <a:pt x="10107390" y="5365157"/>
                </a:lnTo>
                <a:lnTo>
                  <a:pt x="10107390" y="5648250"/>
                </a:lnTo>
                <a:close/>
                <a:moveTo>
                  <a:pt x="9772734" y="5945060"/>
                </a:moveTo>
                <a:lnTo>
                  <a:pt x="9772734" y="5661966"/>
                </a:lnTo>
                <a:lnTo>
                  <a:pt x="10107390" y="5661966"/>
                </a:lnTo>
                <a:lnTo>
                  <a:pt x="10107390" y="5945060"/>
                </a:lnTo>
                <a:close/>
                <a:moveTo>
                  <a:pt x="9772734" y="6241880"/>
                </a:moveTo>
                <a:lnTo>
                  <a:pt x="9772734" y="5958776"/>
                </a:lnTo>
                <a:lnTo>
                  <a:pt x="10107390" y="5958776"/>
                </a:lnTo>
                <a:lnTo>
                  <a:pt x="10107390" y="6241880"/>
                </a:lnTo>
                <a:close/>
                <a:moveTo>
                  <a:pt x="9772734" y="6538690"/>
                </a:moveTo>
                <a:lnTo>
                  <a:pt x="9772734" y="6255596"/>
                </a:lnTo>
                <a:lnTo>
                  <a:pt x="10107390" y="6255596"/>
                </a:lnTo>
                <a:lnTo>
                  <a:pt x="10107390" y="6538690"/>
                </a:lnTo>
                <a:close/>
                <a:moveTo>
                  <a:pt x="9772734" y="6835499"/>
                </a:moveTo>
                <a:lnTo>
                  <a:pt x="9772734" y="6552406"/>
                </a:lnTo>
                <a:lnTo>
                  <a:pt x="10107390" y="6552406"/>
                </a:lnTo>
                <a:lnTo>
                  <a:pt x="10107390" y="6835499"/>
                </a:lnTo>
                <a:close/>
                <a:moveTo>
                  <a:pt x="9421844" y="305593"/>
                </a:moveTo>
                <a:lnTo>
                  <a:pt x="9421844" y="22489"/>
                </a:lnTo>
                <a:lnTo>
                  <a:pt x="9756520" y="22489"/>
                </a:lnTo>
                <a:lnTo>
                  <a:pt x="9756520" y="305593"/>
                </a:lnTo>
                <a:close/>
                <a:moveTo>
                  <a:pt x="9421844" y="602413"/>
                </a:moveTo>
                <a:lnTo>
                  <a:pt x="9421844" y="319309"/>
                </a:lnTo>
                <a:lnTo>
                  <a:pt x="9756520" y="319309"/>
                </a:lnTo>
                <a:lnTo>
                  <a:pt x="9756520" y="602413"/>
                </a:lnTo>
                <a:close/>
                <a:moveTo>
                  <a:pt x="9421844" y="899223"/>
                </a:moveTo>
                <a:lnTo>
                  <a:pt x="9421844" y="616129"/>
                </a:lnTo>
                <a:lnTo>
                  <a:pt x="9756520" y="616129"/>
                </a:lnTo>
                <a:lnTo>
                  <a:pt x="9756520" y="899223"/>
                </a:lnTo>
                <a:close/>
                <a:moveTo>
                  <a:pt x="9421844" y="1196033"/>
                </a:moveTo>
                <a:lnTo>
                  <a:pt x="9421844" y="912928"/>
                </a:lnTo>
                <a:lnTo>
                  <a:pt x="9756520" y="912928"/>
                </a:lnTo>
                <a:lnTo>
                  <a:pt x="9756520" y="1196033"/>
                </a:lnTo>
                <a:close/>
                <a:moveTo>
                  <a:pt x="9421844" y="1492853"/>
                </a:moveTo>
                <a:lnTo>
                  <a:pt x="9421844" y="1209749"/>
                </a:lnTo>
                <a:lnTo>
                  <a:pt x="9756520" y="1209749"/>
                </a:lnTo>
                <a:lnTo>
                  <a:pt x="9756520" y="1492853"/>
                </a:lnTo>
                <a:close/>
                <a:moveTo>
                  <a:pt x="9421844" y="1789662"/>
                </a:moveTo>
                <a:lnTo>
                  <a:pt x="9421844" y="1506569"/>
                </a:lnTo>
                <a:lnTo>
                  <a:pt x="9756520" y="1506569"/>
                </a:lnTo>
                <a:lnTo>
                  <a:pt x="9756520" y="1789662"/>
                </a:lnTo>
                <a:close/>
                <a:moveTo>
                  <a:pt x="9421844" y="2086472"/>
                </a:moveTo>
                <a:lnTo>
                  <a:pt x="9421844" y="1803368"/>
                </a:lnTo>
                <a:lnTo>
                  <a:pt x="9756520" y="1803368"/>
                </a:lnTo>
                <a:lnTo>
                  <a:pt x="9756520" y="2086472"/>
                </a:lnTo>
                <a:close/>
                <a:moveTo>
                  <a:pt x="9421844" y="2383292"/>
                </a:moveTo>
                <a:lnTo>
                  <a:pt x="9421844" y="2100188"/>
                </a:lnTo>
                <a:lnTo>
                  <a:pt x="9756520" y="2100188"/>
                </a:lnTo>
                <a:lnTo>
                  <a:pt x="9756520" y="2383292"/>
                </a:lnTo>
                <a:close/>
                <a:moveTo>
                  <a:pt x="9421844" y="2680112"/>
                </a:moveTo>
                <a:lnTo>
                  <a:pt x="9421844" y="2397008"/>
                </a:lnTo>
                <a:lnTo>
                  <a:pt x="9756520" y="2397008"/>
                </a:lnTo>
                <a:lnTo>
                  <a:pt x="9756520" y="2680112"/>
                </a:lnTo>
                <a:close/>
                <a:moveTo>
                  <a:pt x="9421844" y="2976922"/>
                </a:moveTo>
                <a:lnTo>
                  <a:pt x="9421844" y="2693828"/>
                </a:lnTo>
                <a:lnTo>
                  <a:pt x="9756520" y="2693828"/>
                </a:lnTo>
                <a:lnTo>
                  <a:pt x="9756520" y="2976922"/>
                </a:lnTo>
                <a:close/>
                <a:moveTo>
                  <a:pt x="9421844" y="3273742"/>
                </a:moveTo>
                <a:lnTo>
                  <a:pt x="9421844" y="2990638"/>
                </a:lnTo>
                <a:lnTo>
                  <a:pt x="9756520" y="2990638"/>
                </a:lnTo>
                <a:lnTo>
                  <a:pt x="9756520" y="3273742"/>
                </a:lnTo>
                <a:close/>
                <a:moveTo>
                  <a:pt x="9421844" y="3570541"/>
                </a:moveTo>
                <a:lnTo>
                  <a:pt x="9421844" y="3287447"/>
                </a:lnTo>
                <a:lnTo>
                  <a:pt x="9756520" y="3287447"/>
                </a:lnTo>
                <a:lnTo>
                  <a:pt x="9756520" y="3570541"/>
                </a:lnTo>
                <a:close/>
                <a:moveTo>
                  <a:pt x="9421844" y="3867361"/>
                </a:moveTo>
                <a:lnTo>
                  <a:pt x="9421844" y="3584257"/>
                </a:lnTo>
                <a:lnTo>
                  <a:pt x="9756520" y="3584257"/>
                </a:lnTo>
                <a:lnTo>
                  <a:pt x="9756520" y="3867361"/>
                </a:lnTo>
                <a:close/>
                <a:moveTo>
                  <a:pt x="9421844" y="4164171"/>
                </a:moveTo>
                <a:lnTo>
                  <a:pt x="9421844" y="3881077"/>
                </a:lnTo>
                <a:lnTo>
                  <a:pt x="9756520" y="3881077"/>
                </a:lnTo>
                <a:lnTo>
                  <a:pt x="9756520" y="4164171"/>
                </a:lnTo>
                <a:close/>
                <a:moveTo>
                  <a:pt x="9421844" y="4460991"/>
                </a:moveTo>
                <a:lnTo>
                  <a:pt x="9421844" y="4177897"/>
                </a:lnTo>
                <a:lnTo>
                  <a:pt x="9756520" y="4177897"/>
                </a:lnTo>
                <a:lnTo>
                  <a:pt x="9756520" y="4460991"/>
                </a:lnTo>
                <a:close/>
                <a:moveTo>
                  <a:pt x="9421844" y="4757811"/>
                </a:moveTo>
                <a:lnTo>
                  <a:pt x="9421844" y="4474707"/>
                </a:lnTo>
                <a:lnTo>
                  <a:pt x="9756520" y="4474707"/>
                </a:lnTo>
                <a:lnTo>
                  <a:pt x="9756520" y="4757811"/>
                </a:lnTo>
                <a:close/>
                <a:moveTo>
                  <a:pt x="9421844" y="5054610"/>
                </a:moveTo>
                <a:lnTo>
                  <a:pt x="9421844" y="4771516"/>
                </a:lnTo>
                <a:lnTo>
                  <a:pt x="9756520" y="4771516"/>
                </a:lnTo>
                <a:lnTo>
                  <a:pt x="9756520" y="5054610"/>
                </a:lnTo>
                <a:close/>
                <a:moveTo>
                  <a:pt x="9421844" y="5351441"/>
                </a:moveTo>
                <a:lnTo>
                  <a:pt x="9421844" y="5068337"/>
                </a:lnTo>
                <a:lnTo>
                  <a:pt x="9756520" y="5068337"/>
                </a:lnTo>
                <a:lnTo>
                  <a:pt x="9756520" y="5351441"/>
                </a:lnTo>
                <a:close/>
                <a:moveTo>
                  <a:pt x="9421844" y="5648250"/>
                </a:moveTo>
                <a:lnTo>
                  <a:pt x="9421844" y="5365157"/>
                </a:lnTo>
                <a:lnTo>
                  <a:pt x="9756520" y="5365157"/>
                </a:lnTo>
                <a:lnTo>
                  <a:pt x="9756520" y="5648250"/>
                </a:lnTo>
                <a:close/>
                <a:moveTo>
                  <a:pt x="9421844" y="5945060"/>
                </a:moveTo>
                <a:lnTo>
                  <a:pt x="9421844" y="5661966"/>
                </a:lnTo>
                <a:lnTo>
                  <a:pt x="9756520" y="5661966"/>
                </a:lnTo>
                <a:lnTo>
                  <a:pt x="9756520" y="5945060"/>
                </a:lnTo>
                <a:close/>
                <a:moveTo>
                  <a:pt x="9421844" y="6241880"/>
                </a:moveTo>
                <a:lnTo>
                  <a:pt x="9421844" y="5958776"/>
                </a:lnTo>
                <a:lnTo>
                  <a:pt x="9756520" y="5958776"/>
                </a:lnTo>
                <a:lnTo>
                  <a:pt x="9756520" y="6241880"/>
                </a:lnTo>
                <a:close/>
                <a:moveTo>
                  <a:pt x="9421844" y="6538690"/>
                </a:moveTo>
                <a:lnTo>
                  <a:pt x="9421844" y="6255596"/>
                </a:lnTo>
                <a:lnTo>
                  <a:pt x="9756520" y="6255596"/>
                </a:lnTo>
                <a:lnTo>
                  <a:pt x="9756520" y="6538690"/>
                </a:lnTo>
                <a:close/>
                <a:moveTo>
                  <a:pt x="9421844" y="6835499"/>
                </a:moveTo>
                <a:lnTo>
                  <a:pt x="9421844" y="6552406"/>
                </a:lnTo>
                <a:lnTo>
                  <a:pt x="9756520" y="6552406"/>
                </a:lnTo>
                <a:lnTo>
                  <a:pt x="9756520" y="6835499"/>
                </a:lnTo>
                <a:close/>
                <a:moveTo>
                  <a:pt x="9070964" y="305593"/>
                </a:moveTo>
                <a:lnTo>
                  <a:pt x="9070964" y="22489"/>
                </a:lnTo>
                <a:lnTo>
                  <a:pt x="9405630" y="22489"/>
                </a:lnTo>
                <a:lnTo>
                  <a:pt x="9405630" y="305593"/>
                </a:lnTo>
                <a:close/>
                <a:moveTo>
                  <a:pt x="9070964" y="602413"/>
                </a:moveTo>
                <a:lnTo>
                  <a:pt x="9070964" y="319309"/>
                </a:lnTo>
                <a:lnTo>
                  <a:pt x="9405630" y="319309"/>
                </a:lnTo>
                <a:lnTo>
                  <a:pt x="9405630" y="602413"/>
                </a:lnTo>
                <a:close/>
                <a:moveTo>
                  <a:pt x="9070964" y="899223"/>
                </a:moveTo>
                <a:lnTo>
                  <a:pt x="9070964" y="616129"/>
                </a:lnTo>
                <a:lnTo>
                  <a:pt x="9405630" y="616129"/>
                </a:lnTo>
                <a:lnTo>
                  <a:pt x="9405630" y="899223"/>
                </a:lnTo>
                <a:close/>
                <a:moveTo>
                  <a:pt x="9070964" y="1196033"/>
                </a:moveTo>
                <a:lnTo>
                  <a:pt x="9070964" y="912928"/>
                </a:lnTo>
                <a:lnTo>
                  <a:pt x="9405630" y="912928"/>
                </a:lnTo>
                <a:lnTo>
                  <a:pt x="9405630" y="1196033"/>
                </a:lnTo>
                <a:close/>
                <a:moveTo>
                  <a:pt x="9070964" y="1492853"/>
                </a:moveTo>
                <a:lnTo>
                  <a:pt x="9070964" y="1209749"/>
                </a:lnTo>
                <a:lnTo>
                  <a:pt x="9405630" y="1209749"/>
                </a:lnTo>
                <a:lnTo>
                  <a:pt x="9405630" y="1492853"/>
                </a:lnTo>
                <a:close/>
                <a:moveTo>
                  <a:pt x="9070964" y="1789662"/>
                </a:moveTo>
                <a:lnTo>
                  <a:pt x="9070964" y="1506569"/>
                </a:lnTo>
                <a:lnTo>
                  <a:pt x="9405630" y="1506569"/>
                </a:lnTo>
                <a:lnTo>
                  <a:pt x="9405630" y="1789662"/>
                </a:lnTo>
                <a:close/>
                <a:moveTo>
                  <a:pt x="9070964" y="2086472"/>
                </a:moveTo>
                <a:lnTo>
                  <a:pt x="9070964" y="1803368"/>
                </a:lnTo>
                <a:lnTo>
                  <a:pt x="9405630" y="1803368"/>
                </a:lnTo>
                <a:lnTo>
                  <a:pt x="9405630" y="2086472"/>
                </a:lnTo>
                <a:close/>
                <a:moveTo>
                  <a:pt x="9070964" y="2383292"/>
                </a:moveTo>
                <a:lnTo>
                  <a:pt x="9070964" y="2100188"/>
                </a:lnTo>
                <a:lnTo>
                  <a:pt x="9405630" y="2100188"/>
                </a:lnTo>
                <a:lnTo>
                  <a:pt x="9405630" y="2383292"/>
                </a:lnTo>
                <a:close/>
                <a:moveTo>
                  <a:pt x="9070964" y="2680112"/>
                </a:moveTo>
                <a:lnTo>
                  <a:pt x="9070964" y="2397008"/>
                </a:lnTo>
                <a:lnTo>
                  <a:pt x="9405630" y="2397008"/>
                </a:lnTo>
                <a:lnTo>
                  <a:pt x="9405630" y="2680112"/>
                </a:lnTo>
                <a:close/>
                <a:moveTo>
                  <a:pt x="9070964" y="2976922"/>
                </a:moveTo>
                <a:lnTo>
                  <a:pt x="9070964" y="2693828"/>
                </a:lnTo>
                <a:lnTo>
                  <a:pt x="9405630" y="2693828"/>
                </a:lnTo>
                <a:lnTo>
                  <a:pt x="9405630" y="2976922"/>
                </a:lnTo>
                <a:close/>
                <a:moveTo>
                  <a:pt x="9070964" y="3273742"/>
                </a:moveTo>
                <a:lnTo>
                  <a:pt x="9070964" y="2990638"/>
                </a:lnTo>
                <a:lnTo>
                  <a:pt x="9405630" y="2990638"/>
                </a:lnTo>
                <a:lnTo>
                  <a:pt x="9405630" y="3273742"/>
                </a:lnTo>
                <a:close/>
                <a:moveTo>
                  <a:pt x="9070964" y="3570541"/>
                </a:moveTo>
                <a:lnTo>
                  <a:pt x="9070964" y="3287447"/>
                </a:lnTo>
                <a:lnTo>
                  <a:pt x="9405630" y="3287447"/>
                </a:lnTo>
                <a:lnTo>
                  <a:pt x="9405630" y="3570541"/>
                </a:lnTo>
                <a:close/>
                <a:moveTo>
                  <a:pt x="9070964" y="3867361"/>
                </a:moveTo>
                <a:lnTo>
                  <a:pt x="9070964" y="3584257"/>
                </a:lnTo>
                <a:lnTo>
                  <a:pt x="9405630" y="3584257"/>
                </a:lnTo>
                <a:lnTo>
                  <a:pt x="9405630" y="3867361"/>
                </a:lnTo>
                <a:close/>
                <a:moveTo>
                  <a:pt x="9070964" y="4164171"/>
                </a:moveTo>
                <a:lnTo>
                  <a:pt x="9070964" y="3881077"/>
                </a:lnTo>
                <a:lnTo>
                  <a:pt x="9405630" y="3881077"/>
                </a:lnTo>
                <a:lnTo>
                  <a:pt x="9405630" y="4164171"/>
                </a:lnTo>
                <a:close/>
                <a:moveTo>
                  <a:pt x="9070964" y="4460991"/>
                </a:moveTo>
                <a:lnTo>
                  <a:pt x="9070964" y="4177897"/>
                </a:lnTo>
                <a:lnTo>
                  <a:pt x="9405630" y="4177897"/>
                </a:lnTo>
                <a:lnTo>
                  <a:pt x="9405630" y="4460991"/>
                </a:lnTo>
                <a:close/>
                <a:moveTo>
                  <a:pt x="9070964" y="4757811"/>
                </a:moveTo>
                <a:lnTo>
                  <a:pt x="9070964" y="4474707"/>
                </a:lnTo>
                <a:lnTo>
                  <a:pt x="9405630" y="4474707"/>
                </a:lnTo>
                <a:lnTo>
                  <a:pt x="9405630" y="4757811"/>
                </a:lnTo>
                <a:close/>
                <a:moveTo>
                  <a:pt x="9070964" y="5054610"/>
                </a:moveTo>
                <a:lnTo>
                  <a:pt x="9070964" y="4771516"/>
                </a:lnTo>
                <a:lnTo>
                  <a:pt x="9405630" y="4771516"/>
                </a:lnTo>
                <a:lnTo>
                  <a:pt x="9405630" y="5054610"/>
                </a:lnTo>
                <a:close/>
                <a:moveTo>
                  <a:pt x="9070964" y="5351441"/>
                </a:moveTo>
                <a:lnTo>
                  <a:pt x="9070964" y="5068337"/>
                </a:lnTo>
                <a:lnTo>
                  <a:pt x="9405630" y="5068337"/>
                </a:lnTo>
                <a:lnTo>
                  <a:pt x="9405630" y="5351441"/>
                </a:lnTo>
                <a:close/>
                <a:moveTo>
                  <a:pt x="9070964" y="5648250"/>
                </a:moveTo>
                <a:lnTo>
                  <a:pt x="9070964" y="5365157"/>
                </a:lnTo>
                <a:lnTo>
                  <a:pt x="9405630" y="5365157"/>
                </a:lnTo>
                <a:lnTo>
                  <a:pt x="9405630" y="5648250"/>
                </a:lnTo>
                <a:close/>
                <a:moveTo>
                  <a:pt x="9070964" y="5945060"/>
                </a:moveTo>
                <a:lnTo>
                  <a:pt x="9070964" y="5661966"/>
                </a:lnTo>
                <a:lnTo>
                  <a:pt x="9405630" y="5661966"/>
                </a:lnTo>
                <a:lnTo>
                  <a:pt x="9405630" y="5945060"/>
                </a:lnTo>
                <a:close/>
                <a:moveTo>
                  <a:pt x="9070964" y="6241880"/>
                </a:moveTo>
                <a:lnTo>
                  <a:pt x="9070964" y="5958776"/>
                </a:lnTo>
                <a:lnTo>
                  <a:pt x="9405630" y="5958776"/>
                </a:lnTo>
                <a:lnTo>
                  <a:pt x="9405630" y="6241880"/>
                </a:lnTo>
                <a:close/>
                <a:moveTo>
                  <a:pt x="9070964" y="6538690"/>
                </a:moveTo>
                <a:lnTo>
                  <a:pt x="9070964" y="6255596"/>
                </a:lnTo>
                <a:lnTo>
                  <a:pt x="9405630" y="6255596"/>
                </a:lnTo>
                <a:lnTo>
                  <a:pt x="9405630" y="6538690"/>
                </a:lnTo>
                <a:close/>
                <a:moveTo>
                  <a:pt x="9070964" y="6835499"/>
                </a:moveTo>
                <a:lnTo>
                  <a:pt x="9070964" y="6552406"/>
                </a:lnTo>
                <a:lnTo>
                  <a:pt x="9405630" y="6552406"/>
                </a:lnTo>
                <a:lnTo>
                  <a:pt x="9405630" y="6835499"/>
                </a:lnTo>
                <a:close/>
                <a:moveTo>
                  <a:pt x="8720094" y="305593"/>
                </a:moveTo>
                <a:lnTo>
                  <a:pt x="8720094" y="22489"/>
                </a:lnTo>
                <a:lnTo>
                  <a:pt x="9054761" y="22489"/>
                </a:lnTo>
                <a:lnTo>
                  <a:pt x="9054761" y="305593"/>
                </a:lnTo>
                <a:close/>
                <a:moveTo>
                  <a:pt x="8720094" y="602413"/>
                </a:moveTo>
                <a:lnTo>
                  <a:pt x="8720094" y="319309"/>
                </a:lnTo>
                <a:lnTo>
                  <a:pt x="9054761" y="319309"/>
                </a:lnTo>
                <a:lnTo>
                  <a:pt x="9054761" y="602413"/>
                </a:lnTo>
                <a:close/>
                <a:moveTo>
                  <a:pt x="8720094" y="899223"/>
                </a:moveTo>
                <a:lnTo>
                  <a:pt x="8720094" y="616129"/>
                </a:lnTo>
                <a:lnTo>
                  <a:pt x="9054761" y="616129"/>
                </a:lnTo>
                <a:lnTo>
                  <a:pt x="9054761" y="899223"/>
                </a:lnTo>
                <a:close/>
                <a:moveTo>
                  <a:pt x="8720094" y="1196033"/>
                </a:moveTo>
                <a:lnTo>
                  <a:pt x="8720094" y="912928"/>
                </a:lnTo>
                <a:lnTo>
                  <a:pt x="9054761" y="912928"/>
                </a:lnTo>
                <a:lnTo>
                  <a:pt x="9054761" y="1196033"/>
                </a:lnTo>
                <a:close/>
                <a:moveTo>
                  <a:pt x="8720094" y="1492853"/>
                </a:moveTo>
                <a:lnTo>
                  <a:pt x="8720094" y="1209749"/>
                </a:lnTo>
                <a:lnTo>
                  <a:pt x="9054761" y="1209749"/>
                </a:lnTo>
                <a:lnTo>
                  <a:pt x="9054761" y="1492853"/>
                </a:lnTo>
                <a:close/>
                <a:moveTo>
                  <a:pt x="8720094" y="1789662"/>
                </a:moveTo>
                <a:lnTo>
                  <a:pt x="8720094" y="1506569"/>
                </a:lnTo>
                <a:lnTo>
                  <a:pt x="9054761" y="1506569"/>
                </a:lnTo>
                <a:lnTo>
                  <a:pt x="9054761" y="1789662"/>
                </a:lnTo>
                <a:close/>
                <a:moveTo>
                  <a:pt x="8720094" y="2086472"/>
                </a:moveTo>
                <a:lnTo>
                  <a:pt x="8720094" y="1803368"/>
                </a:lnTo>
                <a:lnTo>
                  <a:pt x="9054761" y="1803368"/>
                </a:lnTo>
                <a:lnTo>
                  <a:pt x="9054761" y="2086472"/>
                </a:lnTo>
                <a:close/>
                <a:moveTo>
                  <a:pt x="8720094" y="2383292"/>
                </a:moveTo>
                <a:lnTo>
                  <a:pt x="8720094" y="2100188"/>
                </a:lnTo>
                <a:lnTo>
                  <a:pt x="9054761" y="2100188"/>
                </a:lnTo>
                <a:lnTo>
                  <a:pt x="9054761" y="2383292"/>
                </a:lnTo>
                <a:close/>
                <a:moveTo>
                  <a:pt x="8720094" y="2680112"/>
                </a:moveTo>
                <a:lnTo>
                  <a:pt x="8720094" y="2397008"/>
                </a:lnTo>
                <a:lnTo>
                  <a:pt x="9054761" y="2397008"/>
                </a:lnTo>
                <a:lnTo>
                  <a:pt x="9054761" y="2680112"/>
                </a:lnTo>
                <a:close/>
                <a:moveTo>
                  <a:pt x="8720094" y="2976922"/>
                </a:moveTo>
                <a:lnTo>
                  <a:pt x="8720094" y="2693828"/>
                </a:lnTo>
                <a:lnTo>
                  <a:pt x="9054761" y="2693828"/>
                </a:lnTo>
                <a:lnTo>
                  <a:pt x="9054761" y="2976922"/>
                </a:lnTo>
                <a:close/>
                <a:moveTo>
                  <a:pt x="8720094" y="3273742"/>
                </a:moveTo>
                <a:lnTo>
                  <a:pt x="8720094" y="2990638"/>
                </a:lnTo>
                <a:lnTo>
                  <a:pt x="9054761" y="2990638"/>
                </a:lnTo>
                <a:lnTo>
                  <a:pt x="9054761" y="3273742"/>
                </a:lnTo>
                <a:close/>
                <a:moveTo>
                  <a:pt x="8720094" y="3570541"/>
                </a:moveTo>
                <a:lnTo>
                  <a:pt x="8720094" y="3287447"/>
                </a:lnTo>
                <a:lnTo>
                  <a:pt x="9054761" y="3287447"/>
                </a:lnTo>
                <a:lnTo>
                  <a:pt x="9054761" y="3570541"/>
                </a:lnTo>
                <a:close/>
                <a:moveTo>
                  <a:pt x="8720094" y="3867361"/>
                </a:moveTo>
                <a:lnTo>
                  <a:pt x="8720094" y="3584257"/>
                </a:lnTo>
                <a:lnTo>
                  <a:pt x="9054761" y="3584257"/>
                </a:lnTo>
                <a:lnTo>
                  <a:pt x="9054761" y="3867361"/>
                </a:lnTo>
                <a:close/>
                <a:moveTo>
                  <a:pt x="8720094" y="4164171"/>
                </a:moveTo>
                <a:lnTo>
                  <a:pt x="8720094" y="3881077"/>
                </a:lnTo>
                <a:lnTo>
                  <a:pt x="9054761" y="3881077"/>
                </a:lnTo>
                <a:lnTo>
                  <a:pt x="9054761" y="4164171"/>
                </a:lnTo>
                <a:close/>
                <a:moveTo>
                  <a:pt x="8720094" y="4460991"/>
                </a:moveTo>
                <a:lnTo>
                  <a:pt x="8720094" y="4177897"/>
                </a:lnTo>
                <a:lnTo>
                  <a:pt x="9054761" y="4177897"/>
                </a:lnTo>
                <a:lnTo>
                  <a:pt x="9054761" y="4460991"/>
                </a:lnTo>
                <a:close/>
                <a:moveTo>
                  <a:pt x="8720094" y="4757811"/>
                </a:moveTo>
                <a:lnTo>
                  <a:pt x="8720094" y="4474707"/>
                </a:lnTo>
                <a:lnTo>
                  <a:pt x="9054761" y="4474707"/>
                </a:lnTo>
                <a:lnTo>
                  <a:pt x="9054761" y="4757811"/>
                </a:lnTo>
                <a:close/>
                <a:moveTo>
                  <a:pt x="8720094" y="5054610"/>
                </a:moveTo>
                <a:lnTo>
                  <a:pt x="8720094" y="4771516"/>
                </a:lnTo>
                <a:lnTo>
                  <a:pt x="9054761" y="4771516"/>
                </a:lnTo>
                <a:lnTo>
                  <a:pt x="9054761" y="5054610"/>
                </a:lnTo>
                <a:close/>
                <a:moveTo>
                  <a:pt x="8720094" y="5351441"/>
                </a:moveTo>
                <a:lnTo>
                  <a:pt x="8720094" y="5068337"/>
                </a:lnTo>
                <a:lnTo>
                  <a:pt x="9054761" y="5068337"/>
                </a:lnTo>
                <a:lnTo>
                  <a:pt x="9054761" y="5351441"/>
                </a:lnTo>
                <a:close/>
                <a:moveTo>
                  <a:pt x="8720094" y="5648250"/>
                </a:moveTo>
                <a:lnTo>
                  <a:pt x="8720094" y="5365157"/>
                </a:lnTo>
                <a:lnTo>
                  <a:pt x="9054761" y="5365157"/>
                </a:lnTo>
                <a:lnTo>
                  <a:pt x="9054761" y="5648250"/>
                </a:lnTo>
                <a:close/>
                <a:moveTo>
                  <a:pt x="8720094" y="5945060"/>
                </a:moveTo>
                <a:lnTo>
                  <a:pt x="8720094" y="5661966"/>
                </a:lnTo>
                <a:lnTo>
                  <a:pt x="9054761" y="5661966"/>
                </a:lnTo>
                <a:lnTo>
                  <a:pt x="9054761" y="5945060"/>
                </a:lnTo>
                <a:close/>
                <a:moveTo>
                  <a:pt x="8720094" y="6241880"/>
                </a:moveTo>
                <a:lnTo>
                  <a:pt x="8720094" y="5958776"/>
                </a:lnTo>
                <a:lnTo>
                  <a:pt x="9054761" y="5958776"/>
                </a:lnTo>
                <a:lnTo>
                  <a:pt x="9054761" y="6241880"/>
                </a:lnTo>
                <a:close/>
                <a:moveTo>
                  <a:pt x="8720094" y="6538690"/>
                </a:moveTo>
                <a:lnTo>
                  <a:pt x="8720094" y="6255596"/>
                </a:lnTo>
                <a:lnTo>
                  <a:pt x="9054761" y="6255596"/>
                </a:lnTo>
                <a:lnTo>
                  <a:pt x="9054761" y="6538690"/>
                </a:lnTo>
                <a:close/>
                <a:moveTo>
                  <a:pt x="8720094" y="6835499"/>
                </a:moveTo>
                <a:lnTo>
                  <a:pt x="8720094" y="6552406"/>
                </a:lnTo>
                <a:lnTo>
                  <a:pt x="9054761" y="6552406"/>
                </a:lnTo>
                <a:lnTo>
                  <a:pt x="9054761" y="6835499"/>
                </a:lnTo>
                <a:close/>
                <a:moveTo>
                  <a:pt x="8369204" y="305593"/>
                </a:moveTo>
                <a:lnTo>
                  <a:pt x="8369204" y="22489"/>
                </a:lnTo>
                <a:lnTo>
                  <a:pt x="8703881" y="22489"/>
                </a:lnTo>
                <a:lnTo>
                  <a:pt x="8703881" y="305593"/>
                </a:lnTo>
                <a:close/>
                <a:moveTo>
                  <a:pt x="8369204" y="602413"/>
                </a:moveTo>
                <a:lnTo>
                  <a:pt x="8369204" y="319309"/>
                </a:lnTo>
                <a:lnTo>
                  <a:pt x="8703881" y="319309"/>
                </a:lnTo>
                <a:lnTo>
                  <a:pt x="8703881" y="602413"/>
                </a:lnTo>
                <a:close/>
                <a:moveTo>
                  <a:pt x="8369204" y="899223"/>
                </a:moveTo>
                <a:lnTo>
                  <a:pt x="8369204" y="616129"/>
                </a:lnTo>
                <a:lnTo>
                  <a:pt x="8703881" y="616129"/>
                </a:lnTo>
                <a:lnTo>
                  <a:pt x="8703881" y="899223"/>
                </a:lnTo>
                <a:close/>
                <a:moveTo>
                  <a:pt x="8369204" y="1196033"/>
                </a:moveTo>
                <a:lnTo>
                  <a:pt x="8369204" y="912928"/>
                </a:lnTo>
                <a:lnTo>
                  <a:pt x="8703881" y="912928"/>
                </a:lnTo>
                <a:lnTo>
                  <a:pt x="8703881" y="1196033"/>
                </a:lnTo>
                <a:close/>
                <a:moveTo>
                  <a:pt x="8369204" y="1492853"/>
                </a:moveTo>
                <a:lnTo>
                  <a:pt x="8369204" y="1209749"/>
                </a:lnTo>
                <a:lnTo>
                  <a:pt x="8703881" y="1209749"/>
                </a:lnTo>
                <a:lnTo>
                  <a:pt x="8703881" y="1492853"/>
                </a:lnTo>
                <a:close/>
                <a:moveTo>
                  <a:pt x="8369204" y="1789662"/>
                </a:moveTo>
                <a:lnTo>
                  <a:pt x="8369204" y="1506569"/>
                </a:lnTo>
                <a:lnTo>
                  <a:pt x="8703881" y="1506569"/>
                </a:lnTo>
                <a:lnTo>
                  <a:pt x="8703881" y="1789662"/>
                </a:lnTo>
                <a:close/>
                <a:moveTo>
                  <a:pt x="8369204" y="2086472"/>
                </a:moveTo>
                <a:lnTo>
                  <a:pt x="8369204" y="1803368"/>
                </a:lnTo>
                <a:lnTo>
                  <a:pt x="8703881" y="1803368"/>
                </a:lnTo>
                <a:lnTo>
                  <a:pt x="8703881" y="2086472"/>
                </a:lnTo>
                <a:close/>
                <a:moveTo>
                  <a:pt x="8369204" y="2383292"/>
                </a:moveTo>
                <a:lnTo>
                  <a:pt x="8369204" y="2100188"/>
                </a:lnTo>
                <a:lnTo>
                  <a:pt x="8703881" y="2100188"/>
                </a:lnTo>
                <a:lnTo>
                  <a:pt x="8703881" y="2383292"/>
                </a:lnTo>
                <a:close/>
                <a:moveTo>
                  <a:pt x="8369204" y="2680112"/>
                </a:moveTo>
                <a:lnTo>
                  <a:pt x="8369204" y="2397008"/>
                </a:lnTo>
                <a:lnTo>
                  <a:pt x="8703881" y="2397008"/>
                </a:lnTo>
                <a:lnTo>
                  <a:pt x="8703881" y="2680112"/>
                </a:lnTo>
                <a:close/>
                <a:moveTo>
                  <a:pt x="8369204" y="2976922"/>
                </a:moveTo>
                <a:lnTo>
                  <a:pt x="8369204" y="2693828"/>
                </a:lnTo>
                <a:lnTo>
                  <a:pt x="8703881" y="2693828"/>
                </a:lnTo>
                <a:lnTo>
                  <a:pt x="8703881" y="2976922"/>
                </a:lnTo>
                <a:close/>
                <a:moveTo>
                  <a:pt x="8369204" y="3273742"/>
                </a:moveTo>
                <a:lnTo>
                  <a:pt x="8369204" y="2990638"/>
                </a:lnTo>
                <a:lnTo>
                  <a:pt x="8703881" y="2990638"/>
                </a:lnTo>
                <a:lnTo>
                  <a:pt x="8703881" y="3273742"/>
                </a:lnTo>
                <a:close/>
                <a:moveTo>
                  <a:pt x="8369204" y="3570541"/>
                </a:moveTo>
                <a:lnTo>
                  <a:pt x="8369204" y="3287447"/>
                </a:lnTo>
                <a:lnTo>
                  <a:pt x="8703881" y="3287447"/>
                </a:lnTo>
                <a:lnTo>
                  <a:pt x="8703881" y="3570541"/>
                </a:lnTo>
                <a:close/>
                <a:moveTo>
                  <a:pt x="8369204" y="3867361"/>
                </a:moveTo>
                <a:lnTo>
                  <a:pt x="8369204" y="3584257"/>
                </a:lnTo>
                <a:lnTo>
                  <a:pt x="8703881" y="3584257"/>
                </a:lnTo>
                <a:lnTo>
                  <a:pt x="8703881" y="3867361"/>
                </a:lnTo>
                <a:close/>
                <a:moveTo>
                  <a:pt x="8369204" y="4164171"/>
                </a:moveTo>
                <a:lnTo>
                  <a:pt x="8369204" y="3881077"/>
                </a:lnTo>
                <a:lnTo>
                  <a:pt x="8703881" y="3881077"/>
                </a:lnTo>
                <a:lnTo>
                  <a:pt x="8703881" y="4164171"/>
                </a:lnTo>
                <a:close/>
                <a:moveTo>
                  <a:pt x="8369204" y="4460991"/>
                </a:moveTo>
                <a:lnTo>
                  <a:pt x="8369204" y="4177897"/>
                </a:lnTo>
                <a:lnTo>
                  <a:pt x="8703881" y="4177897"/>
                </a:lnTo>
                <a:lnTo>
                  <a:pt x="8703881" y="4460991"/>
                </a:lnTo>
                <a:close/>
                <a:moveTo>
                  <a:pt x="8369204" y="4757811"/>
                </a:moveTo>
                <a:lnTo>
                  <a:pt x="8369204" y="4474707"/>
                </a:lnTo>
                <a:lnTo>
                  <a:pt x="8703881" y="4474707"/>
                </a:lnTo>
                <a:lnTo>
                  <a:pt x="8703881" y="4757811"/>
                </a:lnTo>
                <a:close/>
                <a:moveTo>
                  <a:pt x="8369204" y="5054610"/>
                </a:moveTo>
                <a:lnTo>
                  <a:pt x="8369204" y="4771516"/>
                </a:lnTo>
                <a:lnTo>
                  <a:pt x="8703881" y="4771516"/>
                </a:lnTo>
                <a:lnTo>
                  <a:pt x="8703881" y="5054610"/>
                </a:lnTo>
                <a:close/>
                <a:moveTo>
                  <a:pt x="8369204" y="5351441"/>
                </a:moveTo>
                <a:lnTo>
                  <a:pt x="8369204" y="5068337"/>
                </a:lnTo>
                <a:lnTo>
                  <a:pt x="8703881" y="5068337"/>
                </a:lnTo>
                <a:lnTo>
                  <a:pt x="8703881" y="5351441"/>
                </a:lnTo>
                <a:close/>
                <a:moveTo>
                  <a:pt x="8369204" y="5648250"/>
                </a:moveTo>
                <a:lnTo>
                  <a:pt x="8369204" y="5365157"/>
                </a:lnTo>
                <a:lnTo>
                  <a:pt x="8703881" y="5365157"/>
                </a:lnTo>
                <a:lnTo>
                  <a:pt x="8703881" y="5648250"/>
                </a:lnTo>
                <a:close/>
                <a:moveTo>
                  <a:pt x="8369204" y="5945060"/>
                </a:moveTo>
                <a:lnTo>
                  <a:pt x="8369204" y="5661966"/>
                </a:lnTo>
                <a:lnTo>
                  <a:pt x="8703881" y="5661966"/>
                </a:lnTo>
                <a:lnTo>
                  <a:pt x="8703881" y="5945060"/>
                </a:lnTo>
                <a:close/>
                <a:moveTo>
                  <a:pt x="8369204" y="6241880"/>
                </a:moveTo>
                <a:lnTo>
                  <a:pt x="8369204" y="5958776"/>
                </a:lnTo>
                <a:lnTo>
                  <a:pt x="8703881" y="5958776"/>
                </a:lnTo>
                <a:lnTo>
                  <a:pt x="8703881" y="6241880"/>
                </a:lnTo>
                <a:close/>
                <a:moveTo>
                  <a:pt x="8369204" y="6538690"/>
                </a:moveTo>
                <a:lnTo>
                  <a:pt x="8369204" y="6255596"/>
                </a:lnTo>
                <a:lnTo>
                  <a:pt x="8703881" y="6255596"/>
                </a:lnTo>
                <a:lnTo>
                  <a:pt x="8703881" y="6538690"/>
                </a:lnTo>
                <a:close/>
                <a:moveTo>
                  <a:pt x="8369204" y="6835499"/>
                </a:moveTo>
                <a:lnTo>
                  <a:pt x="8369204" y="6552406"/>
                </a:lnTo>
                <a:lnTo>
                  <a:pt x="8703881" y="6552406"/>
                </a:lnTo>
                <a:lnTo>
                  <a:pt x="8703881" y="6835499"/>
                </a:lnTo>
                <a:close/>
                <a:moveTo>
                  <a:pt x="8018335" y="305593"/>
                </a:moveTo>
                <a:lnTo>
                  <a:pt x="8018335" y="22489"/>
                </a:lnTo>
                <a:lnTo>
                  <a:pt x="8352990" y="22489"/>
                </a:lnTo>
                <a:lnTo>
                  <a:pt x="8352990" y="305593"/>
                </a:lnTo>
                <a:close/>
                <a:moveTo>
                  <a:pt x="8018335" y="602413"/>
                </a:moveTo>
                <a:lnTo>
                  <a:pt x="8018335" y="319309"/>
                </a:lnTo>
                <a:lnTo>
                  <a:pt x="8352990" y="319309"/>
                </a:lnTo>
                <a:lnTo>
                  <a:pt x="8352990" y="602413"/>
                </a:lnTo>
                <a:close/>
                <a:moveTo>
                  <a:pt x="8018335" y="899223"/>
                </a:moveTo>
                <a:lnTo>
                  <a:pt x="8018335" y="616129"/>
                </a:lnTo>
                <a:lnTo>
                  <a:pt x="8352990" y="616129"/>
                </a:lnTo>
                <a:lnTo>
                  <a:pt x="8352990" y="899223"/>
                </a:lnTo>
                <a:close/>
                <a:moveTo>
                  <a:pt x="8018335" y="1196033"/>
                </a:moveTo>
                <a:lnTo>
                  <a:pt x="8018335" y="912928"/>
                </a:lnTo>
                <a:lnTo>
                  <a:pt x="8352990" y="912928"/>
                </a:lnTo>
                <a:lnTo>
                  <a:pt x="8352990" y="1196033"/>
                </a:lnTo>
                <a:close/>
                <a:moveTo>
                  <a:pt x="8018335" y="1492853"/>
                </a:moveTo>
                <a:lnTo>
                  <a:pt x="8018335" y="1209749"/>
                </a:lnTo>
                <a:lnTo>
                  <a:pt x="8352990" y="1209749"/>
                </a:lnTo>
                <a:lnTo>
                  <a:pt x="8352990" y="1492853"/>
                </a:lnTo>
                <a:close/>
                <a:moveTo>
                  <a:pt x="8018335" y="1789662"/>
                </a:moveTo>
                <a:lnTo>
                  <a:pt x="8018335" y="1506569"/>
                </a:lnTo>
                <a:lnTo>
                  <a:pt x="8352990" y="1506569"/>
                </a:lnTo>
                <a:lnTo>
                  <a:pt x="8352990" y="1789662"/>
                </a:lnTo>
                <a:close/>
                <a:moveTo>
                  <a:pt x="8018335" y="2086472"/>
                </a:moveTo>
                <a:lnTo>
                  <a:pt x="8018335" y="1803368"/>
                </a:lnTo>
                <a:lnTo>
                  <a:pt x="8352990" y="1803368"/>
                </a:lnTo>
                <a:lnTo>
                  <a:pt x="8352990" y="2086472"/>
                </a:lnTo>
                <a:close/>
                <a:moveTo>
                  <a:pt x="8018335" y="2383292"/>
                </a:moveTo>
                <a:lnTo>
                  <a:pt x="8018335" y="2100188"/>
                </a:lnTo>
                <a:lnTo>
                  <a:pt x="8352990" y="2100188"/>
                </a:lnTo>
                <a:lnTo>
                  <a:pt x="8352990" y="2383292"/>
                </a:lnTo>
                <a:close/>
                <a:moveTo>
                  <a:pt x="8018335" y="2680112"/>
                </a:moveTo>
                <a:lnTo>
                  <a:pt x="8018335" y="2397008"/>
                </a:lnTo>
                <a:lnTo>
                  <a:pt x="8352990" y="2397008"/>
                </a:lnTo>
                <a:lnTo>
                  <a:pt x="8352990" y="2680112"/>
                </a:lnTo>
                <a:close/>
                <a:moveTo>
                  <a:pt x="8018335" y="2976922"/>
                </a:moveTo>
                <a:lnTo>
                  <a:pt x="8018335" y="2693828"/>
                </a:lnTo>
                <a:lnTo>
                  <a:pt x="8352990" y="2693828"/>
                </a:lnTo>
                <a:lnTo>
                  <a:pt x="8352990" y="2976922"/>
                </a:lnTo>
                <a:close/>
                <a:moveTo>
                  <a:pt x="8018335" y="3273742"/>
                </a:moveTo>
                <a:lnTo>
                  <a:pt x="8018335" y="2990638"/>
                </a:lnTo>
                <a:lnTo>
                  <a:pt x="8352990" y="2990638"/>
                </a:lnTo>
                <a:lnTo>
                  <a:pt x="8352990" y="3273742"/>
                </a:lnTo>
                <a:close/>
                <a:moveTo>
                  <a:pt x="8018335" y="3570541"/>
                </a:moveTo>
                <a:lnTo>
                  <a:pt x="8018335" y="3287447"/>
                </a:lnTo>
                <a:lnTo>
                  <a:pt x="8352990" y="3287447"/>
                </a:lnTo>
                <a:lnTo>
                  <a:pt x="8352990" y="3570541"/>
                </a:lnTo>
                <a:close/>
                <a:moveTo>
                  <a:pt x="8018335" y="3867361"/>
                </a:moveTo>
                <a:lnTo>
                  <a:pt x="8018335" y="3584257"/>
                </a:lnTo>
                <a:lnTo>
                  <a:pt x="8352990" y="3584257"/>
                </a:lnTo>
                <a:lnTo>
                  <a:pt x="8352990" y="3867361"/>
                </a:lnTo>
                <a:close/>
                <a:moveTo>
                  <a:pt x="8018335" y="4164171"/>
                </a:moveTo>
                <a:lnTo>
                  <a:pt x="8018335" y="3881077"/>
                </a:lnTo>
                <a:lnTo>
                  <a:pt x="8352990" y="3881077"/>
                </a:lnTo>
                <a:lnTo>
                  <a:pt x="8352990" y="4164171"/>
                </a:lnTo>
                <a:close/>
                <a:moveTo>
                  <a:pt x="8018335" y="4460991"/>
                </a:moveTo>
                <a:lnTo>
                  <a:pt x="8018335" y="4177897"/>
                </a:lnTo>
                <a:lnTo>
                  <a:pt x="8352990" y="4177897"/>
                </a:lnTo>
                <a:lnTo>
                  <a:pt x="8352990" y="4460991"/>
                </a:lnTo>
                <a:close/>
                <a:moveTo>
                  <a:pt x="8018335" y="4757811"/>
                </a:moveTo>
                <a:lnTo>
                  <a:pt x="8018335" y="4474707"/>
                </a:lnTo>
                <a:lnTo>
                  <a:pt x="8352990" y="4474707"/>
                </a:lnTo>
                <a:lnTo>
                  <a:pt x="8352990" y="4757811"/>
                </a:lnTo>
                <a:close/>
                <a:moveTo>
                  <a:pt x="8018335" y="5054610"/>
                </a:moveTo>
                <a:lnTo>
                  <a:pt x="8018335" y="4771516"/>
                </a:lnTo>
                <a:lnTo>
                  <a:pt x="8352990" y="4771516"/>
                </a:lnTo>
                <a:lnTo>
                  <a:pt x="8352990" y="5054610"/>
                </a:lnTo>
                <a:close/>
                <a:moveTo>
                  <a:pt x="8018335" y="5351441"/>
                </a:moveTo>
                <a:lnTo>
                  <a:pt x="8018335" y="5068337"/>
                </a:lnTo>
                <a:lnTo>
                  <a:pt x="8352990" y="5068337"/>
                </a:lnTo>
                <a:lnTo>
                  <a:pt x="8352990" y="5351441"/>
                </a:lnTo>
                <a:close/>
                <a:moveTo>
                  <a:pt x="8018335" y="5648250"/>
                </a:moveTo>
                <a:lnTo>
                  <a:pt x="8018335" y="5365157"/>
                </a:lnTo>
                <a:lnTo>
                  <a:pt x="8352990" y="5365157"/>
                </a:lnTo>
                <a:lnTo>
                  <a:pt x="8352990" y="5648250"/>
                </a:lnTo>
                <a:close/>
                <a:moveTo>
                  <a:pt x="8018335" y="5945060"/>
                </a:moveTo>
                <a:lnTo>
                  <a:pt x="8018335" y="5661966"/>
                </a:lnTo>
                <a:lnTo>
                  <a:pt x="8352990" y="5661966"/>
                </a:lnTo>
                <a:lnTo>
                  <a:pt x="8352990" y="5945060"/>
                </a:lnTo>
                <a:close/>
                <a:moveTo>
                  <a:pt x="8018335" y="6241880"/>
                </a:moveTo>
                <a:lnTo>
                  <a:pt x="8018335" y="5958776"/>
                </a:lnTo>
                <a:lnTo>
                  <a:pt x="8352990" y="5958776"/>
                </a:lnTo>
                <a:lnTo>
                  <a:pt x="8352990" y="6241880"/>
                </a:lnTo>
                <a:close/>
                <a:moveTo>
                  <a:pt x="8018335" y="6538690"/>
                </a:moveTo>
                <a:lnTo>
                  <a:pt x="8018335" y="6255596"/>
                </a:lnTo>
                <a:lnTo>
                  <a:pt x="8352990" y="6255596"/>
                </a:lnTo>
                <a:lnTo>
                  <a:pt x="8352990" y="6538690"/>
                </a:lnTo>
                <a:close/>
                <a:moveTo>
                  <a:pt x="8018335" y="6835499"/>
                </a:moveTo>
                <a:lnTo>
                  <a:pt x="8018335" y="6552406"/>
                </a:lnTo>
                <a:lnTo>
                  <a:pt x="8352990" y="6552406"/>
                </a:lnTo>
                <a:lnTo>
                  <a:pt x="8352990" y="6835499"/>
                </a:lnTo>
                <a:close/>
                <a:moveTo>
                  <a:pt x="7667444" y="305593"/>
                </a:moveTo>
                <a:lnTo>
                  <a:pt x="7667444" y="22489"/>
                </a:lnTo>
                <a:lnTo>
                  <a:pt x="8002121" y="22489"/>
                </a:lnTo>
                <a:lnTo>
                  <a:pt x="8002121" y="305593"/>
                </a:lnTo>
                <a:close/>
                <a:moveTo>
                  <a:pt x="7667444" y="602413"/>
                </a:moveTo>
                <a:lnTo>
                  <a:pt x="7667444" y="319309"/>
                </a:lnTo>
                <a:lnTo>
                  <a:pt x="8002121" y="319309"/>
                </a:lnTo>
                <a:lnTo>
                  <a:pt x="8002121" y="602413"/>
                </a:lnTo>
                <a:close/>
                <a:moveTo>
                  <a:pt x="7667444" y="899223"/>
                </a:moveTo>
                <a:lnTo>
                  <a:pt x="7667444" y="616129"/>
                </a:lnTo>
                <a:lnTo>
                  <a:pt x="8002121" y="616129"/>
                </a:lnTo>
                <a:lnTo>
                  <a:pt x="8002121" y="899223"/>
                </a:lnTo>
                <a:close/>
                <a:moveTo>
                  <a:pt x="7667444" y="1196033"/>
                </a:moveTo>
                <a:lnTo>
                  <a:pt x="7667444" y="912928"/>
                </a:lnTo>
                <a:lnTo>
                  <a:pt x="8002121" y="912928"/>
                </a:lnTo>
                <a:lnTo>
                  <a:pt x="8002121" y="1196033"/>
                </a:lnTo>
                <a:close/>
                <a:moveTo>
                  <a:pt x="7667444" y="1492853"/>
                </a:moveTo>
                <a:lnTo>
                  <a:pt x="7667444" y="1209749"/>
                </a:lnTo>
                <a:lnTo>
                  <a:pt x="8002121" y="1209749"/>
                </a:lnTo>
                <a:lnTo>
                  <a:pt x="8002121" y="1492853"/>
                </a:lnTo>
                <a:close/>
                <a:moveTo>
                  <a:pt x="7667444" y="1789662"/>
                </a:moveTo>
                <a:lnTo>
                  <a:pt x="7667444" y="1506569"/>
                </a:lnTo>
                <a:lnTo>
                  <a:pt x="8002121" y="1506569"/>
                </a:lnTo>
                <a:lnTo>
                  <a:pt x="8002121" y="1789662"/>
                </a:lnTo>
                <a:close/>
                <a:moveTo>
                  <a:pt x="7667444" y="2086472"/>
                </a:moveTo>
                <a:lnTo>
                  <a:pt x="7667444" y="1803368"/>
                </a:lnTo>
                <a:lnTo>
                  <a:pt x="8002121" y="1803368"/>
                </a:lnTo>
                <a:lnTo>
                  <a:pt x="8002121" y="2086472"/>
                </a:lnTo>
                <a:close/>
                <a:moveTo>
                  <a:pt x="7667444" y="2383292"/>
                </a:moveTo>
                <a:lnTo>
                  <a:pt x="7667444" y="2100188"/>
                </a:lnTo>
                <a:lnTo>
                  <a:pt x="8002121" y="2100188"/>
                </a:lnTo>
                <a:lnTo>
                  <a:pt x="8002121" y="2383292"/>
                </a:lnTo>
                <a:close/>
                <a:moveTo>
                  <a:pt x="7667444" y="2680112"/>
                </a:moveTo>
                <a:lnTo>
                  <a:pt x="7667444" y="2397008"/>
                </a:lnTo>
                <a:lnTo>
                  <a:pt x="8002121" y="2397008"/>
                </a:lnTo>
                <a:lnTo>
                  <a:pt x="8002121" y="2680112"/>
                </a:lnTo>
                <a:close/>
                <a:moveTo>
                  <a:pt x="7667444" y="2976922"/>
                </a:moveTo>
                <a:lnTo>
                  <a:pt x="7667444" y="2693828"/>
                </a:lnTo>
                <a:lnTo>
                  <a:pt x="8002121" y="2693828"/>
                </a:lnTo>
                <a:lnTo>
                  <a:pt x="8002121" y="2976922"/>
                </a:lnTo>
                <a:close/>
                <a:moveTo>
                  <a:pt x="7667444" y="3273742"/>
                </a:moveTo>
                <a:lnTo>
                  <a:pt x="7667444" y="2990638"/>
                </a:lnTo>
                <a:lnTo>
                  <a:pt x="8002121" y="2990638"/>
                </a:lnTo>
                <a:lnTo>
                  <a:pt x="8002121" y="3273742"/>
                </a:lnTo>
                <a:close/>
                <a:moveTo>
                  <a:pt x="7667444" y="3570541"/>
                </a:moveTo>
                <a:lnTo>
                  <a:pt x="7667444" y="3287447"/>
                </a:lnTo>
                <a:lnTo>
                  <a:pt x="8002121" y="3287447"/>
                </a:lnTo>
                <a:lnTo>
                  <a:pt x="8002121" y="3570541"/>
                </a:lnTo>
                <a:close/>
                <a:moveTo>
                  <a:pt x="7667444" y="3867361"/>
                </a:moveTo>
                <a:lnTo>
                  <a:pt x="7667444" y="3584257"/>
                </a:lnTo>
                <a:lnTo>
                  <a:pt x="8002121" y="3584257"/>
                </a:lnTo>
                <a:lnTo>
                  <a:pt x="8002121" y="3867361"/>
                </a:lnTo>
                <a:close/>
                <a:moveTo>
                  <a:pt x="7667444" y="4164171"/>
                </a:moveTo>
                <a:lnTo>
                  <a:pt x="7667444" y="3881077"/>
                </a:lnTo>
                <a:lnTo>
                  <a:pt x="8002121" y="3881077"/>
                </a:lnTo>
                <a:lnTo>
                  <a:pt x="8002121" y="4164171"/>
                </a:lnTo>
                <a:close/>
                <a:moveTo>
                  <a:pt x="7667444" y="4460991"/>
                </a:moveTo>
                <a:lnTo>
                  <a:pt x="7667444" y="4177897"/>
                </a:lnTo>
                <a:lnTo>
                  <a:pt x="8002121" y="4177897"/>
                </a:lnTo>
                <a:lnTo>
                  <a:pt x="8002121" y="4460991"/>
                </a:lnTo>
                <a:close/>
                <a:moveTo>
                  <a:pt x="7667444" y="4757811"/>
                </a:moveTo>
                <a:lnTo>
                  <a:pt x="7667444" y="4474707"/>
                </a:lnTo>
                <a:lnTo>
                  <a:pt x="8002121" y="4474707"/>
                </a:lnTo>
                <a:lnTo>
                  <a:pt x="8002121" y="4757811"/>
                </a:lnTo>
                <a:close/>
                <a:moveTo>
                  <a:pt x="7667444" y="5054610"/>
                </a:moveTo>
                <a:lnTo>
                  <a:pt x="7667444" y="4771516"/>
                </a:lnTo>
                <a:lnTo>
                  <a:pt x="8002121" y="4771516"/>
                </a:lnTo>
                <a:lnTo>
                  <a:pt x="8002121" y="5054610"/>
                </a:lnTo>
                <a:close/>
                <a:moveTo>
                  <a:pt x="7667444" y="5351441"/>
                </a:moveTo>
                <a:lnTo>
                  <a:pt x="7667444" y="5068337"/>
                </a:lnTo>
                <a:lnTo>
                  <a:pt x="8002121" y="5068337"/>
                </a:lnTo>
                <a:lnTo>
                  <a:pt x="8002121" y="5351441"/>
                </a:lnTo>
                <a:close/>
                <a:moveTo>
                  <a:pt x="7667444" y="5648250"/>
                </a:moveTo>
                <a:lnTo>
                  <a:pt x="7667444" y="5365157"/>
                </a:lnTo>
                <a:lnTo>
                  <a:pt x="8002121" y="5365157"/>
                </a:lnTo>
                <a:lnTo>
                  <a:pt x="8002121" y="5648250"/>
                </a:lnTo>
                <a:close/>
                <a:moveTo>
                  <a:pt x="7667444" y="5945060"/>
                </a:moveTo>
                <a:lnTo>
                  <a:pt x="7667444" y="5661966"/>
                </a:lnTo>
                <a:lnTo>
                  <a:pt x="8002121" y="5661966"/>
                </a:lnTo>
                <a:lnTo>
                  <a:pt x="8002121" y="5945060"/>
                </a:lnTo>
                <a:close/>
                <a:moveTo>
                  <a:pt x="7667444" y="6241880"/>
                </a:moveTo>
                <a:lnTo>
                  <a:pt x="7667444" y="5958776"/>
                </a:lnTo>
                <a:lnTo>
                  <a:pt x="8002121" y="5958776"/>
                </a:lnTo>
                <a:lnTo>
                  <a:pt x="8002121" y="6241880"/>
                </a:lnTo>
                <a:close/>
                <a:moveTo>
                  <a:pt x="7667444" y="6538690"/>
                </a:moveTo>
                <a:lnTo>
                  <a:pt x="7667444" y="6255596"/>
                </a:lnTo>
                <a:lnTo>
                  <a:pt x="8002121" y="6255596"/>
                </a:lnTo>
                <a:lnTo>
                  <a:pt x="8002121" y="6538690"/>
                </a:lnTo>
                <a:close/>
                <a:moveTo>
                  <a:pt x="7667444" y="6835499"/>
                </a:moveTo>
                <a:lnTo>
                  <a:pt x="7667444" y="6552406"/>
                </a:lnTo>
                <a:lnTo>
                  <a:pt x="8002121" y="6552406"/>
                </a:lnTo>
                <a:lnTo>
                  <a:pt x="8002121" y="6835499"/>
                </a:lnTo>
                <a:close/>
                <a:moveTo>
                  <a:pt x="7316575" y="305593"/>
                </a:moveTo>
                <a:lnTo>
                  <a:pt x="7316575" y="22489"/>
                </a:lnTo>
                <a:lnTo>
                  <a:pt x="7651231" y="22489"/>
                </a:lnTo>
                <a:lnTo>
                  <a:pt x="7651231" y="305593"/>
                </a:lnTo>
                <a:close/>
                <a:moveTo>
                  <a:pt x="7316575" y="602413"/>
                </a:moveTo>
                <a:lnTo>
                  <a:pt x="7316575" y="319309"/>
                </a:lnTo>
                <a:lnTo>
                  <a:pt x="7651231" y="319309"/>
                </a:lnTo>
                <a:lnTo>
                  <a:pt x="7651231" y="602413"/>
                </a:lnTo>
                <a:close/>
                <a:moveTo>
                  <a:pt x="7316575" y="899223"/>
                </a:moveTo>
                <a:lnTo>
                  <a:pt x="7316575" y="616129"/>
                </a:lnTo>
                <a:lnTo>
                  <a:pt x="7651231" y="616129"/>
                </a:lnTo>
                <a:lnTo>
                  <a:pt x="7651231" y="899223"/>
                </a:lnTo>
                <a:close/>
                <a:moveTo>
                  <a:pt x="7316575" y="1196033"/>
                </a:moveTo>
                <a:lnTo>
                  <a:pt x="7316575" y="912928"/>
                </a:lnTo>
                <a:lnTo>
                  <a:pt x="7651231" y="912928"/>
                </a:lnTo>
                <a:lnTo>
                  <a:pt x="7651231" y="1196033"/>
                </a:lnTo>
                <a:close/>
                <a:moveTo>
                  <a:pt x="7316575" y="1492853"/>
                </a:moveTo>
                <a:lnTo>
                  <a:pt x="7316575" y="1209749"/>
                </a:lnTo>
                <a:lnTo>
                  <a:pt x="7651231" y="1209749"/>
                </a:lnTo>
                <a:lnTo>
                  <a:pt x="7651231" y="1492853"/>
                </a:lnTo>
                <a:close/>
                <a:moveTo>
                  <a:pt x="7316575" y="1789662"/>
                </a:moveTo>
                <a:lnTo>
                  <a:pt x="7316575" y="1506569"/>
                </a:lnTo>
                <a:lnTo>
                  <a:pt x="7651231" y="1506569"/>
                </a:lnTo>
                <a:lnTo>
                  <a:pt x="7651231" y="1789662"/>
                </a:lnTo>
                <a:close/>
                <a:moveTo>
                  <a:pt x="7316575" y="2086472"/>
                </a:moveTo>
                <a:lnTo>
                  <a:pt x="7316575" y="1803368"/>
                </a:lnTo>
                <a:lnTo>
                  <a:pt x="7651231" y="1803368"/>
                </a:lnTo>
                <a:lnTo>
                  <a:pt x="7651231" y="2086472"/>
                </a:lnTo>
                <a:close/>
                <a:moveTo>
                  <a:pt x="7316575" y="2383292"/>
                </a:moveTo>
                <a:lnTo>
                  <a:pt x="7316575" y="2100188"/>
                </a:lnTo>
                <a:lnTo>
                  <a:pt x="7651231" y="2100188"/>
                </a:lnTo>
                <a:lnTo>
                  <a:pt x="7651231" y="2383292"/>
                </a:lnTo>
                <a:close/>
                <a:moveTo>
                  <a:pt x="7316575" y="2680112"/>
                </a:moveTo>
                <a:lnTo>
                  <a:pt x="7316575" y="2397008"/>
                </a:lnTo>
                <a:lnTo>
                  <a:pt x="7651231" y="2397008"/>
                </a:lnTo>
                <a:lnTo>
                  <a:pt x="7651231" y="2680112"/>
                </a:lnTo>
                <a:close/>
                <a:moveTo>
                  <a:pt x="7316575" y="2976922"/>
                </a:moveTo>
                <a:lnTo>
                  <a:pt x="7316575" y="2693828"/>
                </a:lnTo>
                <a:lnTo>
                  <a:pt x="7651231" y="2693828"/>
                </a:lnTo>
                <a:lnTo>
                  <a:pt x="7651231" y="2976922"/>
                </a:lnTo>
                <a:close/>
                <a:moveTo>
                  <a:pt x="7316575" y="3273742"/>
                </a:moveTo>
                <a:lnTo>
                  <a:pt x="7316575" y="2990638"/>
                </a:lnTo>
                <a:lnTo>
                  <a:pt x="7651231" y="2990638"/>
                </a:lnTo>
                <a:lnTo>
                  <a:pt x="7651231" y="3273742"/>
                </a:lnTo>
                <a:close/>
                <a:moveTo>
                  <a:pt x="7316575" y="3570541"/>
                </a:moveTo>
                <a:lnTo>
                  <a:pt x="7316575" y="3287447"/>
                </a:lnTo>
                <a:lnTo>
                  <a:pt x="7651231" y="3287447"/>
                </a:lnTo>
                <a:lnTo>
                  <a:pt x="7651231" y="3570541"/>
                </a:lnTo>
                <a:close/>
                <a:moveTo>
                  <a:pt x="7316575" y="3867361"/>
                </a:moveTo>
                <a:lnTo>
                  <a:pt x="7316575" y="3584257"/>
                </a:lnTo>
                <a:lnTo>
                  <a:pt x="7651231" y="3584257"/>
                </a:lnTo>
                <a:lnTo>
                  <a:pt x="7651231" y="3867361"/>
                </a:lnTo>
                <a:close/>
                <a:moveTo>
                  <a:pt x="7316575" y="4164171"/>
                </a:moveTo>
                <a:lnTo>
                  <a:pt x="7316575" y="3881077"/>
                </a:lnTo>
                <a:lnTo>
                  <a:pt x="7651231" y="3881077"/>
                </a:lnTo>
                <a:lnTo>
                  <a:pt x="7651231" y="4164171"/>
                </a:lnTo>
                <a:close/>
                <a:moveTo>
                  <a:pt x="7316575" y="4460991"/>
                </a:moveTo>
                <a:lnTo>
                  <a:pt x="7316575" y="4177897"/>
                </a:lnTo>
                <a:lnTo>
                  <a:pt x="7651231" y="4177897"/>
                </a:lnTo>
                <a:lnTo>
                  <a:pt x="7651231" y="4460991"/>
                </a:lnTo>
                <a:close/>
                <a:moveTo>
                  <a:pt x="7316575" y="4757811"/>
                </a:moveTo>
                <a:lnTo>
                  <a:pt x="7316575" y="4474707"/>
                </a:lnTo>
                <a:lnTo>
                  <a:pt x="7651231" y="4474707"/>
                </a:lnTo>
                <a:lnTo>
                  <a:pt x="7651231" y="4757811"/>
                </a:lnTo>
                <a:close/>
                <a:moveTo>
                  <a:pt x="7316575" y="5054610"/>
                </a:moveTo>
                <a:lnTo>
                  <a:pt x="7316575" y="4771516"/>
                </a:lnTo>
                <a:lnTo>
                  <a:pt x="7651231" y="4771516"/>
                </a:lnTo>
                <a:lnTo>
                  <a:pt x="7651231" y="5054610"/>
                </a:lnTo>
                <a:close/>
                <a:moveTo>
                  <a:pt x="7316575" y="5351441"/>
                </a:moveTo>
                <a:lnTo>
                  <a:pt x="7316575" y="5068337"/>
                </a:lnTo>
                <a:lnTo>
                  <a:pt x="7651231" y="5068337"/>
                </a:lnTo>
                <a:lnTo>
                  <a:pt x="7651231" y="5351441"/>
                </a:lnTo>
                <a:close/>
                <a:moveTo>
                  <a:pt x="7316575" y="5648250"/>
                </a:moveTo>
                <a:lnTo>
                  <a:pt x="7316575" y="5365157"/>
                </a:lnTo>
                <a:lnTo>
                  <a:pt x="7651231" y="5365157"/>
                </a:lnTo>
                <a:lnTo>
                  <a:pt x="7651231" y="5648250"/>
                </a:lnTo>
                <a:close/>
                <a:moveTo>
                  <a:pt x="7316575" y="5945060"/>
                </a:moveTo>
                <a:lnTo>
                  <a:pt x="7316575" y="5661966"/>
                </a:lnTo>
                <a:lnTo>
                  <a:pt x="7651231" y="5661966"/>
                </a:lnTo>
                <a:lnTo>
                  <a:pt x="7651231" y="5945060"/>
                </a:lnTo>
                <a:close/>
                <a:moveTo>
                  <a:pt x="7316575" y="6241880"/>
                </a:moveTo>
                <a:lnTo>
                  <a:pt x="7316575" y="5958776"/>
                </a:lnTo>
                <a:lnTo>
                  <a:pt x="7651231" y="5958776"/>
                </a:lnTo>
                <a:lnTo>
                  <a:pt x="7651231" y="6241880"/>
                </a:lnTo>
                <a:close/>
                <a:moveTo>
                  <a:pt x="7316575" y="6538690"/>
                </a:moveTo>
                <a:lnTo>
                  <a:pt x="7316575" y="6255596"/>
                </a:lnTo>
                <a:lnTo>
                  <a:pt x="7651231" y="6255596"/>
                </a:lnTo>
                <a:lnTo>
                  <a:pt x="7651231" y="6538690"/>
                </a:lnTo>
                <a:close/>
                <a:moveTo>
                  <a:pt x="7316575" y="6835499"/>
                </a:moveTo>
                <a:lnTo>
                  <a:pt x="7316575" y="6552406"/>
                </a:lnTo>
                <a:lnTo>
                  <a:pt x="7651231" y="6552406"/>
                </a:lnTo>
                <a:lnTo>
                  <a:pt x="7651231" y="6835499"/>
                </a:lnTo>
                <a:close/>
                <a:moveTo>
                  <a:pt x="6965695" y="305593"/>
                </a:moveTo>
                <a:lnTo>
                  <a:pt x="6965695" y="22489"/>
                </a:lnTo>
                <a:lnTo>
                  <a:pt x="7300361" y="22489"/>
                </a:lnTo>
                <a:lnTo>
                  <a:pt x="7300361" y="305593"/>
                </a:lnTo>
                <a:close/>
                <a:moveTo>
                  <a:pt x="6965695" y="602413"/>
                </a:moveTo>
                <a:lnTo>
                  <a:pt x="6965695" y="319309"/>
                </a:lnTo>
                <a:lnTo>
                  <a:pt x="7300361" y="319309"/>
                </a:lnTo>
                <a:lnTo>
                  <a:pt x="7300361" y="602413"/>
                </a:lnTo>
                <a:close/>
                <a:moveTo>
                  <a:pt x="6965695" y="899223"/>
                </a:moveTo>
                <a:lnTo>
                  <a:pt x="6965695" y="616129"/>
                </a:lnTo>
                <a:lnTo>
                  <a:pt x="7300361" y="616129"/>
                </a:lnTo>
                <a:lnTo>
                  <a:pt x="7300361" y="899223"/>
                </a:lnTo>
                <a:close/>
                <a:moveTo>
                  <a:pt x="6965695" y="1196033"/>
                </a:moveTo>
                <a:lnTo>
                  <a:pt x="6965695" y="912928"/>
                </a:lnTo>
                <a:lnTo>
                  <a:pt x="7300361" y="912928"/>
                </a:lnTo>
                <a:lnTo>
                  <a:pt x="7300361" y="1196033"/>
                </a:lnTo>
                <a:close/>
                <a:moveTo>
                  <a:pt x="6965695" y="1492853"/>
                </a:moveTo>
                <a:lnTo>
                  <a:pt x="6965695" y="1209749"/>
                </a:lnTo>
                <a:lnTo>
                  <a:pt x="7300361" y="1209749"/>
                </a:lnTo>
                <a:lnTo>
                  <a:pt x="7300361" y="1492853"/>
                </a:lnTo>
                <a:close/>
                <a:moveTo>
                  <a:pt x="6965695" y="1789662"/>
                </a:moveTo>
                <a:lnTo>
                  <a:pt x="6965695" y="1506569"/>
                </a:lnTo>
                <a:lnTo>
                  <a:pt x="7300361" y="1506569"/>
                </a:lnTo>
                <a:lnTo>
                  <a:pt x="7300361" y="1789662"/>
                </a:lnTo>
                <a:close/>
                <a:moveTo>
                  <a:pt x="6965695" y="2086472"/>
                </a:moveTo>
                <a:lnTo>
                  <a:pt x="6965695" y="1803368"/>
                </a:lnTo>
                <a:lnTo>
                  <a:pt x="7300361" y="1803368"/>
                </a:lnTo>
                <a:lnTo>
                  <a:pt x="7300361" y="2086472"/>
                </a:lnTo>
                <a:close/>
                <a:moveTo>
                  <a:pt x="6965695" y="2383292"/>
                </a:moveTo>
                <a:lnTo>
                  <a:pt x="6965695" y="2100188"/>
                </a:lnTo>
                <a:lnTo>
                  <a:pt x="7300361" y="2100188"/>
                </a:lnTo>
                <a:lnTo>
                  <a:pt x="7300361" y="2383292"/>
                </a:lnTo>
                <a:close/>
                <a:moveTo>
                  <a:pt x="6965695" y="2680112"/>
                </a:moveTo>
                <a:lnTo>
                  <a:pt x="6965695" y="2397008"/>
                </a:lnTo>
                <a:lnTo>
                  <a:pt x="7300361" y="2397008"/>
                </a:lnTo>
                <a:lnTo>
                  <a:pt x="7300361" y="2680112"/>
                </a:lnTo>
                <a:close/>
                <a:moveTo>
                  <a:pt x="6965695" y="2976922"/>
                </a:moveTo>
                <a:lnTo>
                  <a:pt x="6965695" y="2693828"/>
                </a:lnTo>
                <a:lnTo>
                  <a:pt x="7300361" y="2693828"/>
                </a:lnTo>
                <a:lnTo>
                  <a:pt x="7300361" y="2976922"/>
                </a:lnTo>
                <a:close/>
                <a:moveTo>
                  <a:pt x="6965695" y="3273742"/>
                </a:moveTo>
                <a:lnTo>
                  <a:pt x="6965695" y="2990638"/>
                </a:lnTo>
                <a:lnTo>
                  <a:pt x="7300361" y="2990638"/>
                </a:lnTo>
                <a:lnTo>
                  <a:pt x="7300361" y="3273742"/>
                </a:lnTo>
                <a:close/>
                <a:moveTo>
                  <a:pt x="6965695" y="3570541"/>
                </a:moveTo>
                <a:lnTo>
                  <a:pt x="6965695" y="3287447"/>
                </a:lnTo>
                <a:lnTo>
                  <a:pt x="7300361" y="3287447"/>
                </a:lnTo>
                <a:lnTo>
                  <a:pt x="7300361" y="3570541"/>
                </a:lnTo>
                <a:close/>
                <a:moveTo>
                  <a:pt x="6965695" y="3867361"/>
                </a:moveTo>
                <a:lnTo>
                  <a:pt x="6965695" y="3584257"/>
                </a:lnTo>
                <a:lnTo>
                  <a:pt x="7300361" y="3584257"/>
                </a:lnTo>
                <a:lnTo>
                  <a:pt x="7300361" y="3867361"/>
                </a:lnTo>
                <a:close/>
                <a:moveTo>
                  <a:pt x="6965695" y="4164171"/>
                </a:moveTo>
                <a:lnTo>
                  <a:pt x="6965695" y="3881077"/>
                </a:lnTo>
                <a:lnTo>
                  <a:pt x="7300361" y="3881077"/>
                </a:lnTo>
                <a:lnTo>
                  <a:pt x="7300361" y="4164171"/>
                </a:lnTo>
                <a:close/>
                <a:moveTo>
                  <a:pt x="6965695" y="4460991"/>
                </a:moveTo>
                <a:lnTo>
                  <a:pt x="6965695" y="4177897"/>
                </a:lnTo>
                <a:lnTo>
                  <a:pt x="7300361" y="4177897"/>
                </a:lnTo>
                <a:lnTo>
                  <a:pt x="7300361" y="4460991"/>
                </a:lnTo>
                <a:close/>
                <a:moveTo>
                  <a:pt x="6965695" y="4757811"/>
                </a:moveTo>
                <a:lnTo>
                  <a:pt x="6965695" y="4474707"/>
                </a:lnTo>
                <a:lnTo>
                  <a:pt x="7300361" y="4474707"/>
                </a:lnTo>
                <a:lnTo>
                  <a:pt x="7300361" y="4757811"/>
                </a:lnTo>
                <a:close/>
                <a:moveTo>
                  <a:pt x="6965695" y="5054610"/>
                </a:moveTo>
                <a:lnTo>
                  <a:pt x="6965695" y="4771516"/>
                </a:lnTo>
                <a:lnTo>
                  <a:pt x="7300361" y="4771516"/>
                </a:lnTo>
                <a:lnTo>
                  <a:pt x="7300361" y="5054610"/>
                </a:lnTo>
                <a:close/>
                <a:moveTo>
                  <a:pt x="6965695" y="5351441"/>
                </a:moveTo>
                <a:lnTo>
                  <a:pt x="6965695" y="5068337"/>
                </a:lnTo>
                <a:lnTo>
                  <a:pt x="7300361" y="5068337"/>
                </a:lnTo>
                <a:lnTo>
                  <a:pt x="7300361" y="5351441"/>
                </a:lnTo>
                <a:close/>
                <a:moveTo>
                  <a:pt x="6965695" y="5648250"/>
                </a:moveTo>
                <a:lnTo>
                  <a:pt x="6965695" y="5365157"/>
                </a:lnTo>
                <a:lnTo>
                  <a:pt x="7300361" y="5365157"/>
                </a:lnTo>
                <a:lnTo>
                  <a:pt x="7300361" y="5648250"/>
                </a:lnTo>
                <a:close/>
                <a:moveTo>
                  <a:pt x="6965695" y="5945060"/>
                </a:moveTo>
                <a:lnTo>
                  <a:pt x="6965695" y="5661966"/>
                </a:lnTo>
                <a:lnTo>
                  <a:pt x="7300361" y="5661966"/>
                </a:lnTo>
                <a:lnTo>
                  <a:pt x="7300361" y="5945060"/>
                </a:lnTo>
                <a:close/>
                <a:moveTo>
                  <a:pt x="6965695" y="6241880"/>
                </a:moveTo>
                <a:lnTo>
                  <a:pt x="6965695" y="5958776"/>
                </a:lnTo>
                <a:lnTo>
                  <a:pt x="7300361" y="5958776"/>
                </a:lnTo>
                <a:lnTo>
                  <a:pt x="7300361" y="6241880"/>
                </a:lnTo>
                <a:close/>
                <a:moveTo>
                  <a:pt x="6965695" y="6538690"/>
                </a:moveTo>
                <a:lnTo>
                  <a:pt x="6965695" y="6255596"/>
                </a:lnTo>
                <a:lnTo>
                  <a:pt x="7300361" y="6255596"/>
                </a:lnTo>
                <a:lnTo>
                  <a:pt x="7300361" y="6538690"/>
                </a:lnTo>
                <a:close/>
                <a:moveTo>
                  <a:pt x="6965695" y="6835499"/>
                </a:moveTo>
                <a:lnTo>
                  <a:pt x="6965695" y="6552406"/>
                </a:lnTo>
                <a:lnTo>
                  <a:pt x="7300361" y="6552406"/>
                </a:lnTo>
                <a:lnTo>
                  <a:pt x="7300361" y="6835499"/>
                </a:lnTo>
                <a:close/>
                <a:moveTo>
                  <a:pt x="6614805" y="305593"/>
                </a:moveTo>
                <a:lnTo>
                  <a:pt x="6614805" y="22489"/>
                </a:lnTo>
                <a:lnTo>
                  <a:pt x="6949482" y="22489"/>
                </a:lnTo>
                <a:lnTo>
                  <a:pt x="6949482" y="305593"/>
                </a:lnTo>
                <a:close/>
                <a:moveTo>
                  <a:pt x="6614805" y="602413"/>
                </a:moveTo>
                <a:lnTo>
                  <a:pt x="6614805" y="319309"/>
                </a:lnTo>
                <a:lnTo>
                  <a:pt x="6949482" y="319309"/>
                </a:lnTo>
                <a:lnTo>
                  <a:pt x="6949482" y="602413"/>
                </a:lnTo>
                <a:close/>
                <a:moveTo>
                  <a:pt x="6614805" y="899223"/>
                </a:moveTo>
                <a:lnTo>
                  <a:pt x="6614805" y="616129"/>
                </a:lnTo>
                <a:lnTo>
                  <a:pt x="6949482" y="616129"/>
                </a:lnTo>
                <a:lnTo>
                  <a:pt x="6949482" y="899223"/>
                </a:lnTo>
                <a:close/>
                <a:moveTo>
                  <a:pt x="6614805" y="1196033"/>
                </a:moveTo>
                <a:lnTo>
                  <a:pt x="6614805" y="912928"/>
                </a:lnTo>
                <a:lnTo>
                  <a:pt x="6949482" y="912928"/>
                </a:lnTo>
                <a:lnTo>
                  <a:pt x="6949482" y="1196033"/>
                </a:lnTo>
                <a:close/>
                <a:moveTo>
                  <a:pt x="6614805" y="1492853"/>
                </a:moveTo>
                <a:lnTo>
                  <a:pt x="6614805" y="1209749"/>
                </a:lnTo>
                <a:lnTo>
                  <a:pt x="6949482" y="1209749"/>
                </a:lnTo>
                <a:lnTo>
                  <a:pt x="6949482" y="1492853"/>
                </a:lnTo>
                <a:close/>
                <a:moveTo>
                  <a:pt x="6614805" y="1789662"/>
                </a:moveTo>
                <a:lnTo>
                  <a:pt x="6614805" y="1506569"/>
                </a:lnTo>
                <a:lnTo>
                  <a:pt x="6949482" y="1506569"/>
                </a:lnTo>
                <a:lnTo>
                  <a:pt x="6949482" y="1789662"/>
                </a:lnTo>
                <a:close/>
                <a:moveTo>
                  <a:pt x="6614805" y="2086472"/>
                </a:moveTo>
                <a:lnTo>
                  <a:pt x="6614805" y="1803368"/>
                </a:lnTo>
                <a:lnTo>
                  <a:pt x="6949482" y="1803368"/>
                </a:lnTo>
                <a:lnTo>
                  <a:pt x="6949482" y="2086472"/>
                </a:lnTo>
                <a:close/>
                <a:moveTo>
                  <a:pt x="6614805" y="2383292"/>
                </a:moveTo>
                <a:lnTo>
                  <a:pt x="6614805" y="2100188"/>
                </a:lnTo>
                <a:lnTo>
                  <a:pt x="6949482" y="2100188"/>
                </a:lnTo>
                <a:lnTo>
                  <a:pt x="6949482" y="2383292"/>
                </a:lnTo>
                <a:close/>
                <a:moveTo>
                  <a:pt x="6614805" y="2680112"/>
                </a:moveTo>
                <a:lnTo>
                  <a:pt x="6614805" y="2397008"/>
                </a:lnTo>
                <a:lnTo>
                  <a:pt x="6949482" y="2397008"/>
                </a:lnTo>
                <a:lnTo>
                  <a:pt x="6949482" y="2680112"/>
                </a:lnTo>
                <a:close/>
                <a:moveTo>
                  <a:pt x="6614805" y="2976922"/>
                </a:moveTo>
                <a:lnTo>
                  <a:pt x="6614805" y="2693828"/>
                </a:lnTo>
                <a:lnTo>
                  <a:pt x="6949482" y="2693828"/>
                </a:lnTo>
                <a:lnTo>
                  <a:pt x="6949482" y="2976922"/>
                </a:lnTo>
                <a:close/>
                <a:moveTo>
                  <a:pt x="6614805" y="3273742"/>
                </a:moveTo>
                <a:lnTo>
                  <a:pt x="6614805" y="2990638"/>
                </a:lnTo>
                <a:lnTo>
                  <a:pt x="6949482" y="2990638"/>
                </a:lnTo>
                <a:lnTo>
                  <a:pt x="6949482" y="3273742"/>
                </a:lnTo>
                <a:close/>
                <a:moveTo>
                  <a:pt x="6614805" y="3570541"/>
                </a:moveTo>
                <a:lnTo>
                  <a:pt x="6614805" y="3287447"/>
                </a:lnTo>
                <a:lnTo>
                  <a:pt x="6949482" y="3287447"/>
                </a:lnTo>
                <a:lnTo>
                  <a:pt x="6949482" y="3570541"/>
                </a:lnTo>
                <a:close/>
                <a:moveTo>
                  <a:pt x="6614805" y="3867361"/>
                </a:moveTo>
                <a:lnTo>
                  <a:pt x="6614805" y="3584257"/>
                </a:lnTo>
                <a:lnTo>
                  <a:pt x="6949482" y="3584257"/>
                </a:lnTo>
                <a:lnTo>
                  <a:pt x="6949482" y="3867361"/>
                </a:lnTo>
                <a:close/>
                <a:moveTo>
                  <a:pt x="6614805" y="4164171"/>
                </a:moveTo>
                <a:lnTo>
                  <a:pt x="6614805" y="3881077"/>
                </a:lnTo>
                <a:lnTo>
                  <a:pt x="6949482" y="3881077"/>
                </a:lnTo>
                <a:lnTo>
                  <a:pt x="6949482" y="4164171"/>
                </a:lnTo>
                <a:close/>
                <a:moveTo>
                  <a:pt x="6614805" y="4460991"/>
                </a:moveTo>
                <a:lnTo>
                  <a:pt x="6614805" y="4177897"/>
                </a:lnTo>
                <a:lnTo>
                  <a:pt x="6949482" y="4177897"/>
                </a:lnTo>
                <a:lnTo>
                  <a:pt x="6949482" y="4460991"/>
                </a:lnTo>
                <a:close/>
                <a:moveTo>
                  <a:pt x="6614805" y="4757811"/>
                </a:moveTo>
                <a:lnTo>
                  <a:pt x="6614805" y="4474707"/>
                </a:lnTo>
                <a:lnTo>
                  <a:pt x="6949482" y="4474707"/>
                </a:lnTo>
                <a:lnTo>
                  <a:pt x="6949482" y="4757811"/>
                </a:lnTo>
                <a:close/>
                <a:moveTo>
                  <a:pt x="6614805" y="5054610"/>
                </a:moveTo>
                <a:lnTo>
                  <a:pt x="6614805" y="4771516"/>
                </a:lnTo>
                <a:lnTo>
                  <a:pt x="6949482" y="4771516"/>
                </a:lnTo>
                <a:lnTo>
                  <a:pt x="6949482" y="5054610"/>
                </a:lnTo>
                <a:close/>
                <a:moveTo>
                  <a:pt x="6614805" y="5351441"/>
                </a:moveTo>
                <a:lnTo>
                  <a:pt x="6614805" y="5068337"/>
                </a:lnTo>
                <a:lnTo>
                  <a:pt x="6949482" y="5068337"/>
                </a:lnTo>
                <a:lnTo>
                  <a:pt x="6949482" y="5351441"/>
                </a:lnTo>
                <a:close/>
                <a:moveTo>
                  <a:pt x="6614805" y="5648250"/>
                </a:moveTo>
                <a:lnTo>
                  <a:pt x="6614805" y="5365157"/>
                </a:lnTo>
                <a:lnTo>
                  <a:pt x="6949482" y="5365157"/>
                </a:lnTo>
                <a:lnTo>
                  <a:pt x="6949482" y="5648250"/>
                </a:lnTo>
                <a:close/>
                <a:moveTo>
                  <a:pt x="6614805" y="5945060"/>
                </a:moveTo>
                <a:lnTo>
                  <a:pt x="6614805" y="5661966"/>
                </a:lnTo>
                <a:lnTo>
                  <a:pt x="6949482" y="5661966"/>
                </a:lnTo>
                <a:lnTo>
                  <a:pt x="6949482" y="5945060"/>
                </a:lnTo>
                <a:close/>
                <a:moveTo>
                  <a:pt x="6614805" y="6241880"/>
                </a:moveTo>
                <a:lnTo>
                  <a:pt x="6614805" y="5958776"/>
                </a:lnTo>
                <a:lnTo>
                  <a:pt x="6949482" y="5958776"/>
                </a:lnTo>
                <a:lnTo>
                  <a:pt x="6949482" y="6241880"/>
                </a:lnTo>
                <a:close/>
                <a:moveTo>
                  <a:pt x="6614805" y="6538690"/>
                </a:moveTo>
                <a:lnTo>
                  <a:pt x="6614805" y="6255596"/>
                </a:lnTo>
                <a:lnTo>
                  <a:pt x="6949482" y="6255596"/>
                </a:lnTo>
                <a:lnTo>
                  <a:pt x="6949482" y="6538690"/>
                </a:lnTo>
                <a:close/>
                <a:moveTo>
                  <a:pt x="6614805" y="6835499"/>
                </a:moveTo>
                <a:lnTo>
                  <a:pt x="6614805" y="6552406"/>
                </a:lnTo>
                <a:lnTo>
                  <a:pt x="6949482" y="6552406"/>
                </a:lnTo>
                <a:lnTo>
                  <a:pt x="6949482" y="6835499"/>
                </a:lnTo>
                <a:close/>
                <a:moveTo>
                  <a:pt x="6263936" y="305593"/>
                </a:moveTo>
                <a:lnTo>
                  <a:pt x="6263936" y="22489"/>
                </a:lnTo>
                <a:lnTo>
                  <a:pt x="6598602" y="22489"/>
                </a:lnTo>
                <a:lnTo>
                  <a:pt x="6598602" y="305593"/>
                </a:lnTo>
                <a:close/>
                <a:moveTo>
                  <a:pt x="6263936" y="602413"/>
                </a:moveTo>
                <a:lnTo>
                  <a:pt x="6263936" y="319309"/>
                </a:lnTo>
                <a:lnTo>
                  <a:pt x="6598602" y="319309"/>
                </a:lnTo>
                <a:lnTo>
                  <a:pt x="6598602" y="602413"/>
                </a:lnTo>
                <a:close/>
                <a:moveTo>
                  <a:pt x="6263936" y="899223"/>
                </a:moveTo>
                <a:lnTo>
                  <a:pt x="6263936" y="616129"/>
                </a:lnTo>
                <a:lnTo>
                  <a:pt x="6598602" y="616129"/>
                </a:lnTo>
                <a:lnTo>
                  <a:pt x="6598602" y="899223"/>
                </a:lnTo>
                <a:close/>
                <a:moveTo>
                  <a:pt x="6263936" y="1196033"/>
                </a:moveTo>
                <a:lnTo>
                  <a:pt x="6263936" y="912928"/>
                </a:lnTo>
                <a:lnTo>
                  <a:pt x="6598602" y="912928"/>
                </a:lnTo>
                <a:lnTo>
                  <a:pt x="6598602" y="1196033"/>
                </a:lnTo>
                <a:close/>
                <a:moveTo>
                  <a:pt x="6263936" y="1492853"/>
                </a:moveTo>
                <a:lnTo>
                  <a:pt x="6263936" y="1209749"/>
                </a:lnTo>
                <a:lnTo>
                  <a:pt x="6598602" y="1209749"/>
                </a:lnTo>
                <a:lnTo>
                  <a:pt x="6598602" y="1492853"/>
                </a:lnTo>
                <a:close/>
                <a:moveTo>
                  <a:pt x="6263936" y="1789662"/>
                </a:moveTo>
                <a:lnTo>
                  <a:pt x="6263936" y="1506569"/>
                </a:lnTo>
                <a:lnTo>
                  <a:pt x="6598602" y="1506569"/>
                </a:lnTo>
                <a:lnTo>
                  <a:pt x="6598602" y="1789662"/>
                </a:lnTo>
                <a:close/>
                <a:moveTo>
                  <a:pt x="6263936" y="2086472"/>
                </a:moveTo>
                <a:lnTo>
                  <a:pt x="6263936" y="1803368"/>
                </a:lnTo>
                <a:lnTo>
                  <a:pt x="6598602" y="1803368"/>
                </a:lnTo>
                <a:lnTo>
                  <a:pt x="6598602" y="2086472"/>
                </a:lnTo>
                <a:close/>
                <a:moveTo>
                  <a:pt x="6263936" y="2383292"/>
                </a:moveTo>
                <a:lnTo>
                  <a:pt x="6263936" y="2100188"/>
                </a:lnTo>
                <a:lnTo>
                  <a:pt x="6598602" y="2100188"/>
                </a:lnTo>
                <a:lnTo>
                  <a:pt x="6598602" y="2383292"/>
                </a:lnTo>
                <a:close/>
                <a:moveTo>
                  <a:pt x="6263936" y="2680112"/>
                </a:moveTo>
                <a:lnTo>
                  <a:pt x="6263936" y="2397008"/>
                </a:lnTo>
                <a:lnTo>
                  <a:pt x="6598602" y="2397008"/>
                </a:lnTo>
                <a:lnTo>
                  <a:pt x="6598602" y="2680112"/>
                </a:lnTo>
                <a:close/>
                <a:moveTo>
                  <a:pt x="6263936" y="2976922"/>
                </a:moveTo>
                <a:lnTo>
                  <a:pt x="6263936" y="2693828"/>
                </a:lnTo>
                <a:lnTo>
                  <a:pt x="6598602" y="2693828"/>
                </a:lnTo>
                <a:lnTo>
                  <a:pt x="6598602" y="2976922"/>
                </a:lnTo>
                <a:close/>
                <a:moveTo>
                  <a:pt x="6263936" y="3273742"/>
                </a:moveTo>
                <a:lnTo>
                  <a:pt x="6263936" y="2990638"/>
                </a:lnTo>
                <a:lnTo>
                  <a:pt x="6598602" y="2990638"/>
                </a:lnTo>
                <a:lnTo>
                  <a:pt x="6598602" y="3273742"/>
                </a:lnTo>
                <a:close/>
                <a:moveTo>
                  <a:pt x="6263936" y="3570541"/>
                </a:moveTo>
                <a:lnTo>
                  <a:pt x="6263936" y="3287447"/>
                </a:lnTo>
                <a:lnTo>
                  <a:pt x="6598602" y="3287447"/>
                </a:lnTo>
                <a:lnTo>
                  <a:pt x="6598602" y="3570541"/>
                </a:lnTo>
                <a:close/>
                <a:moveTo>
                  <a:pt x="6263936" y="3867361"/>
                </a:moveTo>
                <a:lnTo>
                  <a:pt x="6263936" y="3584257"/>
                </a:lnTo>
                <a:lnTo>
                  <a:pt x="6598602" y="3584257"/>
                </a:lnTo>
                <a:lnTo>
                  <a:pt x="6598602" y="3867361"/>
                </a:lnTo>
                <a:close/>
                <a:moveTo>
                  <a:pt x="6263936" y="4164171"/>
                </a:moveTo>
                <a:lnTo>
                  <a:pt x="6263936" y="3881077"/>
                </a:lnTo>
                <a:lnTo>
                  <a:pt x="6598602" y="3881077"/>
                </a:lnTo>
                <a:lnTo>
                  <a:pt x="6598602" y="4164171"/>
                </a:lnTo>
                <a:close/>
                <a:moveTo>
                  <a:pt x="6263936" y="4460991"/>
                </a:moveTo>
                <a:lnTo>
                  <a:pt x="6263936" y="4177897"/>
                </a:lnTo>
                <a:lnTo>
                  <a:pt x="6598602" y="4177897"/>
                </a:lnTo>
                <a:lnTo>
                  <a:pt x="6598602" y="4460991"/>
                </a:lnTo>
                <a:close/>
                <a:moveTo>
                  <a:pt x="6263936" y="4757811"/>
                </a:moveTo>
                <a:lnTo>
                  <a:pt x="6263936" y="4474707"/>
                </a:lnTo>
                <a:lnTo>
                  <a:pt x="6598602" y="4474707"/>
                </a:lnTo>
                <a:lnTo>
                  <a:pt x="6598602" y="4757811"/>
                </a:lnTo>
                <a:close/>
                <a:moveTo>
                  <a:pt x="6263936" y="5054610"/>
                </a:moveTo>
                <a:lnTo>
                  <a:pt x="6263936" y="4771516"/>
                </a:lnTo>
                <a:lnTo>
                  <a:pt x="6598602" y="4771516"/>
                </a:lnTo>
                <a:lnTo>
                  <a:pt x="6598602" y="5054610"/>
                </a:lnTo>
                <a:close/>
                <a:moveTo>
                  <a:pt x="6263936" y="5351441"/>
                </a:moveTo>
                <a:lnTo>
                  <a:pt x="6263936" y="5068337"/>
                </a:lnTo>
                <a:lnTo>
                  <a:pt x="6598602" y="5068337"/>
                </a:lnTo>
                <a:lnTo>
                  <a:pt x="6598602" y="5351441"/>
                </a:lnTo>
                <a:close/>
                <a:moveTo>
                  <a:pt x="6263936" y="5648250"/>
                </a:moveTo>
                <a:lnTo>
                  <a:pt x="6263936" y="5365157"/>
                </a:lnTo>
                <a:lnTo>
                  <a:pt x="6598602" y="5365157"/>
                </a:lnTo>
                <a:lnTo>
                  <a:pt x="6598602" y="5648250"/>
                </a:lnTo>
                <a:close/>
                <a:moveTo>
                  <a:pt x="6263936" y="5945060"/>
                </a:moveTo>
                <a:lnTo>
                  <a:pt x="6263936" y="5661966"/>
                </a:lnTo>
                <a:lnTo>
                  <a:pt x="6598602" y="5661966"/>
                </a:lnTo>
                <a:lnTo>
                  <a:pt x="6598602" y="5945060"/>
                </a:lnTo>
                <a:close/>
                <a:moveTo>
                  <a:pt x="6263936" y="6241880"/>
                </a:moveTo>
                <a:lnTo>
                  <a:pt x="6263936" y="5958776"/>
                </a:lnTo>
                <a:lnTo>
                  <a:pt x="6598602" y="5958776"/>
                </a:lnTo>
                <a:lnTo>
                  <a:pt x="6598602" y="6241880"/>
                </a:lnTo>
                <a:close/>
                <a:moveTo>
                  <a:pt x="6263936" y="6538690"/>
                </a:moveTo>
                <a:lnTo>
                  <a:pt x="6263936" y="6255596"/>
                </a:lnTo>
                <a:lnTo>
                  <a:pt x="6598602" y="6255596"/>
                </a:lnTo>
                <a:lnTo>
                  <a:pt x="6598602" y="6538690"/>
                </a:lnTo>
                <a:close/>
                <a:moveTo>
                  <a:pt x="6263936" y="6835499"/>
                </a:moveTo>
                <a:lnTo>
                  <a:pt x="6263936" y="6552406"/>
                </a:lnTo>
                <a:lnTo>
                  <a:pt x="6598602" y="6552406"/>
                </a:lnTo>
                <a:lnTo>
                  <a:pt x="6598602" y="6835499"/>
                </a:lnTo>
                <a:close/>
                <a:moveTo>
                  <a:pt x="5913056" y="305593"/>
                </a:moveTo>
                <a:lnTo>
                  <a:pt x="5913056" y="22489"/>
                </a:lnTo>
                <a:lnTo>
                  <a:pt x="6247722" y="22489"/>
                </a:lnTo>
                <a:lnTo>
                  <a:pt x="6247722" y="305593"/>
                </a:lnTo>
                <a:close/>
                <a:moveTo>
                  <a:pt x="5913056" y="602413"/>
                </a:moveTo>
                <a:lnTo>
                  <a:pt x="5913056" y="319309"/>
                </a:lnTo>
                <a:lnTo>
                  <a:pt x="6247722" y="319309"/>
                </a:lnTo>
                <a:lnTo>
                  <a:pt x="6247722" y="602413"/>
                </a:lnTo>
                <a:close/>
                <a:moveTo>
                  <a:pt x="5913056" y="899223"/>
                </a:moveTo>
                <a:lnTo>
                  <a:pt x="5913056" y="616129"/>
                </a:lnTo>
                <a:lnTo>
                  <a:pt x="6247722" y="616129"/>
                </a:lnTo>
                <a:lnTo>
                  <a:pt x="6247722" y="899223"/>
                </a:lnTo>
                <a:close/>
                <a:moveTo>
                  <a:pt x="5913056" y="1196033"/>
                </a:moveTo>
                <a:lnTo>
                  <a:pt x="5913056" y="912928"/>
                </a:lnTo>
                <a:lnTo>
                  <a:pt x="6247722" y="912928"/>
                </a:lnTo>
                <a:lnTo>
                  <a:pt x="6247722" y="1196033"/>
                </a:lnTo>
                <a:close/>
                <a:moveTo>
                  <a:pt x="5913056" y="1492853"/>
                </a:moveTo>
                <a:lnTo>
                  <a:pt x="5913056" y="1209749"/>
                </a:lnTo>
                <a:lnTo>
                  <a:pt x="6247722" y="1209749"/>
                </a:lnTo>
                <a:lnTo>
                  <a:pt x="6247722" y="1492853"/>
                </a:lnTo>
                <a:close/>
                <a:moveTo>
                  <a:pt x="5913056" y="1789662"/>
                </a:moveTo>
                <a:lnTo>
                  <a:pt x="5913056" y="1506569"/>
                </a:lnTo>
                <a:lnTo>
                  <a:pt x="6247722" y="1506569"/>
                </a:lnTo>
                <a:lnTo>
                  <a:pt x="6247722" y="1789662"/>
                </a:lnTo>
                <a:close/>
                <a:moveTo>
                  <a:pt x="5913056" y="2086472"/>
                </a:moveTo>
                <a:lnTo>
                  <a:pt x="5913056" y="1803368"/>
                </a:lnTo>
                <a:lnTo>
                  <a:pt x="6247722" y="1803368"/>
                </a:lnTo>
                <a:lnTo>
                  <a:pt x="6247722" y="2086472"/>
                </a:lnTo>
                <a:close/>
                <a:moveTo>
                  <a:pt x="5913056" y="2383292"/>
                </a:moveTo>
                <a:lnTo>
                  <a:pt x="5913056" y="2100188"/>
                </a:lnTo>
                <a:lnTo>
                  <a:pt x="6247722" y="2100188"/>
                </a:lnTo>
                <a:lnTo>
                  <a:pt x="6247722" y="2383292"/>
                </a:lnTo>
                <a:close/>
                <a:moveTo>
                  <a:pt x="5913056" y="2680112"/>
                </a:moveTo>
                <a:lnTo>
                  <a:pt x="5913056" y="2397008"/>
                </a:lnTo>
                <a:lnTo>
                  <a:pt x="6247722" y="2397008"/>
                </a:lnTo>
                <a:lnTo>
                  <a:pt x="6247722" y="2680112"/>
                </a:lnTo>
                <a:close/>
                <a:moveTo>
                  <a:pt x="5913056" y="2976922"/>
                </a:moveTo>
                <a:lnTo>
                  <a:pt x="5913056" y="2693828"/>
                </a:lnTo>
                <a:lnTo>
                  <a:pt x="6247722" y="2693828"/>
                </a:lnTo>
                <a:lnTo>
                  <a:pt x="6247722" y="2976922"/>
                </a:lnTo>
                <a:close/>
                <a:moveTo>
                  <a:pt x="5913056" y="3273742"/>
                </a:moveTo>
                <a:lnTo>
                  <a:pt x="5913056" y="2990638"/>
                </a:lnTo>
                <a:lnTo>
                  <a:pt x="6247722" y="2990638"/>
                </a:lnTo>
                <a:lnTo>
                  <a:pt x="6247722" y="3273742"/>
                </a:lnTo>
                <a:close/>
                <a:moveTo>
                  <a:pt x="5913056" y="3570541"/>
                </a:moveTo>
                <a:lnTo>
                  <a:pt x="5913056" y="3287447"/>
                </a:lnTo>
                <a:lnTo>
                  <a:pt x="6247722" y="3287447"/>
                </a:lnTo>
                <a:lnTo>
                  <a:pt x="6247722" y="3570541"/>
                </a:lnTo>
                <a:close/>
                <a:moveTo>
                  <a:pt x="5913056" y="3867361"/>
                </a:moveTo>
                <a:lnTo>
                  <a:pt x="5913056" y="3584257"/>
                </a:lnTo>
                <a:lnTo>
                  <a:pt x="6247722" y="3584257"/>
                </a:lnTo>
                <a:lnTo>
                  <a:pt x="6247722" y="3867361"/>
                </a:lnTo>
                <a:close/>
                <a:moveTo>
                  <a:pt x="5913056" y="4164171"/>
                </a:moveTo>
                <a:lnTo>
                  <a:pt x="5913056" y="3881077"/>
                </a:lnTo>
                <a:lnTo>
                  <a:pt x="6247722" y="3881077"/>
                </a:lnTo>
                <a:lnTo>
                  <a:pt x="6247722" y="4164171"/>
                </a:lnTo>
                <a:close/>
                <a:moveTo>
                  <a:pt x="5913056" y="4460991"/>
                </a:moveTo>
                <a:lnTo>
                  <a:pt x="5913056" y="4177897"/>
                </a:lnTo>
                <a:lnTo>
                  <a:pt x="6247722" y="4177897"/>
                </a:lnTo>
                <a:lnTo>
                  <a:pt x="6247722" y="4460991"/>
                </a:lnTo>
                <a:close/>
                <a:moveTo>
                  <a:pt x="5913056" y="4757811"/>
                </a:moveTo>
                <a:lnTo>
                  <a:pt x="5913056" y="4474707"/>
                </a:lnTo>
                <a:lnTo>
                  <a:pt x="6247722" y="4474707"/>
                </a:lnTo>
                <a:lnTo>
                  <a:pt x="6247722" y="4757811"/>
                </a:lnTo>
                <a:close/>
                <a:moveTo>
                  <a:pt x="5913056" y="5054610"/>
                </a:moveTo>
                <a:lnTo>
                  <a:pt x="5913056" y="4771516"/>
                </a:lnTo>
                <a:lnTo>
                  <a:pt x="6247722" y="4771516"/>
                </a:lnTo>
                <a:lnTo>
                  <a:pt x="6247722" y="5054610"/>
                </a:lnTo>
                <a:close/>
                <a:moveTo>
                  <a:pt x="5913056" y="5351441"/>
                </a:moveTo>
                <a:lnTo>
                  <a:pt x="5913056" y="5068337"/>
                </a:lnTo>
                <a:lnTo>
                  <a:pt x="6247722" y="5068337"/>
                </a:lnTo>
                <a:lnTo>
                  <a:pt x="6247722" y="5351441"/>
                </a:lnTo>
                <a:close/>
                <a:moveTo>
                  <a:pt x="5913056" y="5648250"/>
                </a:moveTo>
                <a:lnTo>
                  <a:pt x="5913056" y="5365157"/>
                </a:lnTo>
                <a:lnTo>
                  <a:pt x="6247722" y="5365157"/>
                </a:lnTo>
                <a:lnTo>
                  <a:pt x="6247722" y="5648250"/>
                </a:lnTo>
                <a:close/>
                <a:moveTo>
                  <a:pt x="5913056" y="5945060"/>
                </a:moveTo>
                <a:lnTo>
                  <a:pt x="5913056" y="5661966"/>
                </a:lnTo>
                <a:lnTo>
                  <a:pt x="6247722" y="5661966"/>
                </a:lnTo>
                <a:lnTo>
                  <a:pt x="6247722" y="5945060"/>
                </a:lnTo>
                <a:close/>
                <a:moveTo>
                  <a:pt x="5913056" y="6241880"/>
                </a:moveTo>
                <a:lnTo>
                  <a:pt x="5913056" y="5958776"/>
                </a:lnTo>
                <a:lnTo>
                  <a:pt x="6247722" y="5958776"/>
                </a:lnTo>
                <a:lnTo>
                  <a:pt x="6247722" y="6241880"/>
                </a:lnTo>
                <a:close/>
                <a:moveTo>
                  <a:pt x="5913056" y="6538690"/>
                </a:moveTo>
                <a:lnTo>
                  <a:pt x="5913056" y="6255596"/>
                </a:lnTo>
                <a:lnTo>
                  <a:pt x="6247722" y="6255596"/>
                </a:lnTo>
                <a:lnTo>
                  <a:pt x="6247722" y="6538690"/>
                </a:lnTo>
                <a:close/>
                <a:moveTo>
                  <a:pt x="5913056" y="6835499"/>
                </a:moveTo>
                <a:lnTo>
                  <a:pt x="5913056" y="6552406"/>
                </a:lnTo>
                <a:lnTo>
                  <a:pt x="6247722" y="6552406"/>
                </a:lnTo>
                <a:lnTo>
                  <a:pt x="6247722" y="6835499"/>
                </a:lnTo>
                <a:close/>
                <a:moveTo>
                  <a:pt x="5562176" y="305593"/>
                </a:moveTo>
                <a:lnTo>
                  <a:pt x="5562176" y="22489"/>
                </a:lnTo>
                <a:lnTo>
                  <a:pt x="5896842" y="22489"/>
                </a:lnTo>
                <a:lnTo>
                  <a:pt x="5896842" y="305593"/>
                </a:lnTo>
                <a:close/>
                <a:moveTo>
                  <a:pt x="5562176" y="602413"/>
                </a:moveTo>
                <a:lnTo>
                  <a:pt x="5562176" y="319309"/>
                </a:lnTo>
                <a:lnTo>
                  <a:pt x="5896842" y="319309"/>
                </a:lnTo>
                <a:lnTo>
                  <a:pt x="5896842" y="602413"/>
                </a:lnTo>
                <a:close/>
                <a:moveTo>
                  <a:pt x="5562176" y="899223"/>
                </a:moveTo>
                <a:lnTo>
                  <a:pt x="5562176" y="616129"/>
                </a:lnTo>
                <a:lnTo>
                  <a:pt x="5896842" y="616129"/>
                </a:lnTo>
                <a:lnTo>
                  <a:pt x="5896842" y="899223"/>
                </a:lnTo>
                <a:close/>
                <a:moveTo>
                  <a:pt x="5562176" y="1196033"/>
                </a:moveTo>
                <a:lnTo>
                  <a:pt x="5562176" y="912928"/>
                </a:lnTo>
                <a:lnTo>
                  <a:pt x="5896842" y="912928"/>
                </a:lnTo>
                <a:lnTo>
                  <a:pt x="5896842" y="1196033"/>
                </a:lnTo>
                <a:close/>
                <a:moveTo>
                  <a:pt x="5562176" y="1492853"/>
                </a:moveTo>
                <a:lnTo>
                  <a:pt x="5562176" y="1209749"/>
                </a:lnTo>
                <a:lnTo>
                  <a:pt x="5896842" y="1209749"/>
                </a:lnTo>
                <a:lnTo>
                  <a:pt x="5896842" y="1492853"/>
                </a:lnTo>
                <a:close/>
                <a:moveTo>
                  <a:pt x="5562176" y="1789662"/>
                </a:moveTo>
                <a:lnTo>
                  <a:pt x="5562176" y="1506569"/>
                </a:lnTo>
                <a:lnTo>
                  <a:pt x="5896842" y="1506569"/>
                </a:lnTo>
                <a:lnTo>
                  <a:pt x="5896842" y="1789662"/>
                </a:lnTo>
                <a:close/>
                <a:moveTo>
                  <a:pt x="5562176" y="2086472"/>
                </a:moveTo>
                <a:lnTo>
                  <a:pt x="5562176" y="1803368"/>
                </a:lnTo>
                <a:lnTo>
                  <a:pt x="5896842" y="1803368"/>
                </a:lnTo>
                <a:lnTo>
                  <a:pt x="5896842" y="2086472"/>
                </a:lnTo>
                <a:close/>
                <a:moveTo>
                  <a:pt x="5562176" y="2383292"/>
                </a:moveTo>
                <a:lnTo>
                  <a:pt x="5562176" y="2100188"/>
                </a:lnTo>
                <a:lnTo>
                  <a:pt x="5896842" y="2100188"/>
                </a:lnTo>
                <a:lnTo>
                  <a:pt x="5896842" y="2383292"/>
                </a:lnTo>
                <a:close/>
                <a:moveTo>
                  <a:pt x="5562176" y="2680112"/>
                </a:moveTo>
                <a:lnTo>
                  <a:pt x="5562176" y="2397008"/>
                </a:lnTo>
                <a:lnTo>
                  <a:pt x="5896842" y="2397008"/>
                </a:lnTo>
                <a:lnTo>
                  <a:pt x="5896842" y="2680112"/>
                </a:lnTo>
                <a:close/>
                <a:moveTo>
                  <a:pt x="5562176" y="2976922"/>
                </a:moveTo>
                <a:lnTo>
                  <a:pt x="5562176" y="2693828"/>
                </a:lnTo>
                <a:lnTo>
                  <a:pt x="5896842" y="2693828"/>
                </a:lnTo>
                <a:lnTo>
                  <a:pt x="5896842" y="2976922"/>
                </a:lnTo>
                <a:close/>
                <a:moveTo>
                  <a:pt x="5562176" y="3273742"/>
                </a:moveTo>
                <a:lnTo>
                  <a:pt x="5562176" y="2990638"/>
                </a:lnTo>
                <a:lnTo>
                  <a:pt x="5896842" y="2990638"/>
                </a:lnTo>
                <a:lnTo>
                  <a:pt x="5896842" y="3273742"/>
                </a:lnTo>
                <a:close/>
                <a:moveTo>
                  <a:pt x="5562176" y="3570541"/>
                </a:moveTo>
                <a:lnTo>
                  <a:pt x="5562176" y="3287447"/>
                </a:lnTo>
                <a:lnTo>
                  <a:pt x="5896842" y="3287447"/>
                </a:lnTo>
                <a:lnTo>
                  <a:pt x="5896842" y="3570541"/>
                </a:lnTo>
                <a:close/>
                <a:moveTo>
                  <a:pt x="5562176" y="3867361"/>
                </a:moveTo>
                <a:lnTo>
                  <a:pt x="5562176" y="3584257"/>
                </a:lnTo>
                <a:lnTo>
                  <a:pt x="5896842" y="3584257"/>
                </a:lnTo>
                <a:lnTo>
                  <a:pt x="5896842" y="3867361"/>
                </a:lnTo>
                <a:close/>
                <a:moveTo>
                  <a:pt x="5562176" y="4164171"/>
                </a:moveTo>
                <a:lnTo>
                  <a:pt x="5562176" y="3881077"/>
                </a:lnTo>
                <a:lnTo>
                  <a:pt x="5896842" y="3881077"/>
                </a:lnTo>
                <a:lnTo>
                  <a:pt x="5896842" y="4164171"/>
                </a:lnTo>
                <a:close/>
                <a:moveTo>
                  <a:pt x="5562176" y="4460991"/>
                </a:moveTo>
                <a:lnTo>
                  <a:pt x="5562176" y="4177897"/>
                </a:lnTo>
                <a:lnTo>
                  <a:pt x="5896842" y="4177897"/>
                </a:lnTo>
                <a:lnTo>
                  <a:pt x="5896842" y="4460991"/>
                </a:lnTo>
                <a:close/>
                <a:moveTo>
                  <a:pt x="5562176" y="4757811"/>
                </a:moveTo>
                <a:lnTo>
                  <a:pt x="5562176" y="4474707"/>
                </a:lnTo>
                <a:lnTo>
                  <a:pt x="5896842" y="4474707"/>
                </a:lnTo>
                <a:lnTo>
                  <a:pt x="5896842" y="4757811"/>
                </a:lnTo>
                <a:close/>
                <a:moveTo>
                  <a:pt x="5562176" y="5054610"/>
                </a:moveTo>
                <a:lnTo>
                  <a:pt x="5562176" y="4771516"/>
                </a:lnTo>
                <a:lnTo>
                  <a:pt x="5896842" y="4771516"/>
                </a:lnTo>
                <a:lnTo>
                  <a:pt x="5896842" y="5054610"/>
                </a:lnTo>
                <a:close/>
                <a:moveTo>
                  <a:pt x="5562176" y="5351441"/>
                </a:moveTo>
                <a:lnTo>
                  <a:pt x="5562176" y="5068337"/>
                </a:lnTo>
                <a:lnTo>
                  <a:pt x="5896842" y="5068337"/>
                </a:lnTo>
                <a:lnTo>
                  <a:pt x="5896842" y="5351441"/>
                </a:lnTo>
                <a:close/>
                <a:moveTo>
                  <a:pt x="5562176" y="5648250"/>
                </a:moveTo>
                <a:lnTo>
                  <a:pt x="5562176" y="5365157"/>
                </a:lnTo>
                <a:lnTo>
                  <a:pt x="5896842" y="5365157"/>
                </a:lnTo>
                <a:lnTo>
                  <a:pt x="5896842" y="5648250"/>
                </a:lnTo>
                <a:close/>
                <a:moveTo>
                  <a:pt x="5562176" y="5945060"/>
                </a:moveTo>
                <a:lnTo>
                  <a:pt x="5562176" y="5661966"/>
                </a:lnTo>
                <a:lnTo>
                  <a:pt x="5896842" y="5661966"/>
                </a:lnTo>
                <a:lnTo>
                  <a:pt x="5896842" y="5945060"/>
                </a:lnTo>
                <a:close/>
                <a:moveTo>
                  <a:pt x="5562176" y="6241880"/>
                </a:moveTo>
                <a:lnTo>
                  <a:pt x="5562176" y="5958776"/>
                </a:lnTo>
                <a:lnTo>
                  <a:pt x="5896842" y="5958776"/>
                </a:lnTo>
                <a:lnTo>
                  <a:pt x="5896842" y="6241880"/>
                </a:lnTo>
                <a:close/>
                <a:moveTo>
                  <a:pt x="5562176" y="6538690"/>
                </a:moveTo>
                <a:lnTo>
                  <a:pt x="5562176" y="6255596"/>
                </a:lnTo>
                <a:lnTo>
                  <a:pt x="5896842" y="6255596"/>
                </a:lnTo>
                <a:lnTo>
                  <a:pt x="5896842" y="6538690"/>
                </a:lnTo>
                <a:close/>
                <a:moveTo>
                  <a:pt x="5562176" y="6835499"/>
                </a:moveTo>
                <a:lnTo>
                  <a:pt x="5562176" y="6552406"/>
                </a:lnTo>
                <a:lnTo>
                  <a:pt x="5896842" y="6552406"/>
                </a:lnTo>
                <a:lnTo>
                  <a:pt x="5896842" y="6835499"/>
                </a:lnTo>
                <a:close/>
                <a:moveTo>
                  <a:pt x="5211307" y="305593"/>
                </a:moveTo>
                <a:lnTo>
                  <a:pt x="5211307" y="22489"/>
                </a:lnTo>
                <a:lnTo>
                  <a:pt x="5545973" y="22489"/>
                </a:lnTo>
                <a:lnTo>
                  <a:pt x="5545973" y="305593"/>
                </a:lnTo>
                <a:close/>
                <a:moveTo>
                  <a:pt x="5211307" y="602413"/>
                </a:moveTo>
                <a:lnTo>
                  <a:pt x="5211307" y="319309"/>
                </a:lnTo>
                <a:lnTo>
                  <a:pt x="5545973" y="319309"/>
                </a:lnTo>
                <a:lnTo>
                  <a:pt x="5545973" y="602413"/>
                </a:lnTo>
                <a:close/>
                <a:moveTo>
                  <a:pt x="5211307" y="899223"/>
                </a:moveTo>
                <a:lnTo>
                  <a:pt x="5211307" y="616129"/>
                </a:lnTo>
                <a:lnTo>
                  <a:pt x="5545973" y="616129"/>
                </a:lnTo>
                <a:lnTo>
                  <a:pt x="5545973" y="899223"/>
                </a:lnTo>
                <a:close/>
                <a:moveTo>
                  <a:pt x="5211307" y="1196033"/>
                </a:moveTo>
                <a:lnTo>
                  <a:pt x="5211307" y="912928"/>
                </a:lnTo>
                <a:lnTo>
                  <a:pt x="5545973" y="912928"/>
                </a:lnTo>
                <a:lnTo>
                  <a:pt x="5545973" y="1196033"/>
                </a:lnTo>
                <a:close/>
                <a:moveTo>
                  <a:pt x="5211307" y="1492853"/>
                </a:moveTo>
                <a:lnTo>
                  <a:pt x="5211307" y="1209749"/>
                </a:lnTo>
                <a:lnTo>
                  <a:pt x="5545973" y="1209749"/>
                </a:lnTo>
                <a:lnTo>
                  <a:pt x="5545973" y="1492853"/>
                </a:lnTo>
                <a:close/>
                <a:moveTo>
                  <a:pt x="5211307" y="1789662"/>
                </a:moveTo>
                <a:lnTo>
                  <a:pt x="5211307" y="1506569"/>
                </a:lnTo>
                <a:lnTo>
                  <a:pt x="5545973" y="1506569"/>
                </a:lnTo>
                <a:lnTo>
                  <a:pt x="5545973" y="1789662"/>
                </a:lnTo>
                <a:close/>
                <a:moveTo>
                  <a:pt x="5211307" y="2086472"/>
                </a:moveTo>
                <a:lnTo>
                  <a:pt x="5211307" y="1803368"/>
                </a:lnTo>
                <a:lnTo>
                  <a:pt x="5545973" y="1803368"/>
                </a:lnTo>
                <a:lnTo>
                  <a:pt x="5545973" y="2086472"/>
                </a:lnTo>
                <a:close/>
                <a:moveTo>
                  <a:pt x="5211307" y="2383292"/>
                </a:moveTo>
                <a:lnTo>
                  <a:pt x="5211307" y="2100188"/>
                </a:lnTo>
                <a:lnTo>
                  <a:pt x="5545973" y="2100188"/>
                </a:lnTo>
                <a:lnTo>
                  <a:pt x="5545973" y="2383292"/>
                </a:lnTo>
                <a:close/>
                <a:moveTo>
                  <a:pt x="5211307" y="2680112"/>
                </a:moveTo>
                <a:lnTo>
                  <a:pt x="5211307" y="2397008"/>
                </a:lnTo>
                <a:lnTo>
                  <a:pt x="5545973" y="2397008"/>
                </a:lnTo>
                <a:lnTo>
                  <a:pt x="5545973" y="2680112"/>
                </a:lnTo>
                <a:close/>
                <a:moveTo>
                  <a:pt x="5211307" y="2976922"/>
                </a:moveTo>
                <a:lnTo>
                  <a:pt x="5211307" y="2693828"/>
                </a:lnTo>
                <a:lnTo>
                  <a:pt x="5545973" y="2693828"/>
                </a:lnTo>
                <a:lnTo>
                  <a:pt x="5545973" y="2976922"/>
                </a:lnTo>
                <a:close/>
                <a:moveTo>
                  <a:pt x="5211307" y="3273742"/>
                </a:moveTo>
                <a:lnTo>
                  <a:pt x="5211307" y="2990638"/>
                </a:lnTo>
                <a:lnTo>
                  <a:pt x="5545973" y="2990638"/>
                </a:lnTo>
                <a:lnTo>
                  <a:pt x="5545973" y="3273742"/>
                </a:lnTo>
                <a:close/>
                <a:moveTo>
                  <a:pt x="5211307" y="3570541"/>
                </a:moveTo>
                <a:lnTo>
                  <a:pt x="5211307" y="3287447"/>
                </a:lnTo>
                <a:lnTo>
                  <a:pt x="5545973" y="3287447"/>
                </a:lnTo>
                <a:lnTo>
                  <a:pt x="5545973" y="3570541"/>
                </a:lnTo>
                <a:close/>
                <a:moveTo>
                  <a:pt x="5211307" y="3867361"/>
                </a:moveTo>
                <a:lnTo>
                  <a:pt x="5211307" y="3584257"/>
                </a:lnTo>
                <a:lnTo>
                  <a:pt x="5545973" y="3584257"/>
                </a:lnTo>
                <a:lnTo>
                  <a:pt x="5545973" y="3867361"/>
                </a:lnTo>
                <a:close/>
                <a:moveTo>
                  <a:pt x="5211307" y="4164171"/>
                </a:moveTo>
                <a:lnTo>
                  <a:pt x="5211307" y="3881077"/>
                </a:lnTo>
                <a:lnTo>
                  <a:pt x="5545973" y="3881077"/>
                </a:lnTo>
                <a:lnTo>
                  <a:pt x="5545973" y="4164171"/>
                </a:lnTo>
                <a:close/>
                <a:moveTo>
                  <a:pt x="5211307" y="4460991"/>
                </a:moveTo>
                <a:lnTo>
                  <a:pt x="5211307" y="4177897"/>
                </a:lnTo>
                <a:lnTo>
                  <a:pt x="5545973" y="4177897"/>
                </a:lnTo>
                <a:lnTo>
                  <a:pt x="5545973" y="4460991"/>
                </a:lnTo>
                <a:close/>
                <a:moveTo>
                  <a:pt x="5211307" y="4757811"/>
                </a:moveTo>
                <a:lnTo>
                  <a:pt x="5211307" y="4474707"/>
                </a:lnTo>
                <a:lnTo>
                  <a:pt x="5545973" y="4474707"/>
                </a:lnTo>
                <a:lnTo>
                  <a:pt x="5545973" y="4757811"/>
                </a:lnTo>
                <a:close/>
                <a:moveTo>
                  <a:pt x="5211307" y="5054610"/>
                </a:moveTo>
                <a:lnTo>
                  <a:pt x="5211307" y="4771516"/>
                </a:lnTo>
                <a:lnTo>
                  <a:pt x="5545973" y="4771516"/>
                </a:lnTo>
                <a:lnTo>
                  <a:pt x="5545973" y="5054610"/>
                </a:lnTo>
                <a:close/>
                <a:moveTo>
                  <a:pt x="5211307" y="5351441"/>
                </a:moveTo>
                <a:lnTo>
                  <a:pt x="5211307" y="5068337"/>
                </a:lnTo>
                <a:lnTo>
                  <a:pt x="5545973" y="5068337"/>
                </a:lnTo>
                <a:lnTo>
                  <a:pt x="5545973" y="5351441"/>
                </a:lnTo>
                <a:close/>
                <a:moveTo>
                  <a:pt x="5211307" y="5648250"/>
                </a:moveTo>
                <a:lnTo>
                  <a:pt x="5211307" y="5365157"/>
                </a:lnTo>
                <a:lnTo>
                  <a:pt x="5545973" y="5365157"/>
                </a:lnTo>
                <a:lnTo>
                  <a:pt x="5545973" y="5648250"/>
                </a:lnTo>
                <a:close/>
                <a:moveTo>
                  <a:pt x="5211307" y="5945060"/>
                </a:moveTo>
                <a:lnTo>
                  <a:pt x="5211307" y="5661966"/>
                </a:lnTo>
                <a:lnTo>
                  <a:pt x="5545973" y="5661966"/>
                </a:lnTo>
                <a:lnTo>
                  <a:pt x="5545973" y="5945060"/>
                </a:lnTo>
                <a:close/>
                <a:moveTo>
                  <a:pt x="5211307" y="6241880"/>
                </a:moveTo>
                <a:lnTo>
                  <a:pt x="5211307" y="5958776"/>
                </a:lnTo>
                <a:lnTo>
                  <a:pt x="5545973" y="5958776"/>
                </a:lnTo>
                <a:lnTo>
                  <a:pt x="5545973" y="6241880"/>
                </a:lnTo>
                <a:close/>
                <a:moveTo>
                  <a:pt x="5211307" y="6538690"/>
                </a:moveTo>
                <a:lnTo>
                  <a:pt x="5211307" y="6255596"/>
                </a:lnTo>
                <a:lnTo>
                  <a:pt x="5545973" y="6255596"/>
                </a:lnTo>
                <a:lnTo>
                  <a:pt x="5545973" y="6538690"/>
                </a:lnTo>
                <a:close/>
                <a:moveTo>
                  <a:pt x="5211307" y="6835499"/>
                </a:moveTo>
                <a:lnTo>
                  <a:pt x="5211307" y="6552406"/>
                </a:lnTo>
                <a:lnTo>
                  <a:pt x="5545973" y="6552406"/>
                </a:lnTo>
                <a:lnTo>
                  <a:pt x="5545973" y="6835499"/>
                </a:lnTo>
                <a:close/>
                <a:moveTo>
                  <a:pt x="4860416" y="305593"/>
                </a:moveTo>
                <a:lnTo>
                  <a:pt x="4860416" y="22489"/>
                </a:lnTo>
                <a:lnTo>
                  <a:pt x="5195083" y="22489"/>
                </a:lnTo>
                <a:lnTo>
                  <a:pt x="5195083" y="305593"/>
                </a:lnTo>
                <a:close/>
                <a:moveTo>
                  <a:pt x="4860416" y="602413"/>
                </a:moveTo>
                <a:lnTo>
                  <a:pt x="4860416" y="319309"/>
                </a:lnTo>
                <a:lnTo>
                  <a:pt x="5195083" y="319309"/>
                </a:lnTo>
                <a:lnTo>
                  <a:pt x="5195083" y="602413"/>
                </a:lnTo>
                <a:close/>
                <a:moveTo>
                  <a:pt x="4860416" y="899223"/>
                </a:moveTo>
                <a:lnTo>
                  <a:pt x="4860416" y="616129"/>
                </a:lnTo>
                <a:lnTo>
                  <a:pt x="5195083" y="616129"/>
                </a:lnTo>
                <a:lnTo>
                  <a:pt x="5195083" y="899223"/>
                </a:lnTo>
                <a:close/>
                <a:moveTo>
                  <a:pt x="4860416" y="1196033"/>
                </a:moveTo>
                <a:lnTo>
                  <a:pt x="4860416" y="912928"/>
                </a:lnTo>
                <a:lnTo>
                  <a:pt x="5195083" y="912928"/>
                </a:lnTo>
                <a:lnTo>
                  <a:pt x="5195083" y="1196033"/>
                </a:lnTo>
                <a:close/>
                <a:moveTo>
                  <a:pt x="4860416" y="1492853"/>
                </a:moveTo>
                <a:lnTo>
                  <a:pt x="4860416" y="1209749"/>
                </a:lnTo>
                <a:lnTo>
                  <a:pt x="5195083" y="1209749"/>
                </a:lnTo>
                <a:lnTo>
                  <a:pt x="5195083" y="1492853"/>
                </a:lnTo>
                <a:close/>
                <a:moveTo>
                  <a:pt x="4860416" y="1789662"/>
                </a:moveTo>
                <a:lnTo>
                  <a:pt x="4860416" y="1506569"/>
                </a:lnTo>
                <a:lnTo>
                  <a:pt x="5195083" y="1506569"/>
                </a:lnTo>
                <a:lnTo>
                  <a:pt x="5195083" y="1789662"/>
                </a:lnTo>
                <a:close/>
                <a:moveTo>
                  <a:pt x="4860416" y="2086472"/>
                </a:moveTo>
                <a:lnTo>
                  <a:pt x="4860416" y="1803368"/>
                </a:lnTo>
                <a:lnTo>
                  <a:pt x="5195083" y="1803368"/>
                </a:lnTo>
                <a:lnTo>
                  <a:pt x="5195083" y="2086472"/>
                </a:lnTo>
                <a:close/>
                <a:moveTo>
                  <a:pt x="4860416" y="2383292"/>
                </a:moveTo>
                <a:lnTo>
                  <a:pt x="4860416" y="2100188"/>
                </a:lnTo>
                <a:lnTo>
                  <a:pt x="5195083" y="2100188"/>
                </a:lnTo>
                <a:lnTo>
                  <a:pt x="5195083" y="2383292"/>
                </a:lnTo>
                <a:close/>
                <a:moveTo>
                  <a:pt x="4860416" y="2680112"/>
                </a:moveTo>
                <a:lnTo>
                  <a:pt x="4860416" y="2397008"/>
                </a:lnTo>
                <a:lnTo>
                  <a:pt x="5195083" y="2397008"/>
                </a:lnTo>
                <a:lnTo>
                  <a:pt x="5195083" y="2680112"/>
                </a:lnTo>
                <a:close/>
                <a:moveTo>
                  <a:pt x="4860416" y="2976922"/>
                </a:moveTo>
                <a:lnTo>
                  <a:pt x="4860416" y="2693828"/>
                </a:lnTo>
                <a:lnTo>
                  <a:pt x="5195083" y="2693828"/>
                </a:lnTo>
                <a:lnTo>
                  <a:pt x="5195083" y="2976922"/>
                </a:lnTo>
                <a:close/>
                <a:moveTo>
                  <a:pt x="4860416" y="3273742"/>
                </a:moveTo>
                <a:lnTo>
                  <a:pt x="4860416" y="2990638"/>
                </a:lnTo>
                <a:lnTo>
                  <a:pt x="5195083" y="2990638"/>
                </a:lnTo>
                <a:lnTo>
                  <a:pt x="5195083" y="3273742"/>
                </a:lnTo>
                <a:close/>
                <a:moveTo>
                  <a:pt x="4860416" y="3570541"/>
                </a:moveTo>
                <a:lnTo>
                  <a:pt x="4860416" y="3287447"/>
                </a:lnTo>
                <a:lnTo>
                  <a:pt x="5195083" y="3287447"/>
                </a:lnTo>
                <a:lnTo>
                  <a:pt x="5195083" y="3570541"/>
                </a:lnTo>
                <a:close/>
                <a:moveTo>
                  <a:pt x="4860416" y="3867361"/>
                </a:moveTo>
                <a:lnTo>
                  <a:pt x="4860416" y="3584257"/>
                </a:lnTo>
                <a:lnTo>
                  <a:pt x="5195083" y="3584257"/>
                </a:lnTo>
                <a:lnTo>
                  <a:pt x="5195083" y="3867361"/>
                </a:lnTo>
                <a:close/>
                <a:moveTo>
                  <a:pt x="4860416" y="4164171"/>
                </a:moveTo>
                <a:lnTo>
                  <a:pt x="4860416" y="3881077"/>
                </a:lnTo>
                <a:lnTo>
                  <a:pt x="5195083" y="3881077"/>
                </a:lnTo>
                <a:lnTo>
                  <a:pt x="5195083" y="4164171"/>
                </a:lnTo>
                <a:close/>
                <a:moveTo>
                  <a:pt x="4860416" y="4460991"/>
                </a:moveTo>
                <a:lnTo>
                  <a:pt x="4860416" y="4177897"/>
                </a:lnTo>
                <a:lnTo>
                  <a:pt x="5195083" y="4177897"/>
                </a:lnTo>
                <a:lnTo>
                  <a:pt x="5195083" y="4460991"/>
                </a:lnTo>
                <a:close/>
                <a:moveTo>
                  <a:pt x="4860416" y="4757811"/>
                </a:moveTo>
                <a:lnTo>
                  <a:pt x="4860416" y="4474707"/>
                </a:lnTo>
                <a:lnTo>
                  <a:pt x="5195083" y="4474707"/>
                </a:lnTo>
                <a:lnTo>
                  <a:pt x="5195083" y="4757811"/>
                </a:lnTo>
                <a:close/>
                <a:moveTo>
                  <a:pt x="4860416" y="5054610"/>
                </a:moveTo>
                <a:lnTo>
                  <a:pt x="4860416" y="4771516"/>
                </a:lnTo>
                <a:lnTo>
                  <a:pt x="5195083" y="4771516"/>
                </a:lnTo>
                <a:lnTo>
                  <a:pt x="5195083" y="5054610"/>
                </a:lnTo>
                <a:close/>
                <a:moveTo>
                  <a:pt x="4860416" y="5351441"/>
                </a:moveTo>
                <a:lnTo>
                  <a:pt x="4860416" y="5068337"/>
                </a:lnTo>
                <a:lnTo>
                  <a:pt x="5195083" y="5068337"/>
                </a:lnTo>
                <a:lnTo>
                  <a:pt x="5195083" y="5351441"/>
                </a:lnTo>
                <a:close/>
                <a:moveTo>
                  <a:pt x="4860416" y="5648250"/>
                </a:moveTo>
                <a:lnTo>
                  <a:pt x="4860416" y="5365157"/>
                </a:lnTo>
                <a:lnTo>
                  <a:pt x="5195083" y="5365157"/>
                </a:lnTo>
                <a:lnTo>
                  <a:pt x="5195083" y="5648250"/>
                </a:lnTo>
                <a:close/>
                <a:moveTo>
                  <a:pt x="4860416" y="5945060"/>
                </a:moveTo>
                <a:lnTo>
                  <a:pt x="4860416" y="5661966"/>
                </a:lnTo>
                <a:lnTo>
                  <a:pt x="5195083" y="5661966"/>
                </a:lnTo>
                <a:lnTo>
                  <a:pt x="5195083" y="5945060"/>
                </a:lnTo>
                <a:close/>
                <a:moveTo>
                  <a:pt x="4860416" y="6241880"/>
                </a:moveTo>
                <a:lnTo>
                  <a:pt x="4860416" y="5958776"/>
                </a:lnTo>
                <a:lnTo>
                  <a:pt x="5195083" y="5958776"/>
                </a:lnTo>
                <a:lnTo>
                  <a:pt x="5195083" y="6241880"/>
                </a:lnTo>
                <a:close/>
                <a:moveTo>
                  <a:pt x="4860416" y="6538690"/>
                </a:moveTo>
                <a:lnTo>
                  <a:pt x="4860416" y="6255596"/>
                </a:lnTo>
                <a:lnTo>
                  <a:pt x="5195083" y="6255596"/>
                </a:lnTo>
                <a:lnTo>
                  <a:pt x="5195083" y="6538690"/>
                </a:lnTo>
                <a:close/>
                <a:moveTo>
                  <a:pt x="4860416" y="6835499"/>
                </a:moveTo>
                <a:lnTo>
                  <a:pt x="4860416" y="6552406"/>
                </a:lnTo>
                <a:lnTo>
                  <a:pt x="5195083" y="6552406"/>
                </a:lnTo>
                <a:lnTo>
                  <a:pt x="5195083" y="6835499"/>
                </a:lnTo>
                <a:close/>
                <a:moveTo>
                  <a:pt x="4509547" y="305593"/>
                </a:moveTo>
                <a:lnTo>
                  <a:pt x="4509547" y="22489"/>
                </a:lnTo>
                <a:lnTo>
                  <a:pt x="4844203" y="22489"/>
                </a:lnTo>
                <a:lnTo>
                  <a:pt x="4844203" y="305593"/>
                </a:lnTo>
                <a:close/>
                <a:moveTo>
                  <a:pt x="4509547" y="602413"/>
                </a:moveTo>
                <a:lnTo>
                  <a:pt x="4509547" y="319309"/>
                </a:lnTo>
                <a:lnTo>
                  <a:pt x="4844203" y="319309"/>
                </a:lnTo>
                <a:lnTo>
                  <a:pt x="4844203" y="602413"/>
                </a:lnTo>
                <a:close/>
                <a:moveTo>
                  <a:pt x="4509547" y="899223"/>
                </a:moveTo>
                <a:lnTo>
                  <a:pt x="4509547" y="616129"/>
                </a:lnTo>
                <a:lnTo>
                  <a:pt x="4844203" y="616129"/>
                </a:lnTo>
                <a:lnTo>
                  <a:pt x="4844203" y="899223"/>
                </a:lnTo>
                <a:close/>
                <a:moveTo>
                  <a:pt x="4509547" y="1196033"/>
                </a:moveTo>
                <a:lnTo>
                  <a:pt x="4509547" y="912928"/>
                </a:lnTo>
                <a:lnTo>
                  <a:pt x="4844203" y="912928"/>
                </a:lnTo>
                <a:lnTo>
                  <a:pt x="4844203" y="1196033"/>
                </a:lnTo>
                <a:close/>
                <a:moveTo>
                  <a:pt x="4509547" y="1492853"/>
                </a:moveTo>
                <a:lnTo>
                  <a:pt x="4509547" y="1209749"/>
                </a:lnTo>
                <a:lnTo>
                  <a:pt x="4844203" y="1209749"/>
                </a:lnTo>
                <a:lnTo>
                  <a:pt x="4844203" y="1492853"/>
                </a:lnTo>
                <a:close/>
                <a:moveTo>
                  <a:pt x="4509547" y="1789662"/>
                </a:moveTo>
                <a:lnTo>
                  <a:pt x="4509547" y="1506569"/>
                </a:lnTo>
                <a:lnTo>
                  <a:pt x="4844203" y="1506569"/>
                </a:lnTo>
                <a:lnTo>
                  <a:pt x="4844203" y="1789662"/>
                </a:lnTo>
                <a:close/>
                <a:moveTo>
                  <a:pt x="4509547" y="2086472"/>
                </a:moveTo>
                <a:lnTo>
                  <a:pt x="4509547" y="1803368"/>
                </a:lnTo>
                <a:lnTo>
                  <a:pt x="4844203" y="1803368"/>
                </a:lnTo>
                <a:lnTo>
                  <a:pt x="4844203" y="2086472"/>
                </a:lnTo>
                <a:close/>
                <a:moveTo>
                  <a:pt x="4509547" y="2383292"/>
                </a:moveTo>
                <a:lnTo>
                  <a:pt x="4509547" y="2100188"/>
                </a:lnTo>
                <a:lnTo>
                  <a:pt x="4844203" y="2100188"/>
                </a:lnTo>
                <a:lnTo>
                  <a:pt x="4844203" y="2383292"/>
                </a:lnTo>
                <a:close/>
                <a:moveTo>
                  <a:pt x="4509547" y="2680112"/>
                </a:moveTo>
                <a:lnTo>
                  <a:pt x="4509547" y="2397008"/>
                </a:lnTo>
                <a:lnTo>
                  <a:pt x="4844203" y="2397008"/>
                </a:lnTo>
                <a:lnTo>
                  <a:pt x="4844203" y="2680112"/>
                </a:lnTo>
                <a:close/>
                <a:moveTo>
                  <a:pt x="4509547" y="2976922"/>
                </a:moveTo>
                <a:lnTo>
                  <a:pt x="4509547" y="2693828"/>
                </a:lnTo>
                <a:lnTo>
                  <a:pt x="4844203" y="2693828"/>
                </a:lnTo>
                <a:lnTo>
                  <a:pt x="4844203" y="2976922"/>
                </a:lnTo>
                <a:close/>
                <a:moveTo>
                  <a:pt x="4509547" y="3273742"/>
                </a:moveTo>
                <a:lnTo>
                  <a:pt x="4509547" y="2990638"/>
                </a:lnTo>
                <a:lnTo>
                  <a:pt x="4844203" y="2990638"/>
                </a:lnTo>
                <a:lnTo>
                  <a:pt x="4844203" y="3273742"/>
                </a:lnTo>
                <a:close/>
                <a:moveTo>
                  <a:pt x="4509547" y="3570541"/>
                </a:moveTo>
                <a:lnTo>
                  <a:pt x="4509547" y="3287447"/>
                </a:lnTo>
                <a:lnTo>
                  <a:pt x="4844203" y="3287447"/>
                </a:lnTo>
                <a:lnTo>
                  <a:pt x="4844203" y="3570541"/>
                </a:lnTo>
                <a:close/>
                <a:moveTo>
                  <a:pt x="4509547" y="3867361"/>
                </a:moveTo>
                <a:lnTo>
                  <a:pt x="4509547" y="3584257"/>
                </a:lnTo>
                <a:lnTo>
                  <a:pt x="4844203" y="3584257"/>
                </a:lnTo>
                <a:lnTo>
                  <a:pt x="4844203" y="3867361"/>
                </a:lnTo>
                <a:close/>
                <a:moveTo>
                  <a:pt x="4509547" y="4164171"/>
                </a:moveTo>
                <a:lnTo>
                  <a:pt x="4509547" y="3881077"/>
                </a:lnTo>
                <a:lnTo>
                  <a:pt x="4844203" y="3881077"/>
                </a:lnTo>
                <a:lnTo>
                  <a:pt x="4844203" y="4164171"/>
                </a:lnTo>
                <a:close/>
                <a:moveTo>
                  <a:pt x="4509547" y="4460991"/>
                </a:moveTo>
                <a:lnTo>
                  <a:pt x="4509547" y="4177897"/>
                </a:lnTo>
                <a:lnTo>
                  <a:pt x="4844203" y="4177897"/>
                </a:lnTo>
                <a:lnTo>
                  <a:pt x="4844203" y="4460991"/>
                </a:lnTo>
                <a:close/>
                <a:moveTo>
                  <a:pt x="4509547" y="4757811"/>
                </a:moveTo>
                <a:lnTo>
                  <a:pt x="4509547" y="4474707"/>
                </a:lnTo>
                <a:lnTo>
                  <a:pt x="4844203" y="4474707"/>
                </a:lnTo>
                <a:lnTo>
                  <a:pt x="4844203" y="4757811"/>
                </a:lnTo>
                <a:close/>
                <a:moveTo>
                  <a:pt x="4509547" y="5054610"/>
                </a:moveTo>
                <a:lnTo>
                  <a:pt x="4509547" y="4771516"/>
                </a:lnTo>
                <a:lnTo>
                  <a:pt x="4844203" y="4771516"/>
                </a:lnTo>
                <a:lnTo>
                  <a:pt x="4844203" y="5054610"/>
                </a:lnTo>
                <a:close/>
                <a:moveTo>
                  <a:pt x="4509547" y="5351441"/>
                </a:moveTo>
                <a:lnTo>
                  <a:pt x="4509547" y="5068337"/>
                </a:lnTo>
                <a:lnTo>
                  <a:pt x="4844203" y="5068337"/>
                </a:lnTo>
                <a:lnTo>
                  <a:pt x="4844203" y="5351441"/>
                </a:lnTo>
                <a:close/>
                <a:moveTo>
                  <a:pt x="4509547" y="5648250"/>
                </a:moveTo>
                <a:lnTo>
                  <a:pt x="4509547" y="5365157"/>
                </a:lnTo>
                <a:lnTo>
                  <a:pt x="4844203" y="5365157"/>
                </a:lnTo>
                <a:lnTo>
                  <a:pt x="4844203" y="5648250"/>
                </a:lnTo>
                <a:close/>
                <a:moveTo>
                  <a:pt x="4509547" y="5945060"/>
                </a:moveTo>
                <a:lnTo>
                  <a:pt x="4509547" y="5661966"/>
                </a:lnTo>
                <a:lnTo>
                  <a:pt x="4844203" y="5661966"/>
                </a:lnTo>
                <a:lnTo>
                  <a:pt x="4844203" y="5945060"/>
                </a:lnTo>
                <a:close/>
                <a:moveTo>
                  <a:pt x="4509547" y="6241880"/>
                </a:moveTo>
                <a:lnTo>
                  <a:pt x="4509547" y="5958776"/>
                </a:lnTo>
                <a:lnTo>
                  <a:pt x="4844203" y="5958776"/>
                </a:lnTo>
                <a:lnTo>
                  <a:pt x="4844203" y="6241880"/>
                </a:lnTo>
                <a:close/>
                <a:moveTo>
                  <a:pt x="4509547" y="6538690"/>
                </a:moveTo>
                <a:lnTo>
                  <a:pt x="4509547" y="6255596"/>
                </a:lnTo>
                <a:lnTo>
                  <a:pt x="4844203" y="6255596"/>
                </a:lnTo>
                <a:lnTo>
                  <a:pt x="4844203" y="6538690"/>
                </a:lnTo>
                <a:close/>
                <a:moveTo>
                  <a:pt x="4509547" y="6835499"/>
                </a:moveTo>
                <a:lnTo>
                  <a:pt x="4509547" y="6552406"/>
                </a:lnTo>
                <a:lnTo>
                  <a:pt x="4844203" y="6552406"/>
                </a:lnTo>
                <a:lnTo>
                  <a:pt x="4844203" y="6835499"/>
                </a:lnTo>
                <a:close/>
                <a:moveTo>
                  <a:pt x="4158667" y="305593"/>
                </a:moveTo>
                <a:lnTo>
                  <a:pt x="4158667" y="22489"/>
                </a:lnTo>
                <a:lnTo>
                  <a:pt x="4493333" y="22489"/>
                </a:lnTo>
                <a:lnTo>
                  <a:pt x="4493333" y="305593"/>
                </a:lnTo>
                <a:close/>
                <a:moveTo>
                  <a:pt x="4158667" y="602413"/>
                </a:moveTo>
                <a:lnTo>
                  <a:pt x="4158667" y="319309"/>
                </a:lnTo>
                <a:lnTo>
                  <a:pt x="4493333" y="319309"/>
                </a:lnTo>
                <a:lnTo>
                  <a:pt x="4493333" y="602413"/>
                </a:lnTo>
                <a:close/>
                <a:moveTo>
                  <a:pt x="4158667" y="899223"/>
                </a:moveTo>
                <a:lnTo>
                  <a:pt x="4158667" y="616129"/>
                </a:lnTo>
                <a:lnTo>
                  <a:pt x="4493333" y="616129"/>
                </a:lnTo>
                <a:lnTo>
                  <a:pt x="4493333" y="899223"/>
                </a:lnTo>
                <a:close/>
                <a:moveTo>
                  <a:pt x="4158667" y="1196033"/>
                </a:moveTo>
                <a:lnTo>
                  <a:pt x="4158667" y="912928"/>
                </a:lnTo>
                <a:lnTo>
                  <a:pt x="4493333" y="912928"/>
                </a:lnTo>
                <a:lnTo>
                  <a:pt x="4493333" y="1196033"/>
                </a:lnTo>
                <a:close/>
                <a:moveTo>
                  <a:pt x="4158667" y="1492853"/>
                </a:moveTo>
                <a:lnTo>
                  <a:pt x="4158667" y="1209749"/>
                </a:lnTo>
                <a:lnTo>
                  <a:pt x="4493333" y="1209749"/>
                </a:lnTo>
                <a:lnTo>
                  <a:pt x="4493333" y="1492853"/>
                </a:lnTo>
                <a:close/>
                <a:moveTo>
                  <a:pt x="4158667" y="1789662"/>
                </a:moveTo>
                <a:lnTo>
                  <a:pt x="4158667" y="1506569"/>
                </a:lnTo>
                <a:lnTo>
                  <a:pt x="4493333" y="1506569"/>
                </a:lnTo>
                <a:lnTo>
                  <a:pt x="4493333" y="1789662"/>
                </a:lnTo>
                <a:close/>
                <a:moveTo>
                  <a:pt x="4158667" y="2086472"/>
                </a:moveTo>
                <a:lnTo>
                  <a:pt x="4158667" y="1803368"/>
                </a:lnTo>
                <a:lnTo>
                  <a:pt x="4493333" y="1803368"/>
                </a:lnTo>
                <a:lnTo>
                  <a:pt x="4493333" y="2086472"/>
                </a:lnTo>
                <a:close/>
                <a:moveTo>
                  <a:pt x="4158667" y="2383292"/>
                </a:moveTo>
                <a:lnTo>
                  <a:pt x="4158667" y="2100188"/>
                </a:lnTo>
                <a:lnTo>
                  <a:pt x="4493333" y="2100188"/>
                </a:lnTo>
                <a:lnTo>
                  <a:pt x="4493333" y="2383292"/>
                </a:lnTo>
                <a:close/>
                <a:moveTo>
                  <a:pt x="4158667" y="2680112"/>
                </a:moveTo>
                <a:lnTo>
                  <a:pt x="4158667" y="2397008"/>
                </a:lnTo>
                <a:lnTo>
                  <a:pt x="4493333" y="2397008"/>
                </a:lnTo>
                <a:lnTo>
                  <a:pt x="4493333" y="2680112"/>
                </a:lnTo>
                <a:close/>
                <a:moveTo>
                  <a:pt x="4158667" y="2976922"/>
                </a:moveTo>
                <a:lnTo>
                  <a:pt x="4158667" y="2693828"/>
                </a:lnTo>
                <a:lnTo>
                  <a:pt x="4493333" y="2693828"/>
                </a:lnTo>
                <a:lnTo>
                  <a:pt x="4493333" y="2976922"/>
                </a:lnTo>
                <a:close/>
                <a:moveTo>
                  <a:pt x="4158667" y="3273742"/>
                </a:moveTo>
                <a:lnTo>
                  <a:pt x="4158667" y="2990638"/>
                </a:lnTo>
                <a:lnTo>
                  <a:pt x="4493333" y="2990638"/>
                </a:lnTo>
                <a:lnTo>
                  <a:pt x="4493333" y="3273742"/>
                </a:lnTo>
                <a:close/>
                <a:moveTo>
                  <a:pt x="4158667" y="3570541"/>
                </a:moveTo>
                <a:lnTo>
                  <a:pt x="4158667" y="3287447"/>
                </a:lnTo>
                <a:lnTo>
                  <a:pt x="4493333" y="3287447"/>
                </a:lnTo>
                <a:lnTo>
                  <a:pt x="4493333" y="3570541"/>
                </a:lnTo>
                <a:close/>
                <a:moveTo>
                  <a:pt x="4158667" y="3867361"/>
                </a:moveTo>
                <a:lnTo>
                  <a:pt x="4158667" y="3584257"/>
                </a:lnTo>
                <a:lnTo>
                  <a:pt x="4493333" y="3584257"/>
                </a:lnTo>
                <a:lnTo>
                  <a:pt x="4493333" y="3867361"/>
                </a:lnTo>
                <a:close/>
                <a:moveTo>
                  <a:pt x="4158667" y="4164171"/>
                </a:moveTo>
                <a:lnTo>
                  <a:pt x="4158667" y="3881077"/>
                </a:lnTo>
                <a:lnTo>
                  <a:pt x="4493333" y="3881077"/>
                </a:lnTo>
                <a:lnTo>
                  <a:pt x="4493333" y="4164171"/>
                </a:lnTo>
                <a:close/>
                <a:moveTo>
                  <a:pt x="4158667" y="4460991"/>
                </a:moveTo>
                <a:lnTo>
                  <a:pt x="4158667" y="4177897"/>
                </a:lnTo>
                <a:lnTo>
                  <a:pt x="4493333" y="4177897"/>
                </a:lnTo>
                <a:lnTo>
                  <a:pt x="4493333" y="4460991"/>
                </a:lnTo>
                <a:close/>
                <a:moveTo>
                  <a:pt x="4158667" y="4757811"/>
                </a:moveTo>
                <a:lnTo>
                  <a:pt x="4158667" y="4474707"/>
                </a:lnTo>
                <a:lnTo>
                  <a:pt x="4493333" y="4474707"/>
                </a:lnTo>
                <a:lnTo>
                  <a:pt x="4493333" y="4757811"/>
                </a:lnTo>
                <a:close/>
                <a:moveTo>
                  <a:pt x="4158667" y="5054610"/>
                </a:moveTo>
                <a:lnTo>
                  <a:pt x="4158667" y="4771516"/>
                </a:lnTo>
                <a:lnTo>
                  <a:pt x="4493333" y="4771516"/>
                </a:lnTo>
                <a:lnTo>
                  <a:pt x="4493333" y="5054610"/>
                </a:lnTo>
                <a:close/>
                <a:moveTo>
                  <a:pt x="4158667" y="5351441"/>
                </a:moveTo>
                <a:lnTo>
                  <a:pt x="4158667" y="5068337"/>
                </a:lnTo>
                <a:lnTo>
                  <a:pt x="4493333" y="5068337"/>
                </a:lnTo>
                <a:lnTo>
                  <a:pt x="4493333" y="5351441"/>
                </a:lnTo>
                <a:close/>
                <a:moveTo>
                  <a:pt x="4158667" y="5648250"/>
                </a:moveTo>
                <a:lnTo>
                  <a:pt x="4158667" y="5365157"/>
                </a:lnTo>
                <a:lnTo>
                  <a:pt x="4493333" y="5365157"/>
                </a:lnTo>
                <a:lnTo>
                  <a:pt x="4493333" y="5648250"/>
                </a:lnTo>
                <a:close/>
                <a:moveTo>
                  <a:pt x="4158667" y="5945060"/>
                </a:moveTo>
                <a:lnTo>
                  <a:pt x="4158667" y="5661966"/>
                </a:lnTo>
                <a:lnTo>
                  <a:pt x="4493333" y="5661966"/>
                </a:lnTo>
                <a:lnTo>
                  <a:pt x="4493333" y="5945060"/>
                </a:lnTo>
                <a:close/>
                <a:moveTo>
                  <a:pt x="4158667" y="6241880"/>
                </a:moveTo>
                <a:lnTo>
                  <a:pt x="4158667" y="5958776"/>
                </a:lnTo>
                <a:lnTo>
                  <a:pt x="4493333" y="5958776"/>
                </a:lnTo>
                <a:lnTo>
                  <a:pt x="4493333" y="6241880"/>
                </a:lnTo>
                <a:close/>
                <a:moveTo>
                  <a:pt x="4158667" y="6538690"/>
                </a:moveTo>
                <a:lnTo>
                  <a:pt x="4158667" y="6255596"/>
                </a:lnTo>
                <a:lnTo>
                  <a:pt x="4493333" y="6255596"/>
                </a:lnTo>
                <a:lnTo>
                  <a:pt x="4493333" y="6538690"/>
                </a:lnTo>
                <a:close/>
                <a:moveTo>
                  <a:pt x="4158667" y="6835499"/>
                </a:moveTo>
                <a:lnTo>
                  <a:pt x="4158667" y="6552406"/>
                </a:lnTo>
                <a:lnTo>
                  <a:pt x="4493333" y="6552406"/>
                </a:lnTo>
                <a:lnTo>
                  <a:pt x="4493333" y="6835499"/>
                </a:lnTo>
                <a:close/>
                <a:moveTo>
                  <a:pt x="3807777" y="305593"/>
                </a:moveTo>
                <a:lnTo>
                  <a:pt x="3807777" y="22489"/>
                </a:lnTo>
                <a:lnTo>
                  <a:pt x="4142443" y="22489"/>
                </a:lnTo>
                <a:lnTo>
                  <a:pt x="4142443" y="305593"/>
                </a:lnTo>
                <a:close/>
                <a:moveTo>
                  <a:pt x="3807777" y="602413"/>
                </a:moveTo>
                <a:lnTo>
                  <a:pt x="3807777" y="319309"/>
                </a:lnTo>
                <a:lnTo>
                  <a:pt x="4142443" y="319309"/>
                </a:lnTo>
                <a:lnTo>
                  <a:pt x="4142443" y="602413"/>
                </a:lnTo>
                <a:close/>
                <a:moveTo>
                  <a:pt x="3807777" y="899223"/>
                </a:moveTo>
                <a:lnTo>
                  <a:pt x="3807777" y="616129"/>
                </a:lnTo>
                <a:lnTo>
                  <a:pt x="4142443" y="616129"/>
                </a:lnTo>
                <a:lnTo>
                  <a:pt x="4142443" y="899223"/>
                </a:lnTo>
                <a:close/>
                <a:moveTo>
                  <a:pt x="3807777" y="1196033"/>
                </a:moveTo>
                <a:lnTo>
                  <a:pt x="3807777" y="912928"/>
                </a:lnTo>
                <a:lnTo>
                  <a:pt x="4142443" y="912928"/>
                </a:lnTo>
                <a:lnTo>
                  <a:pt x="4142443" y="1196033"/>
                </a:lnTo>
                <a:close/>
                <a:moveTo>
                  <a:pt x="3807777" y="1492853"/>
                </a:moveTo>
                <a:lnTo>
                  <a:pt x="3807777" y="1209749"/>
                </a:lnTo>
                <a:lnTo>
                  <a:pt x="4142443" y="1209749"/>
                </a:lnTo>
                <a:lnTo>
                  <a:pt x="4142443" y="1492853"/>
                </a:lnTo>
                <a:close/>
                <a:moveTo>
                  <a:pt x="3807777" y="1789662"/>
                </a:moveTo>
                <a:lnTo>
                  <a:pt x="3807777" y="1506569"/>
                </a:lnTo>
                <a:lnTo>
                  <a:pt x="4142443" y="1506569"/>
                </a:lnTo>
                <a:lnTo>
                  <a:pt x="4142443" y="1789662"/>
                </a:lnTo>
                <a:close/>
                <a:moveTo>
                  <a:pt x="3807777" y="2086472"/>
                </a:moveTo>
                <a:lnTo>
                  <a:pt x="3807777" y="1803368"/>
                </a:lnTo>
                <a:lnTo>
                  <a:pt x="4142443" y="1803368"/>
                </a:lnTo>
                <a:lnTo>
                  <a:pt x="4142443" y="2086472"/>
                </a:lnTo>
                <a:close/>
                <a:moveTo>
                  <a:pt x="3807777" y="2383292"/>
                </a:moveTo>
                <a:lnTo>
                  <a:pt x="3807777" y="2100188"/>
                </a:lnTo>
                <a:lnTo>
                  <a:pt x="4142443" y="2100188"/>
                </a:lnTo>
                <a:lnTo>
                  <a:pt x="4142443" y="2383292"/>
                </a:lnTo>
                <a:close/>
                <a:moveTo>
                  <a:pt x="3807777" y="2680112"/>
                </a:moveTo>
                <a:lnTo>
                  <a:pt x="3807777" y="2397008"/>
                </a:lnTo>
                <a:lnTo>
                  <a:pt x="4142443" y="2397008"/>
                </a:lnTo>
                <a:lnTo>
                  <a:pt x="4142443" y="2680112"/>
                </a:lnTo>
                <a:close/>
                <a:moveTo>
                  <a:pt x="3807777" y="2976922"/>
                </a:moveTo>
                <a:lnTo>
                  <a:pt x="3807777" y="2693828"/>
                </a:lnTo>
                <a:lnTo>
                  <a:pt x="4142443" y="2693828"/>
                </a:lnTo>
                <a:lnTo>
                  <a:pt x="4142443" y="2976922"/>
                </a:lnTo>
                <a:close/>
                <a:moveTo>
                  <a:pt x="3807777" y="3273742"/>
                </a:moveTo>
                <a:lnTo>
                  <a:pt x="3807777" y="2990638"/>
                </a:lnTo>
                <a:lnTo>
                  <a:pt x="4142443" y="2990638"/>
                </a:lnTo>
                <a:lnTo>
                  <a:pt x="4142443" y="3273742"/>
                </a:lnTo>
                <a:close/>
                <a:moveTo>
                  <a:pt x="3807777" y="3570541"/>
                </a:moveTo>
                <a:lnTo>
                  <a:pt x="3807777" y="3287447"/>
                </a:lnTo>
                <a:lnTo>
                  <a:pt x="4142443" y="3287447"/>
                </a:lnTo>
                <a:lnTo>
                  <a:pt x="4142443" y="3570541"/>
                </a:lnTo>
                <a:close/>
                <a:moveTo>
                  <a:pt x="3807777" y="3867361"/>
                </a:moveTo>
                <a:lnTo>
                  <a:pt x="3807777" y="3584257"/>
                </a:lnTo>
                <a:lnTo>
                  <a:pt x="4142443" y="3584257"/>
                </a:lnTo>
                <a:lnTo>
                  <a:pt x="4142443" y="3867361"/>
                </a:lnTo>
                <a:close/>
                <a:moveTo>
                  <a:pt x="3807777" y="4164171"/>
                </a:moveTo>
                <a:lnTo>
                  <a:pt x="3807777" y="3881077"/>
                </a:lnTo>
                <a:lnTo>
                  <a:pt x="4142443" y="3881077"/>
                </a:lnTo>
                <a:lnTo>
                  <a:pt x="4142443" y="4164171"/>
                </a:lnTo>
                <a:close/>
                <a:moveTo>
                  <a:pt x="3807777" y="4460991"/>
                </a:moveTo>
                <a:lnTo>
                  <a:pt x="3807777" y="4177897"/>
                </a:lnTo>
                <a:lnTo>
                  <a:pt x="4142443" y="4177897"/>
                </a:lnTo>
                <a:lnTo>
                  <a:pt x="4142443" y="4460991"/>
                </a:lnTo>
                <a:close/>
                <a:moveTo>
                  <a:pt x="3807777" y="4757811"/>
                </a:moveTo>
                <a:lnTo>
                  <a:pt x="3807777" y="4474707"/>
                </a:lnTo>
                <a:lnTo>
                  <a:pt x="4142443" y="4474707"/>
                </a:lnTo>
                <a:lnTo>
                  <a:pt x="4142443" y="4757811"/>
                </a:lnTo>
                <a:close/>
                <a:moveTo>
                  <a:pt x="3807777" y="5054610"/>
                </a:moveTo>
                <a:lnTo>
                  <a:pt x="3807777" y="4771516"/>
                </a:lnTo>
                <a:lnTo>
                  <a:pt x="4142443" y="4771516"/>
                </a:lnTo>
                <a:lnTo>
                  <a:pt x="4142443" y="5054610"/>
                </a:lnTo>
                <a:close/>
                <a:moveTo>
                  <a:pt x="3807777" y="5351441"/>
                </a:moveTo>
                <a:lnTo>
                  <a:pt x="3807777" y="5068337"/>
                </a:lnTo>
                <a:lnTo>
                  <a:pt x="4142443" y="5068337"/>
                </a:lnTo>
                <a:lnTo>
                  <a:pt x="4142443" y="5351441"/>
                </a:lnTo>
                <a:close/>
                <a:moveTo>
                  <a:pt x="3807777" y="5648250"/>
                </a:moveTo>
                <a:lnTo>
                  <a:pt x="3807777" y="5365157"/>
                </a:lnTo>
                <a:lnTo>
                  <a:pt x="4142443" y="5365157"/>
                </a:lnTo>
                <a:lnTo>
                  <a:pt x="4142443" y="5648250"/>
                </a:lnTo>
                <a:close/>
                <a:moveTo>
                  <a:pt x="3807777" y="5945060"/>
                </a:moveTo>
                <a:lnTo>
                  <a:pt x="3807777" y="5661966"/>
                </a:lnTo>
                <a:lnTo>
                  <a:pt x="4142443" y="5661966"/>
                </a:lnTo>
                <a:lnTo>
                  <a:pt x="4142443" y="5945060"/>
                </a:lnTo>
                <a:close/>
                <a:moveTo>
                  <a:pt x="3807777" y="6241880"/>
                </a:moveTo>
                <a:lnTo>
                  <a:pt x="3807777" y="5958776"/>
                </a:lnTo>
                <a:lnTo>
                  <a:pt x="4142443" y="5958776"/>
                </a:lnTo>
                <a:lnTo>
                  <a:pt x="4142443" y="6241880"/>
                </a:lnTo>
                <a:close/>
                <a:moveTo>
                  <a:pt x="3807777" y="6538690"/>
                </a:moveTo>
                <a:lnTo>
                  <a:pt x="3807777" y="6255596"/>
                </a:lnTo>
                <a:lnTo>
                  <a:pt x="4142443" y="6255596"/>
                </a:lnTo>
                <a:lnTo>
                  <a:pt x="4142443" y="6538690"/>
                </a:lnTo>
                <a:close/>
                <a:moveTo>
                  <a:pt x="3807777" y="6835499"/>
                </a:moveTo>
                <a:lnTo>
                  <a:pt x="3807777" y="6552406"/>
                </a:lnTo>
                <a:lnTo>
                  <a:pt x="4142443" y="6552406"/>
                </a:lnTo>
                <a:lnTo>
                  <a:pt x="4142443" y="6835499"/>
                </a:lnTo>
                <a:close/>
                <a:moveTo>
                  <a:pt x="3456908" y="305593"/>
                </a:moveTo>
                <a:lnTo>
                  <a:pt x="3456908" y="22489"/>
                </a:lnTo>
                <a:lnTo>
                  <a:pt x="3791574" y="22489"/>
                </a:lnTo>
                <a:lnTo>
                  <a:pt x="3791574" y="305593"/>
                </a:lnTo>
                <a:close/>
                <a:moveTo>
                  <a:pt x="3456908" y="602413"/>
                </a:moveTo>
                <a:lnTo>
                  <a:pt x="3456908" y="319309"/>
                </a:lnTo>
                <a:lnTo>
                  <a:pt x="3791574" y="319309"/>
                </a:lnTo>
                <a:lnTo>
                  <a:pt x="3791574" y="602413"/>
                </a:lnTo>
                <a:close/>
                <a:moveTo>
                  <a:pt x="3456908" y="899223"/>
                </a:moveTo>
                <a:lnTo>
                  <a:pt x="3456908" y="616129"/>
                </a:lnTo>
                <a:lnTo>
                  <a:pt x="3791574" y="616129"/>
                </a:lnTo>
                <a:lnTo>
                  <a:pt x="3791574" y="899223"/>
                </a:lnTo>
                <a:close/>
                <a:moveTo>
                  <a:pt x="3456908" y="1196033"/>
                </a:moveTo>
                <a:lnTo>
                  <a:pt x="3456908" y="912928"/>
                </a:lnTo>
                <a:lnTo>
                  <a:pt x="3791574" y="912928"/>
                </a:lnTo>
                <a:lnTo>
                  <a:pt x="3791574" y="1196033"/>
                </a:lnTo>
                <a:close/>
                <a:moveTo>
                  <a:pt x="3456908" y="1492853"/>
                </a:moveTo>
                <a:lnTo>
                  <a:pt x="3456908" y="1209749"/>
                </a:lnTo>
                <a:lnTo>
                  <a:pt x="3791574" y="1209749"/>
                </a:lnTo>
                <a:lnTo>
                  <a:pt x="3791574" y="1492853"/>
                </a:lnTo>
                <a:close/>
                <a:moveTo>
                  <a:pt x="3456908" y="1789662"/>
                </a:moveTo>
                <a:lnTo>
                  <a:pt x="3456908" y="1506569"/>
                </a:lnTo>
                <a:lnTo>
                  <a:pt x="3791574" y="1506569"/>
                </a:lnTo>
                <a:lnTo>
                  <a:pt x="3791574" y="1789662"/>
                </a:lnTo>
                <a:close/>
                <a:moveTo>
                  <a:pt x="3456908" y="2086472"/>
                </a:moveTo>
                <a:lnTo>
                  <a:pt x="3456908" y="1803368"/>
                </a:lnTo>
                <a:lnTo>
                  <a:pt x="3791574" y="1803368"/>
                </a:lnTo>
                <a:lnTo>
                  <a:pt x="3791574" y="2086472"/>
                </a:lnTo>
                <a:close/>
                <a:moveTo>
                  <a:pt x="3456908" y="2383292"/>
                </a:moveTo>
                <a:lnTo>
                  <a:pt x="3456908" y="2100188"/>
                </a:lnTo>
                <a:lnTo>
                  <a:pt x="3791574" y="2100188"/>
                </a:lnTo>
                <a:lnTo>
                  <a:pt x="3791574" y="2383292"/>
                </a:lnTo>
                <a:close/>
                <a:moveTo>
                  <a:pt x="3456908" y="2680112"/>
                </a:moveTo>
                <a:lnTo>
                  <a:pt x="3456908" y="2397008"/>
                </a:lnTo>
                <a:lnTo>
                  <a:pt x="3791574" y="2397008"/>
                </a:lnTo>
                <a:lnTo>
                  <a:pt x="3791574" y="2680112"/>
                </a:lnTo>
                <a:close/>
                <a:moveTo>
                  <a:pt x="3456908" y="2976922"/>
                </a:moveTo>
                <a:lnTo>
                  <a:pt x="3456908" y="2693828"/>
                </a:lnTo>
                <a:lnTo>
                  <a:pt x="3791574" y="2693828"/>
                </a:lnTo>
                <a:lnTo>
                  <a:pt x="3791574" y="2976922"/>
                </a:lnTo>
                <a:close/>
                <a:moveTo>
                  <a:pt x="3456908" y="3273742"/>
                </a:moveTo>
                <a:lnTo>
                  <a:pt x="3456908" y="2990638"/>
                </a:lnTo>
                <a:lnTo>
                  <a:pt x="3791574" y="2990638"/>
                </a:lnTo>
                <a:lnTo>
                  <a:pt x="3791574" y="3273742"/>
                </a:lnTo>
                <a:close/>
                <a:moveTo>
                  <a:pt x="3456908" y="3570541"/>
                </a:moveTo>
                <a:lnTo>
                  <a:pt x="3456908" y="3287447"/>
                </a:lnTo>
                <a:lnTo>
                  <a:pt x="3791574" y="3287447"/>
                </a:lnTo>
                <a:lnTo>
                  <a:pt x="3791574" y="3570541"/>
                </a:lnTo>
                <a:close/>
                <a:moveTo>
                  <a:pt x="3456908" y="3867361"/>
                </a:moveTo>
                <a:lnTo>
                  <a:pt x="3456908" y="3584257"/>
                </a:lnTo>
                <a:lnTo>
                  <a:pt x="3791574" y="3584257"/>
                </a:lnTo>
                <a:lnTo>
                  <a:pt x="3791574" y="3867361"/>
                </a:lnTo>
                <a:close/>
                <a:moveTo>
                  <a:pt x="3456908" y="4164171"/>
                </a:moveTo>
                <a:lnTo>
                  <a:pt x="3456908" y="3881077"/>
                </a:lnTo>
                <a:lnTo>
                  <a:pt x="3791574" y="3881077"/>
                </a:lnTo>
                <a:lnTo>
                  <a:pt x="3791574" y="4164171"/>
                </a:lnTo>
                <a:close/>
                <a:moveTo>
                  <a:pt x="3456908" y="4460991"/>
                </a:moveTo>
                <a:lnTo>
                  <a:pt x="3456908" y="4177897"/>
                </a:lnTo>
                <a:lnTo>
                  <a:pt x="3791574" y="4177897"/>
                </a:lnTo>
                <a:lnTo>
                  <a:pt x="3791574" y="4460991"/>
                </a:lnTo>
                <a:close/>
                <a:moveTo>
                  <a:pt x="3456908" y="4757811"/>
                </a:moveTo>
                <a:lnTo>
                  <a:pt x="3456908" y="4474707"/>
                </a:lnTo>
                <a:lnTo>
                  <a:pt x="3791574" y="4474707"/>
                </a:lnTo>
                <a:lnTo>
                  <a:pt x="3791574" y="4757811"/>
                </a:lnTo>
                <a:close/>
                <a:moveTo>
                  <a:pt x="3456908" y="5054610"/>
                </a:moveTo>
                <a:lnTo>
                  <a:pt x="3456908" y="4771516"/>
                </a:lnTo>
                <a:lnTo>
                  <a:pt x="3791574" y="4771516"/>
                </a:lnTo>
                <a:lnTo>
                  <a:pt x="3791574" y="5054610"/>
                </a:lnTo>
                <a:close/>
                <a:moveTo>
                  <a:pt x="3456908" y="5351441"/>
                </a:moveTo>
                <a:lnTo>
                  <a:pt x="3456908" y="5068337"/>
                </a:lnTo>
                <a:lnTo>
                  <a:pt x="3791574" y="5068337"/>
                </a:lnTo>
                <a:lnTo>
                  <a:pt x="3791574" y="5351441"/>
                </a:lnTo>
                <a:close/>
                <a:moveTo>
                  <a:pt x="3456908" y="5648250"/>
                </a:moveTo>
                <a:lnTo>
                  <a:pt x="3456908" y="5365157"/>
                </a:lnTo>
                <a:lnTo>
                  <a:pt x="3791574" y="5365157"/>
                </a:lnTo>
                <a:lnTo>
                  <a:pt x="3791574" y="5648250"/>
                </a:lnTo>
                <a:close/>
                <a:moveTo>
                  <a:pt x="3456908" y="5945060"/>
                </a:moveTo>
                <a:lnTo>
                  <a:pt x="3456908" y="5661966"/>
                </a:lnTo>
                <a:lnTo>
                  <a:pt x="3791574" y="5661966"/>
                </a:lnTo>
                <a:lnTo>
                  <a:pt x="3791574" y="5945060"/>
                </a:lnTo>
                <a:close/>
                <a:moveTo>
                  <a:pt x="3456908" y="6241880"/>
                </a:moveTo>
                <a:lnTo>
                  <a:pt x="3456908" y="5958776"/>
                </a:lnTo>
                <a:lnTo>
                  <a:pt x="3791574" y="5958776"/>
                </a:lnTo>
                <a:lnTo>
                  <a:pt x="3791574" y="6241880"/>
                </a:lnTo>
                <a:close/>
                <a:moveTo>
                  <a:pt x="3456908" y="6538690"/>
                </a:moveTo>
                <a:lnTo>
                  <a:pt x="3456908" y="6255596"/>
                </a:lnTo>
                <a:lnTo>
                  <a:pt x="3791574" y="6255596"/>
                </a:lnTo>
                <a:lnTo>
                  <a:pt x="3791574" y="6538690"/>
                </a:lnTo>
                <a:close/>
                <a:moveTo>
                  <a:pt x="3456908" y="6835499"/>
                </a:moveTo>
                <a:lnTo>
                  <a:pt x="3456908" y="6552406"/>
                </a:lnTo>
                <a:lnTo>
                  <a:pt x="3791574" y="6552406"/>
                </a:lnTo>
                <a:lnTo>
                  <a:pt x="3791574" y="6835499"/>
                </a:lnTo>
                <a:close/>
                <a:moveTo>
                  <a:pt x="3106028" y="305593"/>
                </a:moveTo>
                <a:lnTo>
                  <a:pt x="3106028" y="22489"/>
                </a:lnTo>
                <a:lnTo>
                  <a:pt x="3440683" y="22489"/>
                </a:lnTo>
                <a:lnTo>
                  <a:pt x="3440683" y="305593"/>
                </a:lnTo>
                <a:close/>
                <a:moveTo>
                  <a:pt x="3106028" y="602413"/>
                </a:moveTo>
                <a:lnTo>
                  <a:pt x="3106028" y="319309"/>
                </a:lnTo>
                <a:lnTo>
                  <a:pt x="3440683" y="319309"/>
                </a:lnTo>
                <a:lnTo>
                  <a:pt x="3440683" y="602413"/>
                </a:lnTo>
                <a:close/>
                <a:moveTo>
                  <a:pt x="3106028" y="899223"/>
                </a:moveTo>
                <a:lnTo>
                  <a:pt x="3106028" y="616129"/>
                </a:lnTo>
                <a:lnTo>
                  <a:pt x="3440683" y="616129"/>
                </a:lnTo>
                <a:lnTo>
                  <a:pt x="3440683" y="899223"/>
                </a:lnTo>
                <a:close/>
                <a:moveTo>
                  <a:pt x="3106028" y="1196033"/>
                </a:moveTo>
                <a:lnTo>
                  <a:pt x="3106028" y="912928"/>
                </a:lnTo>
                <a:lnTo>
                  <a:pt x="3440683" y="912928"/>
                </a:lnTo>
                <a:lnTo>
                  <a:pt x="3440683" y="1196033"/>
                </a:lnTo>
                <a:close/>
                <a:moveTo>
                  <a:pt x="3106028" y="1492853"/>
                </a:moveTo>
                <a:lnTo>
                  <a:pt x="3106028" y="1209749"/>
                </a:lnTo>
                <a:lnTo>
                  <a:pt x="3440683" y="1209749"/>
                </a:lnTo>
                <a:lnTo>
                  <a:pt x="3440683" y="1492853"/>
                </a:lnTo>
                <a:close/>
                <a:moveTo>
                  <a:pt x="3106028" y="1789662"/>
                </a:moveTo>
                <a:lnTo>
                  <a:pt x="3106028" y="1506569"/>
                </a:lnTo>
                <a:lnTo>
                  <a:pt x="3440683" y="1506569"/>
                </a:lnTo>
                <a:lnTo>
                  <a:pt x="3440683" y="1789662"/>
                </a:lnTo>
                <a:close/>
                <a:moveTo>
                  <a:pt x="3106028" y="2086472"/>
                </a:moveTo>
                <a:lnTo>
                  <a:pt x="3106028" y="1803368"/>
                </a:lnTo>
                <a:lnTo>
                  <a:pt x="3440683" y="1803368"/>
                </a:lnTo>
                <a:lnTo>
                  <a:pt x="3440683" y="2086472"/>
                </a:lnTo>
                <a:close/>
                <a:moveTo>
                  <a:pt x="3106028" y="2383292"/>
                </a:moveTo>
                <a:lnTo>
                  <a:pt x="3106028" y="2100188"/>
                </a:lnTo>
                <a:lnTo>
                  <a:pt x="3440683" y="2100188"/>
                </a:lnTo>
                <a:lnTo>
                  <a:pt x="3440683" y="2383292"/>
                </a:lnTo>
                <a:close/>
                <a:moveTo>
                  <a:pt x="3106028" y="2680112"/>
                </a:moveTo>
                <a:lnTo>
                  <a:pt x="3106028" y="2397008"/>
                </a:lnTo>
                <a:lnTo>
                  <a:pt x="3440683" y="2397008"/>
                </a:lnTo>
                <a:lnTo>
                  <a:pt x="3440683" y="2680112"/>
                </a:lnTo>
                <a:close/>
                <a:moveTo>
                  <a:pt x="3106028" y="2976922"/>
                </a:moveTo>
                <a:lnTo>
                  <a:pt x="3106028" y="2693828"/>
                </a:lnTo>
                <a:lnTo>
                  <a:pt x="3440683" y="2693828"/>
                </a:lnTo>
                <a:lnTo>
                  <a:pt x="3440683" y="2976922"/>
                </a:lnTo>
                <a:close/>
                <a:moveTo>
                  <a:pt x="3106028" y="3273742"/>
                </a:moveTo>
                <a:lnTo>
                  <a:pt x="3106028" y="2990638"/>
                </a:lnTo>
                <a:lnTo>
                  <a:pt x="3440683" y="2990638"/>
                </a:lnTo>
                <a:lnTo>
                  <a:pt x="3440683" y="3273742"/>
                </a:lnTo>
                <a:close/>
                <a:moveTo>
                  <a:pt x="3106028" y="3570541"/>
                </a:moveTo>
                <a:lnTo>
                  <a:pt x="3106028" y="3287447"/>
                </a:lnTo>
                <a:lnTo>
                  <a:pt x="3440683" y="3287447"/>
                </a:lnTo>
                <a:lnTo>
                  <a:pt x="3440683" y="3570541"/>
                </a:lnTo>
                <a:close/>
                <a:moveTo>
                  <a:pt x="3106028" y="3867361"/>
                </a:moveTo>
                <a:lnTo>
                  <a:pt x="3106028" y="3584257"/>
                </a:lnTo>
                <a:lnTo>
                  <a:pt x="3440683" y="3584257"/>
                </a:lnTo>
                <a:lnTo>
                  <a:pt x="3440683" y="3867361"/>
                </a:lnTo>
                <a:close/>
                <a:moveTo>
                  <a:pt x="3106028" y="4164171"/>
                </a:moveTo>
                <a:lnTo>
                  <a:pt x="3106028" y="3881077"/>
                </a:lnTo>
                <a:lnTo>
                  <a:pt x="3440683" y="3881077"/>
                </a:lnTo>
                <a:lnTo>
                  <a:pt x="3440683" y="4164171"/>
                </a:lnTo>
                <a:close/>
                <a:moveTo>
                  <a:pt x="3106028" y="4460991"/>
                </a:moveTo>
                <a:lnTo>
                  <a:pt x="3106028" y="4177897"/>
                </a:lnTo>
                <a:lnTo>
                  <a:pt x="3440683" y="4177897"/>
                </a:lnTo>
                <a:lnTo>
                  <a:pt x="3440683" y="4460991"/>
                </a:lnTo>
                <a:close/>
                <a:moveTo>
                  <a:pt x="3106028" y="4757811"/>
                </a:moveTo>
                <a:lnTo>
                  <a:pt x="3106028" y="4474707"/>
                </a:lnTo>
                <a:lnTo>
                  <a:pt x="3440683" y="4474707"/>
                </a:lnTo>
                <a:lnTo>
                  <a:pt x="3440683" y="4757811"/>
                </a:lnTo>
                <a:close/>
                <a:moveTo>
                  <a:pt x="3106028" y="5054610"/>
                </a:moveTo>
                <a:lnTo>
                  <a:pt x="3106028" y="4771516"/>
                </a:lnTo>
                <a:lnTo>
                  <a:pt x="3440683" y="4771516"/>
                </a:lnTo>
                <a:lnTo>
                  <a:pt x="3440683" y="5054610"/>
                </a:lnTo>
                <a:close/>
                <a:moveTo>
                  <a:pt x="3106028" y="5351441"/>
                </a:moveTo>
                <a:lnTo>
                  <a:pt x="3106028" y="5068337"/>
                </a:lnTo>
                <a:lnTo>
                  <a:pt x="3440683" y="5068337"/>
                </a:lnTo>
                <a:lnTo>
                  <a:pt x="3440683" y="5351441"/>
                </a:lnTo>
                <a:close/>
                <a:moveTo>
                  <a:pt x="3106028" y="5648250"/>
                </a:moveTo>
                <a:lnTo>
                  <a:pt x="3106028" y="5365157"/>
                </a:lnTo>
                <a:lnTo>
                  <a:pt x="3440683" y="5365157"/>
                </a:lnTo>
                <a:lnTo>
                  <a:pt x="3440683" y="5648250"/>
                </a:lnTo>
                <a:close/>
                <a:moveTo>
                  <a:pt x="3106028" y="5945060"/>
                </a:moveTo>
                <a:lnTo>
                  <a:pt x="3106028" y="5661966"/>
                </a:lnTo>
                <a:lnTo>
                  <a:pt x="3440683" y="5661966"/>
                </a:lnTo>
                <a:lnTo>
                  <a:pt x="3440683" y="5945060"/>
                </a:lnTo>
                <a:close/>
                <a:moveTo>
                  <a:pt x="3106028" y="6241880"/>
                </a:moveTo>
                <a:lnTo>
                  <a:pt x="3106028" y="5958776"/>
                </a:lnTo>
                <a:lnTo>
                  <a:pt x="3440683" y="5958776"/>
                </a:lnTo>
                <a:lnTo>
                  <a:pt x="3440683" y="6241880"/>
                </a:lnTo>
                <a:close/>
                <a:moveTo>
                  <a:pt x="3106028" y="6538690"/>
                </a:moveTo>
                <a:lnTo>
                  <a:pt x="3106028" y="6255596"/>
                </a:lnTo>
                <a:lnTo>
                  <a:pt x="3440683" y="6255596"/>
                </a:lnTo>
                <a:lnTo>
                  <a:pt x="3440683" y="6538690"/>
                </a:lnTo>
                <a:close/>
                <a:moveTo>
                  <a:pt x="3106028" y="6835499"/>
                </a:moveTo>
                <a:lnTo>
                  <a:pt x="3106028" y="6552406"/>
                </a:lnTo>
                <a:lnTo>
                  <a:pt x="3440683" y="6552406"/>
                </a:lnTo>
                <a:lnTo>
                  <a:pt x="3440683" y="6835499"/>
                </a:lnTo>
                <a:close/>
                <a:moveTo>
                  <a:pt x="2755148" y="305593"/>
                </a:moveTo>
                <a:lnTo>
                  <a:pt x="2755148" y="22489"/>
                </a:lnTo>
                <a:lnTo>
                  <a:pt x="3089814" y="22489"/>
                </a:lnTo>
                <a:lnTo>
                  <a:pt x="3089814" y="305593"/>
                </a:lnTo>
                <a:close/>
                <a:moveTo>
                  <a:pt x="2755148" y="602413"/>
                </a:moveTo>
                <a:lnTo>
                  <a:pt x="2755148" y="319309"/>
                </a:lnTo>
                <a:lnTo>
                  <a:pt x="3089814" y="319309"/>
                </a:lnTo>
                <a:lnTo>
                  <a:pt x="3089814" y="602413"/>
                </a:lnTo>
                <a:close/>
                <a:moveTo>
                  <a:pt x="2755148" y="899223"/>
                </a:moveTo>
                <a:lnTo>
                  <a:pt x="2755148" y="616129"/>
                </a:lnTo>
                <a:lnTo>
                  <a:pt x="3089814" y="616129"/>
                </a:lnTo>
                <a:lnTo>
                  <a:pt x="3089814" y="899223"/>
                </a:lnTo>
                <a:close/>
                <a:moveTo>
                  <a:pt x="2755148" y="1196033"/>
                </a:moveTo>
                <a:lnTo>
                  <a:pt x="2755148" y="912928"/>
                </a:lnTo>
                <a:lnTo>
                  <a:pt x="3089814" y="912928"/>
                </a:lnTo>
                <a:lnTo>
                  <a:pt x="3089814" y="1196033"/>
                </a:lnTo>
                <a:close/>
                <a:moveTo>
                  <a:pt x="2755148" y="1492853"/>
                </a:moveTo>
                <a:lnTo>
                  <a:pt x="2755148" y="1209749"/>
                </a:lnTo>
                <a:lnTo>
                  <a:pt x="3089814" y="1209749"/>
                </a:lnTo>
                <a:lnTo>
                  <a:pt x="3089814" y="1492853"/>
                </a:lnTo>
                <a:close/>
                <a:moveTo>
                  <a:pt x="2755148" y="1789662"/>
                </a:moveTo>
                <a:lnTo>
                  <a:pt x="2755148" y="1506569"/>
                </a:lnTo>
                <a:lnTo>
                  <a:pt x="3089814" y="1506569"/>
                </a:lnTo>
                <a:lnTo>
                  <a:pt x="3089814" y="1789662"/>
                </a:lnTo>
                <a:close/>
                <a:moveTo>
                  <a:pt x="2755148" y="2086472"/>
                </a:moveTo>
                <a:lnTo>
                  <a:pt x="2755148" y="1803368"/>
                </a:lnTo>
                <a:lnTo>
                  <a:pt x="3089814" y="1803368"/>
                </a:lnTo>
                <a:lnTo>
                  <a:pt x="3089814" y="2086472"/>
                </a:lnTo>
                <a:close/>
                <a:moveTo>
                  <a:pt x="2755148" y="2383292"/>
                </a:moveTo>
                <a:lnTo>
                  <a:pt x="2755148" y="2100188"/>
                </a:lnTo>
                <a:lnTo>
                  <a:pt x="3089814" y="2100188"/>
                </a:lnTo>
                <a:lnTo>
                  <a:pt x="3089814" y="2383292"/>
                </a:lnTo>
                <a:close/>
                <a:moveTo>
                  <a:pt x="2755148" y="2680112"/>
                </a:moveTo>
                <a:lnTo>
                  <a:pt x="2755148" y="2397008"/>
                </a:lnTo>
                <a:lnTo>
                  <a:pt x="3089814" y="2397008"/>
                </a:lnTo>
                <a:lnTo>
                  <a:pt x="3089814" y="2680112"/>
                </a:lnTo>
                <a:close/>
                <a:moveTo>
                  <a:pt x="2755148" y="2976922"/>
                </a:moveTo>
                <a:lnTo>
                  <a:pt x="2755148" y="2693828"/>
                </a:lnTo>
                <a:lnTo>
                  <a:pt x="3089814" y="2693828"/>
                </a:lnTo>
                <a:lnTo>
                  <a:pt x="3089814" y="2976922"/>
                </a:lnTo>
                <a:close/>
                <a:moveTo>
                  <a:pt x="2755148" y="3273742"/>
                </a:moveTo>
                <a:lnTo>
                  <a:pt x="2755148" y="2990638"/>
                </a:lnTo>
                <a:lnTo>
                  <a:pt x="3089814" y="2990638"/>
                </a:lnTo>
                <a:lnTo>
                  <a:pt x="3089814" y="3273742"/>
                </a:lnTo>
                <a:close/>
                <a:moveTo>
                  <a:pt x="2755148" y="3570541"/>
                </a:moveTo>
                <a:lnTo>
                  <a:pt x="2755148" y="3287447"/>
                </a:lnTo>
                <a:lnTo>
                  <a:pt x="3089814" y="3287447"/>
                </a:lnTo>
                <a:lnTo>
                  <a:pt x="3089814" y="3570541"/>
                </a:lnTo>
                <a:close/>
                <a:moveTo>
                  <a:pt x="2755148" y="3867361"/>
                </a:moveTo>
                <a:lnTo>
                  <a:pt x="2755148" y="3584257"/>
                </a:lnTo>
                <a:lnTo>
                  <a:pt x="3089814" y="3584257"/>
                </a:lnTo>
                <a:lnTo>
                  <a:pt x="3089814" y="3867361"/>
                </a:lnTo>
                <a:close/>
                <a:moveTo>
                  <a:pt x="2755148" y="4164171"/>
                </a:moveTo>
                <a:lnTo>
                  <a:pt x="2755148" y="3881077"/>
                </a:lnTo>
                <a:lnTo>
                  <a:pt x="3089814" y="3881077"/>
                </a:lnTo>
                <a:lnTo>
                  <a:pt x="3089814" y="4164171"/>
                </a:lnTo>
                <a:close/>
                <a:moveTo>
                  <a:pt x="2755148" y="4460991"/>
                </a:moveTo>
                <a:lnTo>
                  <a:pt x="2755148" y="4177897"/>
                </a:lnTo>
                <a:lnTo>
                  <a:pt x="3089814" y="4177897"/>
                </a:lnTo>
                <a:lnTo>
                  <a:pt x="3089814" y="4460991"/>
                </a:lnTo>
                <a:close/>
                <a:moveTo>
                  <a:pt x="2755148" y="4757811"/>
                </a:moveTo>
                <a:lnTo>
                  <a:pt x="2755148" y="4474707"/>
                </a:lnTo>
                <a:lnTo>
                  <a:pt x="3089814" y="4474707"/>
                </a:lnTo>
                <a:lnTo>
                  <a:pt x="3089814" y="4757811"/>
                </a:lnTo>
                <a:close/>
                <a:moveTo>
                  <a:pt x="2755148" y="5054610"/>
                </a:moveTo>
                <a:lnTo>
                  <a:pt x="2755148" y="4771516"/>
                </a:lnTo>
                <a:lnTo>
                  <a:pt x="3089814" y="4771516"/>
                </a:lnTo>
                <a:lnTo>
                  <a:pt x="3089814" y="5054610"/>
                </a:lnTo>
                <a:close/>
                <a:moveTo>
                  <a:pt x="2755148" y="5351441"/>
                </a:moveTo>
                <a:lnTo>
                  <a:pt x="2755148" y="5068337"/>
                </a:lnTo>
                <a:lnTo>
                  <a:pt x="3089814" y="5068337"/>
                </a:lnTo>
                <a:lnTo>
                  <a:pt x="3089814" y="5351441"/>
                </a:lnTo>
                <a:close/>
                <a:moveTo>
                  <a:pt x="2755148" y="5648250"/>
                </a:moveTo>
                <a:lnTo>
                  <a:pt x="2755148" y="5365157"/>
                </a:lnTo>
                <a:lnTo>
                  <a:pt x="3089814" y="5365157"/>
                </a:lnTo>
                <a:lnTo>
                  <a:pt x="3089814" y="5648250"/>
                </a:lnTo>
                <a:close/>
                <a:moveTo>
                  <a:pt x="2755148" y="5945060"/>
                </a:moveTo>
                <a:lnTo>
                  <a:pt x="2755148" y="5661966"/>
                </a:lnTo>
                <a:lnTo>
                  <a:pt x="3089814" y="5661966"/>
                </a:lnTo>
                <a:lnTo>
                  <a:pt x="3089814" y="5945060"/>
                </a:lnTo>
                <a:close/>
                <a:moveTo>
                  <a:pt x="2755148" y="6241880"/>
                </a:moveTo>
                <a:lnTo>
                  <a:pt x="2755148" y="5958776"/>
                </a:lnTo>
                <a:lnTo>
                  <a:pt x="3089814" y="5958776"/>
                </a:lnTo>
                <a:lnTo>
                  <a:pt x="3089814" y="6241880"/>
                </a:lnTo>
                <a:close/>
                <a:moveTo>
                  <a:pt x="2755148" y="6538690"/>
                </a:moveTo>
                <a:lnTo>
                  <a:pt x="2755148" y="6255596"/>
                </a:lnTo>
                <a:lnTo>
                  <a:pt x="3089814" y="6255596"/>
                </a:lnTo>
                <a:lnTo>
                  <a:pt x="3089814" y="6538690"/>
                </a:lnTo>
                <a:close/>
                <a:moveTo>
                  <a:pt x="2755148" y="6835499"/>
                </a:moveTo>
                <a:lnTo>
                  <a:pt x="2755148" y="6552406"/>
                </a:lnTo>
                <a:lnTo>
                  <a:pt x="3089814" y="6552406"/>
                </a:lnTo>
                <a:lnTo>
                  <a:pt x="3089814" y="6835499"/>
                </a:lnTo>
                <a:close/>
                <a:moveTo>
                  <a:pt x="2404268" y="305593"/>
                </a:moveTo>
                <a:lnTo>
                  <a:pt x="2404268" y="22489"/>
                </a:lnTo>
                <a:lnTo>
                  <a:pt x="2738934" y="22489"/>
                </a:lnTo>
                <a:lnTo>
                  <a:pt x="2738934" y="305593"/>
                </a:lnTo>
                <a:close/>
                <a:moveTo>
                  <a:pt x="2404268" y="602413"/>
                </a:moveTo>
                <a:lnTo>
                  <a:pt x="2404268" y="319309"/>
                </a:lnTo>
                <a:lnTo>
                  <a:pt x="2738934" y="319309"/>
                </a:lnTo>
                <a:lnTo>
                  <a:pt x="2738934" y="602413"/>
                </a:lnTo>
                <a:close/>
                <a:moveTo>
                  <a:pt x="2404268" y="899223"/>
                </a:moveTo>
                <a:lnTo>
                  <a:pt x="2404268" y="616129"/>
                </a:lnTo>
                <a:lnTo>
                  <a:pt x="2738934" y="616129"/>
                </a:lnTo>
                <a:lnTo>
                  <a:pt x="2738934" y="899223"/>
                </a:lnTo>
                <a:close/>
                <a:moveTo>
                  <a:pt x="2404268" y="1196033"/>
                </a:moveTo>
                <a:lnTo>
                  <a:pt x="2404268" y="912928"/>
                </a:lnTo>
                <a:lnTo>
                  <a:pt x="2738934" y="912928"/>
                </a:lnTo>
                <a:lnTo>
                  <a:pt x="2738934" y="1196033"/>
                </a:lnTo>
                <a:close/>
                <a:moveTo>
                  <a:pt x="2404268" y="1492853"/>
                </a:moveTo>
                <a:lnTo>
                  <a:pt x="2404268" y="1209749"/>
                </a:lnTo>
                <a:lnTo>
                  <a:pt x="2738934" y="1209749"/>
                </a:lnTo>
                <a:lnTo>
                  <a:pt x="2738934" y="1492853"/>
                </a:lnTo>
                <a:close/>
                <a:moveTo>
                  <a:pt x="2404268" y="1789662"/>
                </a:moveTo>
                <a:lnTo>
                  <a:pt x="2404268" y="1506569"/>
                </a:lnTo>
                <a:lnTo>
                  <a:pt x="2738934" y="1506569"/>
                </a:lnTo>
                <a:lnTo>
                  <a:pt x="2738934" y="1789662"/>
                </a:lnTo>
                <a:close/>
                <a:moveTo>
                  <a:pt x="2404268" y="2086472"/>
                </a:moveTo>
                <a:lnTo>
                  <a:pt x="2404268" y="1803368"/>
                </a:lnTo>
                <a:lnTo>
                  <a:pt x="2738934" y="1803368"/>
                </a:lnTo>
                <a:lnTo>
                  <a:pt x="2738934" y="2086472"/>
                </a:lnTo>
                <a:close/>
                <a:moveTo>
                  <a:pt x="2404268" y="2383292"/>
                </a:moveTo>
                <a:lnTo>
                  <a:pt x="2404268" y="2100188"/>
                </a:lnTo>
                <a:lnTo>
                  <a:pt x="2738934" y="2100188"/>
                </a:lnTo>
                <a:lnTo>
                  <a:pt x="2738934" y="2383292"/>
                </a:lnTo>
                <a:close/>
                <a:moveTo>
                  <a:pt x="2404268" y="2680112"/>
                </a:moveTo>
                <a:lnTo>
                  <a:pt x="2404268" y="2397008"/>
                </a:lnTo>
                <a:lnTo>
                  <a:pt x="2738934" y="2397008"/>
                </a:lnTo>
                <a:lnTo>
                  <a:pt x="2738934" y="2680112"/>
                </a:lnTo>
                <a:close/>
                <a:moveTo>
                  <a:pt x="2404268" y="2976922"/>
                </a:moveTo>
                <a:lnTo>
                  <a:pt x="2404268" y="2693828"/>
                </a:lnTo>
                <a:lnTo>
                  <a:pt x="2738934" y="2693828"/>
                </a:lnTo>
                <a:lnTo>
                  <a:pt x="2738934" y="2976922"/>
                </a:lnTo>
                <a:close/>
                <a:moveTo>
                  <a:pt x="2404268" y="3273742"/>
                </a:moveTo>
                <a:lnTo>
                  <a:pt x="2404268" y="2990638"/>
                </a:lnTo>
                <a:lnTo>
                  <a:pt x="2738934" y="2990638"/>
                </a:lnTo>
                <a:lnTo>
                  <a:pt x="2738934" y="3273742"/>
                </a:lnTo>
                <a:close/>
                <a:moveTo>
                  <a:pt x="2404268" y="3570541"/>
                </a:moveTo>
                <a:lnTo>
                  <a:pt x="2404268" y="3287447"/>
                </a:lnTo>
                <a:lnTo>
                  <a:pt x="2738934" y="3287447"/>
                </a:lnTo>
                <a:lnTo>
                  <a:pt x="2738934" y="3570541"/>
                </a:lnTo>
                <a:close/>
                <a:moveTo>
                  <a:pt x="2404268" y="3867361"/>
                </a:moveTo>
                <a:lnTo>
                  <a:pt x="2404268" y="3584257"/>
                </a:lnTo>
                <a:lnTo>
                  <a:pt x="2738934" y="3584257"/>
                </a:lnTo>
                <a:lnTo>
                  <a:pt x="2738934" y="3867361"/>
                </a:lnTo>
                <a:close/>
                <a:moveTo>
                  <a:pt x="2404268" y="4164171"/>
                </a:moveTo>
                <a:lnTo>
                  <a:pt x="2404268" y="3881077"/>
                </a:lnTo>
                <a:lnTo>
                  <a:pt x="2738934" y="3881077"/>
                </a:lnTo>
                <a:lnTo>
                  <a:pt x="2738934" y="4164171"/>
                </a:lnTo>
                <a:close/>
                <a:moveTo>
                  <a:pt x="2404268" y="4460991"/>
                </a:moveTo>
                <a:lnTo>
                  <a:pt x="2404268" y="4177897"/>
                </a:lnTo>
                <a:lnTo>
                  <a:pt x="2738934" y="4177897"/>
                </a:lnTo>
                <a:lnTo>
                  <a:pt x="2738934" y="4460991"/>
                </a:lnTo>
                <a:close/>
                <a:moveTo>
                  <a:pt x="2404268" y="4757811"/>
                </a:moveTo>
                <a:lnTo>
                  <a:pt x="2404268" y="4474707"/>
                </a:lnTo>
                <a:lnTo>
                  <a:pt x="2738934" y="4474707"/>
                </a:lnTo>
                <a:lnTo>
                  <a:pt x="2738934" y="4757811"/>
                </a:lnTo>
                <a:close/>
                <a:moveTo>
                  <a:pt x="2404268" y="5054610"/>
                </a:moveTo>
                <a:lnTo>
                  <a:pt x="2404268" y="4771516"/>
                </a:lnTo>
                <a:lnTo>
                  <a:pt x="2738934" y="4771516"/>
                </a:lnTo>
                <a:lnTo>
                  <a:pt x="2738934" y="5054610"/>
                </a:lnTo>
                <a:close/>
                <a:moveTo>
                  <a:pt x="2404268" y="5351441"/>
                </a:moveTo>
                <a:lnTo>
                  <a:pt x="2404268" y="5068337"/>
                </a:lnTo>
                <a:lnTo>
                  <a:pt x="2738934" y="5068337"/>
                </a:lnTo>
                <a:lnTo>
                  <a:pt x="2738934" y="5351441"/>
                </a:lnTo>
                <a:close/>
                <a:moveTo>
                  <a:pt x="2404268" y="5648250"/>
                </a:moveTo>
                <a:lnTo>
                  <a:pt x="2404268" y="5365157"/>
                </a:lnTo>
                <a:lnTo>
                  <a:pt x="2738934" y="5365157"/>
                </a:lnTo>
                <a:lnTo>
                  <a:pt x="2738934" y="5648250"/>
                </a:lnTo>
                <a:close/>
                <a:moveTo>
                  <a:pt x="2404268" y="5945060"/>
                </a:moveTo>
                <a:lnTo>
                  <a:pt x="2404268" y="5661966"/>
                </a:lnTo>
                <a:lnTo>
                  <a:pt x="2738934" y="5661966"/>
                </a:lnTo>
                <a:lnTo>
                  <a:pt x="2738934" y="5945060"/>
                </a:lnTo>
                <a:close/>
                <a:moveTo>
                  <a:pt x="2404268" y="6241880"/>
                </a:moveTo>
                <a:lnTo>
                  <a:pt x="2404268" y="5958776"/>
                </a:lnTo>
                <a:lnTo>
                  <a:pt x="2738934" y="5958776"/>
                </a:lnTo>
                <a:lnTo>
                  <a:pt x="2738934" y="6241880"/>
                </a:lnTo>
                <a:close/>
                <a:moveTo>
                  <a:pt x="2404268" y="6538690"/>
                </a:moveTo>
                <a:lnTo>
                  <a:pt x="2404268" y="6255596"/>
                </a:lnTo>
                <a:lnTo>
                  <a:pt x="2738934" y="6255596"/>
                </a:lnTo>
                <a:lnTo>
                  <a:pt x="2738934" y="6538690"/>
                </a:lnTo>
                <a:close/>
                <a:moveTo>
                  <a:pt x="2404268" y="6835499"/>
                </a:moveTo>
                <a:lnTo>
                  <a:pt x="2404268" y="6552406"/>
                </a:lnTo>
                <a:lnTo>
                  <a:pt x="2738934" y="6552406"/>
                </a:lnTo>
                <a:lnTo>
                  <a:pt x="2738934" y="6835499"/>
                </a:lnTo>
                <a:close/>
                <a:moveTo>
                  <a:pt x="2053388" y="305593"/>
                </a:moveTo>
                <a:lnTo>
                  <a:pt x="2053388" y="22489"/>
                </a:lnTo>
                <a:lnTo>
                  <a:pt x="2388055" y="22489"/>
                </a:lnTo>
                <a:lnTo>
                  <a:pt x="2388055" y="305593"/>
                </a:lnTo>
                <a:close/>
                <a:moveTo>
                  <a:pt x="2053388" y="602413"/>
                </a:moveTo>
                <a:lnTo>
                  <a:pt x="2053388" y="319309"/>
                </a:lnTo>
                <a:lnTo>
                  <a:pt x="2388055" y="319309"/>
                </a:lnTo>
                <a:lnTo>
                  <a:pt x="2388055" y="602413"/>
                </a:lnTo>
                <a:close/>
                <a:moveTo>
                  <a:pt x="2053388" y="899223"/>
                </a:moveTo>
                <a:lnTo>
                  <a:pt x="2053388" y="616129"/>
                </a:lnTo>
                <a:lnTo>
                  <a:pt x="2388055" y="616129"/>
                </a:lnTo>
                <a:lnTo>
                  <a:pt x="2388055" y="899223"/>
                </a:lnTo>
                <a:close/>
                <a:moveTo>
                  <a:pt x="2053388" y="1196033"/>
                </a:moveTo>
                <a:lnTo>
                  <a:pt x="2053388" y="912928"/>
                </a:lnTo>
                <a:lnTo>
                  <a:pt x="2388055" y="912928"/>
                </a:lnTo>
                <a:lnTo>
                  <a:pt x="2388055" y="1196033"/>
                </a:lnTo>
                <a:close/>
                <a:moveTo>
                  <a:pt x="2053388" y="1492853"/>
                </a:moveTo>
                <a:lnTo>
                  <a:pt x="2053388" y="1209749"/>
                </a:lnTo>
                <a:lnTo>
                  <a:pt x="2388055" y="1209749"/>
                </a:lnTo>
                <a:lnTo>
                  <a:pt x="2388055" y="1492853"/>
                </a:lnTo>
                <a:close/>
                <a:moveTo>
                  <a:pt x="2053388" y="1789662"/>
                </a:moveTo>
                <a:lnTo>
                  <a:pt x="2053388" y="1506569"/>
                </a:lnTo>
                <a:lnTo>
                  <a:pt x="2388055" y="1506569"/>
                </a:lnTo>
                <a:lnTo>
                  <a:pt x="2388055" y="1789662"/>
                </a:lnTo>
                <a:close/>
                <a:moveTo>
                  <a:pt x="2053388" y="2086472"/>
                </a:moveTo>
                <a:lnTo>
                  <a:pt x="2053388" y="1803368"/>
                </a:lnTo>
                <a:lnTo>
                  <a:pt x="2388055" y="1803368"/>
                </a:lnTo>
                <a:lnTo>
                  <a:pt x="2388055" y="2086472"/>
                </a:lnTo>
                <a:close/>
                <a:moveTo>
                  <a:pt x="2053388" y="2383292"/>
                </a:moveTo>
                <a:lnTo>
                  <a:pt x="2053388" y="2100188"/>
                </a:lnTo>
                <a:lnTo>
                  <a:pt x="2388055" y="2100188"/>
                </a:lnTo>
                <a:lnTo>
                  <a:pt x="2388055" y="2383292"/>
                </a:lnTo>
                <a:close/>
                <a:moveTo>
                  <a:pt x="2053388" y="2680112"/>
                </a:moveTo>
                <a:lnTo>
                  <a:pt x="2053388" y="2397008"/>
                </a:lnTo>
                <a:lnTo>
                  <a:pt x="2388055" y="2397008"/>
                </a:lnTo>
                <a:lnTo>
                  <a:pt x="2388055" y="2680112"/>
                </a:lnTo>
                <a:close/>
                <a:moveTo>
                  <a:pt x="2053388" y="2976922"/>
                </a:moveTo>
                <a:lnTo>
                  <a:pt x="2053388" y="2693828"/>
                </a:lnTo>
                <a:lnTo>
                  <a:pt x="2388055" y="2693828"/>
                </a:lnTo>
                <a:lnTo>
                  <a:pt x="2388055" y="2976922"/>
                </a:lnTo>
                <a:close/>
                <a:moveTo>
                  <a:pt x="2053388" y="3273742"/>
                </a:moveTo>
                <a:lnTo>
                  <a:pt x="2053388" y="2990638"/>
                </a:lnTo>
                <a:lnTo>
                  <a:pt x="2388055" y="2990638"/>
                </a:lnTo>
                <a:lnTo>
                  <a:pt x="2388055" y="3273742"/>
                </a:lnTo>
                <a:close/>
                <a:moveTo>
                  <a:pt x="2053388" y="3570541"/>
                </a:moveTo>
                <a:lnTo>
                  <a:pt x="2053388" y="3287447"/>
                </a:lnTo>
                <a:lnTo>
                  <a:pt x="2388055" y="3287447"/>
                </a:lnTo>
                <a:lnTo>
                  <a:pt x="2388055" y="3570541"/>
                </a:lnTo>
                <a:close/>
                <a:moveTo>
                  <a:pt x="2053388" y="3867361"/>
                </a:moveTo>
                <a:lnTo>
                  <a:pt x="2053388" y="3584257"/>
                </a:lnTo>
                <a:lnTo>
                  <a:pt x="2388055" y="3584257"/>
                </a:lnTo>
                <a:lnTo>
                  <a:pt x="2388055" y="3867361"/>
                </a:lnTo>
                <a:close/>
                <a:moveTo>
                  <a:pt x="2053388" y="4164171"/>
                </a:moveTo>
                <a:lnTo>
                  <a:pt x="2053388" y="3881077"/>
                </a:lnTo>
                <a:lnTo>
                  <a:pt x="2388055" y="3881077"/>
                </a:lnTo>
                <a:lnTo>
                  <a:pt x="2388055" y="4164171"/>
                </a:lnTo>
                <a:close/>
                <a:moveTo>
                  <a:pt x="2053388" y="4460991"/>
                </a:moveTo>
                <a:lnTo>
                  <a:pt x="2053388" y="4177897"/>
                </a:lnTo>
                <a:lnTo>
                  <a:pt x="2388055" y="4177897"/>
                </a:lnTo>
                <a:lnTo>
                  <a:pt x="2388055" y="4460991"/>
                </a:lnTo>
                <a:close/>
                <a:moveTo>
                  <a:pt x="2053388" y="4757811"/>
                </a:moveTo>
                <a:lnTo>
                  <a:pt x="2053388" y="4474707"/>
                </a:lnTo>
                <a:lnTo>
                  <a:pt x="2388055" y="4474707"/>
                </a:lnTo>
                <a:lnTo>
                  <a:pt x="2388055" y="4757811"/>
                </a:lnTo>
                <a:close/>
                <a:moveTo>
                  <a:pt x="2053388" y="5054610"/>
                </a:moveTo>
                <a:lnTo>
                  <a:pt x="2053388" y="4771516"/>
                </a:lnTo>
                <a:lnTo>
                  <a:pt x="2388055" y="4771516"/>
                </a:lnTo>
                <a:lnTo>
                  <a:pt x="2388055" y="5054610"/>
                </a:lnTo>
                <a:close/>
                <a:moveTo>
                  <a:pt x="2053388" y="5351441"/>
                </a:moveTo>
                <a:lnTo>
                  <a:pt x="2053388" y="5068337"/>
                </a:lnTo>
                <a:lnTo>
                  <a:pt x="2388055" y="5068337"/>
                </a:lnTo>
                <a:lnTo>
                  <a:pt x="2388055" y="5351441"/>
                </a:lnTo>
                <a:close/>
                <a:moveTo>
                  <a:pt x="2053388" y="5648250"/>
                </a:moveTo>
                <a:lnTo>
                  <a:pt x="2053388" y="5365157"/>
                </a:lnTo>
                <a:lnTo>
                  <a:pt x="2388055" y="5365157"/>
                </a:lnTo>
                <a:lnTo>
                  <a:pt x="2388055" y="5648250"/>
                </a:lnTo>
                <a:close/>
                <a:moveTo>
                  <a:pt x="2053388" y="5945060"/>
                </a:moveTo>
                <a:lnTo>
                  <a:pt x="2053388" y="5661966"/>
                </a:lnTo>
                <a:lnTo>
                  <a:pt x="2388055" y="5661966"/>
                </a:lnTo>
                <a:lnTo>
                  <a:pt x="2388055" y="5945060"/>
                </a:lnTo>
                <a:close/>
                <a:moveTo>
                  <a:pt x="2053388" y="6241880"/>
                </a:moveTo>
                <a:lnTo>
                  <a:pt x="2053388" y="5958776"/>
                </a:lnTo>
                <a:lnTo>
                  <a:pt x="2388055" y="5958776"/>
                </a:lnTo>
                <a:lnTo>
                  <a:pt x="2388055" y="6241880"/>
                </a:lnTo>
                <a:close/>
                <a:moveTo>
                  <a:pt x="2053388" y="6538690"/>
                </a:moveTo>
                <a:lnTo>
                  <a:pt x="2053388" y="6255596"/>
                </a:lnTo>
                <a:lnTo>
                  <a:pt x="2388055" y="6255596"/>
                </a:lnTo>
                <a:lnTo>
                  <a:pt x="2388055" y="6538690"/>
                </a:lnTo>
                <a:close/>
                <a:moveTo>
                  <a:pt x="2053388" y="6835499"/>
                </a:moveTo>
                <a:lnTo>
                  <a:pt x="2053388" y="6552406"/>
                </a:lnTo>
                <a:lnTo>
                  <a:pt x="2388055" y="6552406"/>
                </a:lnTo>
                <a:lnTo>
                  <a:pt x="2388055" y="6835499"/>
                </a:lnTo>
                <a:close/>
                <a:moveTo>
                  <a:pt x="1702509" y="305593"/>
                </a:moveTo>
                <a:lnTo>
                  <a:pt x="1702509" y="22489"/>
                </a:lnTo>
                <a:lnTo>
                  <a:pt x="2037175" y="22489"/>
                </a:lnTo>
                <a:lnTo>
                  <a:pt x="2037175" y="305593"/>
                </a:lnTo>
                <a:close/>
                <a:moveTo>
                  <a:pt x="1702509" y="602413"/>
                </a:moveTo>
                <a:lnTo>
                  <a:pt x="1702509" y="319309"/>
                </a:lnTo>
                <a:lnTo>
                  <a:pt x="2037175" y="319309"/>
                </a:lnTo>
                <a:lnTo>
                  <a:pt x="2037175" y="602413"/>
                </a:lnTo>
                <a:close/>
                <a:moveTo>
                  <a:pt x="1702509" y="899223"/>
                </a:moveTo>
                <a:lnTo>
                  <a:pt x="1702509" y="616129"/>
                </a:lnTo>
                <a:lnTo>
                  <a:pt x="2037175" y="616129"/>
                </a:lnTo>
                <a:lnTo>
                  <a:pt x="2037175" y="899223"/>
                </a:lnTo>
                <a:close/>
                <a:moveTo>
                  <a:pt x="1702509" y="1196033"/>
                </a:moveTo>
                <a:lnTo>
                  <a:pt x="1702509" y="912928"/>
                </a:lnTo>
                <a:lnTo>
                  <a:pt x="2037175" y="912928"/>
                </a:lnTo>
                <a:lnTo>
                  <a:pt x="2037175" y="1196033"/>
                </a:lnTo>
                <a:close/>
                <a:moveTo>
                  <a:pt x="1702509" y="1492853"/>
                </a:moveTo>
                <a:lnTo>
                  <a:pt x="1702509" y="1209749"/>
                </a:lnTo>
                <a:lnTo>
                  <a:pt x="2037175" y="1209749"/>
                </a:lnTo>
                <a:lnTo>
                  <a:pt x="2037175" y="1492853"/>
                </a:lnTo>
                <a:close/>
                <a:moveTo>
                  <a:pt x="1702509" y="1789662"/>
                </a:moveTo>
                <a:lnTo>
                  <a:pt x="1702509" y="1506569"/>
                </a:lnTo>
                <a:lnTo>
                  <a:pt x="2037175" y="1506569"/>
                </a:lnTo>
                <a:lnTo>
                  <a:pt x="2037175" y="1789662"/>
                </a:lnTo>
                <a:close/>
                <a:moveTo>
                  <a:pt x="1702509" y="2086472"/>
                </a:moveTo>
                <a:lnTo>
                  <a:pt x="1702509" y="1803368"/>
                </a:lnTo>
                <a:lnTo>
                  <a:pt x="2037175" y="1803368"/>
                </a:lnTo>
                <a:lnTo>
                  <a:pt x="2037175" y="2086472"/>
                </a:lnTo>
                <a:close/>
                <a:moveTo>
                  <a:pt x="1702509" y="2383292"/>
                </a:moveTo>
                <a:lnTo>
                  <a:pt x="1702509" y="2100188"/>
                </a:lnTo>
                <a:lnTo>
                  <a:pt x="2037175" y="2100188"/>
                </a:lnTo>
                <a:lnTo>
                  <a:pt x="2037175" y="2383292"/>
                </a:lnTo>
                <a:close/>
                <a:moveTo>
                  <a:pt x="1702509" y="2680112"/>
                </a:moveTo>
                <a:lnTo>
                  <a:pt x="1702509" y="2397008"/>
                </a:lnTo>
                <a:lnTo>
                  <a:pt x="2037175" y="2397008"/>
                </a:lnTo>
                <a:lnTo>
                  <a:pt x="2037175" y="2680112"/>
                </a:lnTo>
                <a:close/>
                <a:moveTo>
                  <a:pt x="1702509" y="2976922"/>
                </a:moveTo>
                <a:lnTo>
                  <a:pt x="1702509" y="2693828"/>
                </a:lnTo>
                <a:lnTo>
                  <a:pt x="2037175" y="2693828"/>
                </a:lnTo>
                <a:lnTo>
                  <a:pt x="2037175" y="2976922"/>
                </a:lnTo>
                <a:close/>
                <a:moveTo>
                  <a:pt x="1702509" y="3273742"/>
                </a:moveTo>
                <a:lnTo>
                  <a:pt x="1702509" y="2990638"/>
                </a:lnTo>
                <a:lnTo>
                  <a:pt x="2037175" y="2990638"/>
                </a:lnTo>
                <a:lnTo>
                  <a:pt x="2037175" y="3273742"/>
                </a:lnTo>
                <a:close/>
                <a:moveTo>
                  <a:pt x="1702509" y="3570541"/>
                </a:moveTo>
                <a:lnTo>
                  <a:pt x="1702509" y="3287447"/>
                </a:lnTo>
                <a:lnTo>
                  <a:pt x="2037175" y="3287447"/>
                </a:lnTo>
                <a:lnTo>
                  <a:pt x="2037175" y="3570541"/>
                </a:lnTo>
                <a:close/>
                <a:moveTo>
                  <a:pt x="1702509" y="3867361"/>
                </a:moveTo>
                <a:lnTo>
                  <a:pt x="1702509" y="3584257"/>
                </a:lnTo>
                <a:lnTo>
                  <a:pt x="2037175" y="3584257"/>
                </a:lnTo>
                <a:lnTo>
                  <a:pt x="2037175" y="3867361"/>
                </a:lnTo>
                <a:close/>
                <a:moveTo>
                  <a:pt x="1702509" y="4164171"/>
                </a:moveTo>
                <a:lnTo>
                  <a:pt x="1702509" y="3881077"/>
                </a:lnTo>
                <a:lnTo>
                  <a:pt x="2037175" y="3881077"/>
                </a:lnTo>
                <a:lnTo>
                  <a:pt x="2037175" y="4164171"/>
                </a:lnTo>
                <a:close/>
                <a:moveTo>
                  <a:pt x="1702509" y="4460991"/>
                </a:moveTo>
                <a:lnTo>
                  <a:pt x="1702509" y="4177897"/>
                </a:lnTo>
                <a:lnTo>
                  <a:pt x="2037175" y="4177897"/>
                </a:lnTo>
                <a:lnTo>
                  <a:pt x="2037175" y="4460991"/>
                </a:lnTo>
                <a:close/>
                <a:moveTo>
                  <a:pt x="1702509" y="4757811"/>
                </a:moveTo>
                <a:lnTo>
                  <a:pt x="1702509" y="4474707"/>
                </a:lnTo>
                <a:lnTo>
                  <a:pt x="2037175" y="4474707"/>
                </a:lnTo>
                <a:lnTo>
                  <a:pt x="2037175" y="4757811"/>
                </a:lnTo>
                <a:close/>
                <a:moveTo>
                  <a:pt x="1702509" y="5054610"/>
                </a:moveTo>
                <a:lnTo>
                  <a:pt x="1702509" y="4771516"/>
                </a:lnTo>
                <a:lnTo>
                  <a:pt x="2037175" y="4771516"/>
                </a:lnTo>
                <a:lnTo>
                  <a:pt x="2037175" y="5054610"/>
                </a:lnTo>
                <a:close/>
                <a:moveTo>
                  <a:pt x="1702509" y="5351441"/>
                </a:moveTo>
                <a:lnTo>
                  <a:pt x="1702509" y="5068337"/>
                </a:lnTo>
                <a:lnTo>
                  <a:pt x="2037175" y="5068337"/>
                </a:lnTo>
                <a:lnTo>
                  <a:pt x="2037175" y="5351441"/>
                </a:lnTo>
                <a:close/>
                <a:moveTo>
                  <a:pt x="1702509" y="5648250"/>
                </a:moveTo>
                <a:lnTo>
                  <a:pt x="1702509" y="5365157"/>
                </a:lnTo>
                <a:lnTo>
                  <a:pt x="2037175" y="5365157"/>
                </a:lnTo>
                <a:lnTo>
                  <a:pt x="2037175" y="5648250"/>
                </a:lnTo>
                <a:close/>
                <a:moveTo>
                  <a:pt x="1702509" y="5945060"/>
                </a:moveTo>
                <a:lnTo>
                  <a:pt x="1702509" y="5661966"/>
                </a:lnTo>
                <a:lnTo>
                  <a:pt x="2037175" y="5661966"/>
                </a:lnTo>
                <a:lnTo>
                  <a:pt x="2037175" y="5945060"/>
                </a:lnTo>
                <a:close/>
                <a:moveTo>
                  <a:pt x="1702509" y="6241880"/>
                </a:moveTo>
                <a:lnTo>
                  <a:pt x="1702509" y="5958776"/>
                </a:lnTo>
                <a:lnTo>
                  <a:pt x="2037175" y="5958776"/>
                </a:lnTo>
                <a:lnTo>
                  <a:pt x="2037175" y="6241880"/>
                </a:lnTo>
                <a:close/>
                <a:moveTo>
                  <a:pt x="1702509" y="6538690"/>
                </a:moveTo>
                <a:lnTo>
                  <a:pt x="1702509" y="6255596"/>
                </a:lnTo>
                <a:lnTo>
                  <a:pt x="2037175" y="6255596"/>
                </a:lnTo>
                <a:lnTo>
                  <a:pt x="2037175" y="6538690"/>
                </a:lnTo>
                <a:close/>
                <a:moveTo>
                  <a:pt x="1702509" y="6835499"/>
                </a:moveTo>
                <a:lnTo>
                  <a:pt x="1702509" y="6552406"/>
                </a:lnTo>
                <a:lnTo>
                  <a:pt x="2037175" y="6552406"/>
                </a:lnTo>
                <a:lnTo>
                  <a:pt x="2037175" y="6835499"/>
                </a:lnTo>
                <a:close/>
                <a:moveTo>
                  <a:pt x="1351629" y="305593"/>
                </a:moveTo>
                <a:lnTo>
                  <a:pt x="1351629" y="22489"/>
                </a:lnTo>
                <a:lnTo>
                  <a:pt x="1686295" y="22489"/>
                </a:lnTo>
                <a:lnTo>
                  <a:pt x="1686295" y="305593"/>
                </a:lnTo>
                <a:close/>
                <a:moveTo>
                  <a:pt x="1351629" y="602413"/>
                </a:moveTo>
                <a:lnTo>
                  <a:pt x="1351629" y="319309"/>
                </a:lnTo>
                <a:lnTo>
                  <a:pt x="1686295" y="319309"/>
                </a:lnTo>
                <a:lnTo>
                  <a:pt x="1686295" y="602413"/>
                </a:lnTo>
                <a:close/>
                <a:moveTo>
                  <a:pt x="1351629" y="899223"/>
                </a:moveTo>
                <a:lnTo>
                  <a:pt x="1351629" y="616129"/>
                </a:lnTo>
                <a:lnTo>
                  <a:pt x="1686295" y="616129"/>
                </a:lnTo>
                <a:lnTo>
                  <a:pt x="1686295" y="899223"/>
                </a:lnTo>
                <a:close/>
                <a:moveTo>
                  <a:pt x="1351629" y="1196033"/>
                </a:moveTo>
                <a:lnTo>
                  <a:pt x="1351629" y="912928"/>
                </a:lnTo>
                <a:lnTo>
                  <a:pt x="1686295" y="912928"/>
                </a:lnTo>
                <a:lnTo>
                  <a:pt x="1686295" y="1196033"/>
                </a:lnTo>
                <a:close/>
                <a:moveTo>
                  <a:pt x="1351629" y="1492853"/>
                </a:moveTo>
                <a:lnTo>
                  <a:pt x="1351629" y="1209749"/>
                </a:lnTo>
                <a:lnTo>
                  <a:pt x="1686295" y="1209749"/>
                </a:lnTo>
                <a:lnTo>
                  <a:pt x="1686295" y="1492853"/>
                </a:lnTo>
                <a:close/>
                <a:moveTo>
                  <a:pt x="1351629" y="1789662"/>
                </a:moveTo>
                <a:lnTo>
                  <a:pt x="1351629" y="1506569"/>
                </a:lnTo>
                <a:lnTo>
                  <a:pt x="1686295" y="1506569"/>
                </a:lnTo>
                <a:lnTo>
                  <a:pt x="1686295" y="1789662"/>
                </a:lnTo>
                <a:close/>
                <a:moveTo>
                  <a:pt x="1351629" y="2086472"/>
                </a:moveTo>
                <a:lnTo>
                  <a:pt x="1351629" y="1803368"/>
                </a:lnTo>
                <a:lnTo>
                  <a:pt x="1686295" y="1803368"/>
                </a:lnTo>
                <a:lnTo>
                  <a:pt x="1686295" y="2086472"/>
                </a:lnTo>
                <a:close/>
                <a:moveTo>
                  <a:pt x="1351629" y="2383292"/>
                </a:moveTo>
                <a:lnTo>
                  <a:pt x="1351629" y="2100188"/>
                </a:lnTo>
                <a:lnTo>
                  <a:pt x="1686295" y="2100188"/>
                </a:lnTo>
                <a:lnTo>
                  <a:pt x="1686295" y="2383292"/>
                </a:lnTo>
                <a:close/>
                <a:moveTo>
                  <a:pt x="1351629" y="2680112"/>
                </a:moveTo>
                <a:lnTo>
                  <a:pt x="1351629" y="2397008"/>
                </a:lnTo>
                <a:lnTo>
                  <a:pt x="1686295" y="2397008"/>
                </a:lnTo>
                <a:lnTo>
                  <a:pt x="1686295" y="2680112"/>
                </a:lnTo>
                <a:close/>
                <a:moveTo>
                  <a:pt x="1351629" y="2976922"/>
                </a:moveTo>
                <a:lnTo>
                  <a:pt x="1351629" y="2693828"/>
                </a:lnTo>
                <a:lnTo>
                  <a:pt x="1686295" y="2693828"/>
                </a:lnTo>
                <a:lnTo>
                  <a:pt x="1686295" y="2976922"/>
                </a:lnTo>
                <a:close/>
                <a:moveTo>
                  <a:pt x="1351629" y="3273742"/>
                </a:moveTo>
                <a:lnTo>
                  <a:pt x="1351629" y="2990638"/>
                </a:lnTo>
                <a:lnTo>
                  <a:pt x="1686295" y="2990638"/>
                </a:lnTo>
                <a:lnTo>
                  <a:pt x="1686295" y="3273742"/>
                </a:lnTo>
                <a:close/>
                <a:moveTo>
                  <a:pt x="1351629" y="3570541"/>
                </a:moveTo>
                <a:lnTo>
                  <a:pt x="1351629" y="3287447"/>
                </a:lnTo>
                <a:lnTo>
                  <a:pt x="1686295" y="3287447"/>
                </a:lnTo>
                <a:lnTo>
                  <a:pt x="1686295" y="3570541"/>
                </a:lnTo>
                <a:close/>
                <a:moveTo>
                  <a:pt x="1351629" y="3867361"/>
                </a:moveTo>
                <a:lnTo>
                  <a:pt x="1351629" y="3584257"/>
                </a:lnTo>
                <a:lnTo>
                  <a:pt x="1686295" y="3584257"/>
                </a:lnTo>
                <a:lnTo>
                  <a:pt x="1686295" y="3867361"/>
                </a:lnTo>
                <a:close/>
                <a:moveTo>
                  <a:pt x="1351629" y="4164171"/>
                </a:moveTo>
                <a:lnTo>
                  <a:pt x="1351629" y="3881077"/>
                </a:lnTo>
                <a:lnTo>
                  <a:pt x="1686295" y="3881077"/>
                </a:lnTo>
                <a:lnTo>
                  <a:pt x="1686295" y="4164171"/>
                </a:lnTo>
                <a:close/>
                <a:moveTo>
                  <a:pt x="1351629" y="4460991"/>
                </a:moveTo>
                <a:lnTo>
                  <a:pt x="1351629" y="4177897"/>
                </a:lnTo>
                <a:lnTo>
                  <a:pt x="1686295" y="4177897"/>
                </a:lnTo>
                <a:lnTo>
                  <a:pt x="1686295" y="4460991"/>
                </a:lnTo>
                <a:close/>
                <a:moveTo>
                  <a:pt x="1351629" y="4757811"/>
                </a:moveTo>
                <a:lnTo>
                  <a:pt x="1351629" y="4474707"/>
                </a:lnTo>
                <a:lnTo>
                  <a:pt x="1686295" y="4474707"/>
                </a:lnTo>
                <a:lnTo>
                  <a:pt x="1686295" y="4757811"/>
                </a:lnTo>
                <a:close/>
                <a:moveTo>
                  <a:pt x="1351629" y="5054610"/>
                </a:moveTo>
                <a:lnTo>
                  <a:pt x="1351629" y="4771516"/>
                </a:lnTo>
                <a:lnTo>
                  <a:pt x="1686295" y="4771516"/>
                </a:lnTo>
                <a:lnTo>
                  <a:pt x="1686295" y="5054610"/>
                </a:lnTo>
                <a:close/>
                <a:moveTo>
                  <a:pt x="1351629" y="5351441"/>
                </a:moveTo>
                <a:lnTo>
                  <a:pt x="1351629" y="5068337"/>
                </a:lnTo>
                <a:lnTo>
                  <a:pt x="1686295" y="5068337"/>
                </a:lnTo>
                <a:lnTo>
                  <a:pt x="1686295" y="5351441"/>
                </a:lnTo>
                <a:close/>
                <a:moveTo>
                  <a:pt x="1351629" y="5648250"/>
                </a:moveTo>
                <a:lnTo>
                  <a:pt x="1351629" y="5365157"/>
                </a:lnTo>
                <a:lnTo>
                  <a:pt x="1686295" y="5365157"/>
                </a:lnTo>
                <a:lnTo>
                  <a:pt x="1686295" y="5648250"/>
                </a:lnTo>
                <a:close/>
                <a:moveTo>
                  <a:pt x="1351629" y="5945060"/>
                </a:moveTo>
                <a:lnTo>
                  <a:pt x="1351629" y="5661966"/>
                </a:lnTo>
                <a:lnTo>
                  <a:pt x="1686295" y="5661966"/>
                </a:lnTo>
                <a:lnTo>
                  <a:pt x="1686295" y="5945060"/>
                </a:lnTo>
                <a:close/>
                <a:moveTo>
                  <a:pt x="1351629" y="6241880"/>
                </a:moveTo>
                <a:lnTo>
                  <a:pt x="1351629" y="5958776"/>
                </a:lnTo>
                <a:lnTo>
                  <a:pt x="1686295" y="5958776"/>
                </a:lnTo>
                <a:lnTo>
                  <a:pt x="1686295" y="6241880"/>
                </a:lnTo>
                <a:close/>
                <a:moveTo>
                  <a:pt x="1351629" y="6538690"/>
                </a:moveTo>
                <a:lnTo>
                  <a:pt x="1351629" y="6255596"/>
                </a:lnTo>
                <a:lnTo>
                  <a:pt x="1686295" y="6255596"/>
                </a:lnTo>
                <a:lnTo>
                  <a:pt x="1686295" y="6538690"/>
                </a:lnTo>
                <a:close/>
                <a:moveTo>
                  <a:pt x="1351629" y="6835499"/>
                </a:moveTo>
                <a:lnTo>
                  <a:pt x="1351629" y="6552406"/>
                </a:lnTo>
                <a:lnTo>
                  <a:pt x="1686295" y="6552406"/>
                </a:lnTo>
                <a:lnTo>
                  <a:pt x="1686295" y="6835499"/>
                </a:lnTo>
                <a:close/>
                <a:moveTo>
                  <a:pt x="1000749" y="305593"/>
                </a:moveTo>
                <a:lnTo>
                  <a:pt x="1000749" y="22489"/>
                </a:lnTo>
                <a:lnTo>
                  <a:pt x="1335415" y="22489"/>
                </a:lnTo>
                <a:lnTo>
                  <a:pt x="1335415" y="305593"/>
                </a:lnTo>
                <a:close/>
                <a:moveTo>
                  <a:pt x="1000749" y="602413"/>
                </a:moveTo>
                <a:lnTo>
                  <a:pt x="1000749" y="319309"/>
                </a:lnTo>
                <a:lnTo>
                  <a:pt x="1335415" y="319309"/>
                </a:lnTo>
                <a:lnTo>
                  <a:pt x="1335415" y="602413"/>
                </a:lnTo>
                <a:close/>
                <a:moveTo>
                  <a:pt x="1000749" y="899223"/>
                </a:moveTo>
                <a:lnTo>
                  <a:pt x="1000749" y="616129"/>
                </a:lnTo>
                <a:lnTo>
                  <a:pt x="1335415" y="616129"/>
                </a:lnTo>
                <a:lnTo>
                  <a:pt x="1335415" y="899223"/>
                </a:lnTo>
                <a:close/>
                <a:moveTo>
                  <a:pt x="1000749" y="1196033"/>
                </a:moveTo>
                <a:lnTo>
                  <a:pt x="1000749" y="912928"/>
                </a:lnTo>
                <a:lnTo>
                  <a:pt x="1335415" y="912928"/>
                </a:lnTo>
                <a:lnTo>
                  <a:pt x="1335415" y="1196033"/>
                </a:lnTo>
                <a:close/>
                <a:moveTo>
                  <a:pt x="1000749" y="1492853"/>
                </a:moveTo>
                <a:lnTo>
                  <a:pt x="1000749" y="1209749"/>
                </a:lnTo>
                <a:lnTo>
                  <a:pt x="1335415" y="1209749"/>
                </a:lnTo>
                <a:lnTo>
                  <a:pt x="1335415" y="1492853"/>
                </a:lnTo>
                <a:close/>
                <a:moveTo>
                  <a:pt x="1000749" y="1789662"/>
                </a:moveTo>
                <a:lnTo>
                  <a:pt x="1000749" y="1506569"/>
                </a:lnTo>
                <a:lnTo>
                  <a:pt x="1335415" y="1506569"/>
                </a:lnTo>
                <a:lnTo>
                  <a:pt x="1335415" y="1789662"/>
                </a:lnTo>
                <a:close/>
                <a:moveTo>
                  <a:pt x="1000749" y="2086472"/>
                </a:moveTo>
                <a:lnTo>
                  <a:pt x="1000749" y="1803368"/>
                </a:lnTo>
                <a:lnTo>
                  <a:pt x="1335415" y="1803368"/>
                </a:lnTo>
                <a:lnTo>
                  <a:pt x="1335415" y="2086472"/>
                </a:lnTo>
                <a:close/>
                <a:moveTo>
                  <a:pt x="1000749" y="2383292"/>
                </a:moveTo>
                <a:lnTo>
                  <a:pt x="1000749" y="2100188"/>
                </a:lnTo>
                <a:lnTo>
                  <a:pt x="1335415" y="2100188"/>
                </a:lnTo>
                <a:lnTo>
                  <a:pt x="1335415" y="2383292"/>
                </a:lnTo>
                <a:close/>
                <a:moveTo>
                  <a:pt x="1000749" y="2680112"/>
                </a:moveTo>
                <a:lnTo>
                  <a:pt x="1000749" y="2397008"/>
                </a:lnTo>
                <a:lnTo>
                  <a:pt x="1335415" y="2397008"/>
                </a:lnTo>
                <a:lnTo>
                  <a:pt x="1335415" y="2680112"/>
                </a:lnTo>
                <a:close/>
                <a:moveTo>
                  <a:pt x="1000749" y="2976922"/>
                </a:moveTo>
                <a:lnTo>
                  <a:pt x="1000749" y="2693828"/>
                </a:lnTo>
                <a:lnTo>
                  <a:pt x="1335415" y="2693828"/>
                </a:lnTo>
                <a:lnTo>
                  <a:pt x="1335415" y="2976922"/>
                </a:lnTo>
                <a:close/>
                <a:moveTo>
                  <a:pt x="1000749" y="3273742"/>
                </a:moveTo>
                <a:lnTo>
                  <a:pt x="1000749" y="2990638"/>
                </a:lnTo>
                <a:lnTo>
                  <a:pt x="1335415" y="2990638"/>
                </a:lnTo>
                <a:lnTo>
                  <a:pt x="1335415" y="3273742"/>
                </a:lnTo>
                <a:close/>
                <a:moveTo>
                  <a:pt x="1000749" y="3570541"/>
                </a:moveTo>
                <a:lnTo>
                  <a:pt x="1000749" y="3287447"/>
                </a:lnTo>
                <a:lnTo>
                  <a:pt x="1335415" y="3287447"/>
                </a:lnTo>
                <a:lnTo>
                  <a:pt x="1335415" y="3570541"/>
                </a:lnTo>
                <a:close/>
                <a:moveTo>
                  <a:pt x="1000749" y="3867361"/>
                </a:moveTo>
                <a:lnTo>
                  <a:pt x="1000749" y="3584257"/>
                </a:lnTo>
                <a:lnTo>
                  <a:pt x="1335415" y="3584257"/>
                </a:lnTo>
                <a:lnTo>
                  <a:pt x="1335415" y="3867361"/>
                </a:lnTo>
                <a:close/>
                <a:moveTo>
                  <a:pt x="1000749" y="4164171"/>
                </a:moveTo>
                <a:lnTo>
                  <a:pt x="1000749" y="3881077"/>
                </a:lnTo>
                <a:lnTo>
                  <a:pt x="1335415" y="3881077"/>
                </a:lnTo>
                <a:lnTo>
                  <a:pt x="1335415" y="4164171"/>
                </a:lnTo>
                <a:close/>
                <a:moveTo>
                  <a:pt x="1000749" y="4460991"/>
                </a:moveTo>
                <a:lnTo>
                  <a:pt x="1000749" y="4177897"/>
                </a:lnTo>
                <a:lnTo>
                  <a:pt x="1335415" y="4177897"/>
                </a:lnTo>
                <a:lnTo>
                  <a:pt x="1335415" y="4460991"/>
                </a:lnTo>
                <a:close/>
                <a:moveTo>
                  <a:pt x="1000749" y="4757811"/>
                </a:moveTo>
                <a:lnTo>
                  <a:pt x="1000749" y="4474707"/>
                </a:lnTo>
                <a:lnTo>
                  <a:pt x="1335415" y="4474707"/>
                </a:lnTo>
                <a:lnTo>
                  <a:pt x="1335415" y="4757811"/>
                </a:lnTo>
                <a:close/>
                <a:moveTo>
                  <a:pt x="1000749" y="5054610"/>
                </a:moveTo>
                <a:lnTo>
                  <a:pt x="1000749" y="4771516"/>
                </a:lnTo>
                <a:lnTo>
                  <a:pt x="1335415" y="4771516"/>
                </a:lnTo>
                <a:lnTo>
                  <a:pt x="1335415" y="5054610"/>
                </a:lnTo>
                <a:close/>
                <a:moveTo>
                  <a:pt x="1000749" y="5351441"/>
                </a:moveTo>
                <a:lnTo>
                  <a:pt x="1000749" y="5068337"/>
                </a:lnTo>
                <a:lnTo>
                  <a:pt x="1335415" y="5068337"/>
                </a:lnTo>
                <a:lnTo>
                  <a:pt x="1335415" y="5351441"/>
                </a:lnTo>
                <a:close/>
                <a:moveTo>
                  <a:pt x="1000749" y="5648250"/>
                </a:moveTo>
                <a:lnTo>
                  <a:pt x="1000749" y="5365157"/>
                </a:lnTo>
                <a:lnTo>
                  <a:pt x="1335415" y="5365157"/>
                </a:lnTo>
                <a:lnTo>
                  <a:pt x="1335415" y="5648250"/>
                </a:lnTo>
                <a:close/>
                <a:moveTo>
                  <a:pt x="1000749" y="5945060"/>
                </a:moveTo>
                <a:lnTo>
                  <a:pt x="1000749" y="5661966"/>
                </a:lnTo>
                <a:lnTo>
                  <a:pt x="1335415" y="5661966"/>
                </a:lnTo>
                <a:lnTo>
                  <a:pt x="1335415" y="5945060"/>
                </a:lnTo>
                <a:close/>
                <a:moveTo>
                  <a:pt x="1000749" y="6241880"/>
                </a:moveTo>
                <a:lnTo>
                  <a:pt x="1000749" y="5958776"/>
                </a:lnTo>
                <a:lnTo>
                  <a:pt x="1335415" y="5958776"/>
                </a:lnTo>
                <a:lnTo>
                  <a:pt x="1335415" y="6241880"/>
                </a:lnTo>
                <a:close/>
                <a:moveTo>
                  <a:pt x="1000749" y="6538690"/>
                </a:moveTo>
                <a:lnTo>
                  <a:pt x="1000749" y="6255596"/>
                </a:lnTo>
                <a:lnTo>
                  <a:pt x="1335415" y="6255596"/>
                </a:lnTo>
                <a:lnTo>
                  <a:pt x="1335415" y="6538690"/>
                </a:lnTo>
                <a:close/>
                <a:moveTo>
                  <a:pt x="1000749" y="6835499"/>
                </a:moveTo>
                <a:lnTo>
                  <a:pt x="1000749" y="6552406"/>
                </a:lnTo>
                <a:lnTo>
                  <a:pt x="1335415" y="6552406"/>
                </a:lnTo>
                <a:lnTo>
                  <a:pt x="1335415" y="6835499"/>
                </a:lnTo>
                <a:close/>
                <a:moveTo>
                  <a:pt x="649880" y="305593"/>
                </a:moveTo>
                <a:lnTo>
                  <a:pt x="649880" y="22489"/>
                </a:lnTo>
                <a:lnTo>
                  <a:pt x="984535" y="22489"/>
                </a:lnTo>
                <a:lnTo>
                  <a:pt x="984535" y="305593"/>
                </a:lnTo>
                <a:close/>
                <a:moveTo>
                  <a:pt x="649880" y="602413"/>
                </a:moveTo>
                <a:lnTo>
                  <a:pt x="649880" y="319309"/>
                </a:lnTo>
                <a:lnTo>
                  <a:pt x="984535" y="319309"/>
                </a:lnTo>
                <a:lnTo>
                  <a:pt x="984535" y="602413"/>
                </a:lnTo>
                <a:close/>
                <a:moveTo>
                  <a:pt x="649880" y="899223"/>
                </a:moveTo>
                <a:lnTo>
                  <a:pt x="649880" y="616129"/>
                </a:lnTo>
                <a:lnTo>
                  <a:pt x="984535" y="616129"/>
                </a:lnTo>
                <a:lnTo>
                  <a:pt x="984535" y="899223"/>
                </a:lnTo>
                <a:close/>
                <a:moveTo>
                  <a:pt x="649880" y="1196033"/>
                </a:moveTo>
                <a:lnTo>
                  <a:pt x="649880" y="912928"/>
                </a:lnTo>
                <a:lnTo>
                  <a:pt x="984535" y="912928"/>
                </a:lnTo>
                <a:lnTo>
                  <a:pt x="984535" y="1196033"/>
                </a:lnTo>
                <a:close/>
                <a:moveTo>
                  <a:pt x="649880" y="1492853"/>
                </a:moveTo>
                <a:lnTo>
                  <a:pt x="649880" y="1209749"/>
                </a:lnTo>
                <a:lnTo>
                  <a:pt x="984535" y="1209749"/>
                </a:lnTo>
                <a:lnTo>
                  <a:pt x="984535" y="1492853"/>
                </a:lnTo>
                <a:close/>
                <a:moveTo>
                  <a:pt x="649880" y="1789662"/>
                </a:moveTo>
                <a:lnTo>
                  <a:pt x="649880" y="1506569"/>
                </a:lnTo>
                <a:lnTo>
                  <a:pt x="984535" y="1506569"/>
                </a:lnTo>
                <a:lnTo>
                  <a:pt x="984535" y="1789662"/>
                </a:lnTo>
                <a:close/>
                <a:moveTo>
                  <a:pt x="649880" y="2086472"/>
                </a:moveTo>
                <a:lnTo>
                  <a:pt x="649880" y="1803368"/>
                </a:lnTo>
                <a:lnTo>
                  <a:pt x="984535" y="1803368"/>
                </a:lnTo>
                <a:lnTo>
                  <a:pt x="984535" y="2086472"/>
                </a:lnTo>
                <a:close/>
                <a:moveTo>
                  <a:pt x="649880" y="2383292"/>
                </a:moveTo>
                <a:lnTo>
                  <a:pt x="649880" y="2100188"/>
                </a:lnTo>
                <a:lnTo>
                  <a:pt x="984535" y="2100188"/>
                </a:lnTo>
                <a:lnTo>
                  <a:pt x="984535" y="2383292"/>
                </a:lnTo>
                <a:close/>
                <a:moveTo>
                  <a:pt x="649880" y="2680112"/>
                </a:moveTo>
                <a:lnTo>
                  <a:pt x="649880" y="2397008"/>
                </a:lnTo>
                <a:lnTo>
                  <a:pt x="984535" y="2397008"/>
                </a:lnTo>
                <a:lnTo>
                  <a:pt x="984535" y="2680112"/>
                </a:lnTo>
                <a:close/>
                <a:moveTo>
                  <a:pt x="649880" y="2976922"/>
                </a:moveTo>
                <a:lnTo>
                  <a:pt x="649880" y="2693828"/>
                </a:lnTo>
                <a:lnTo>
                  <a:pt x="984535" y="2693828"/>
                </a:lnTo>
                <a:lnTo>
                  <a:pt x="984535" y="2976922"/>
                </a:lnTo>
                <a:close/>
                <a:moveTo>
                  <a:pt x="649880" y="3273742"/>
                </a:moveTo>
                <a:lnTo>
                  <a:pt x="649880" y="2990638"/>
                </a:lnTo>
                <a:lnTo>
                  <a:pt x="984535" y="2990638"/>
                </a:lnTo>
                <a:lnTo>
                  <a:pt x="984535" y="3273742"/>
                </a:lnTo>
                <a:close/>
                <a:moveTo>
                  <a:pt x="649880" y="3570541"/>
                </a:moveTo>
                <a:lnTo>
                  <a:pt x="649880" y="3287447"/>
                </a:lnTo>
                <a:lnTo>
                  <a:pt x="984535" y="3287447"/>
                </a:lnTo>
                <a:lnTo>
                  <a:pt x="984535" y="3570541"/>
                </a:lnTo>
                <a:close/>
                <a:moveTo>
                  <a:pt x="649880" y="3867361"/>
                </a:moveTo>
                <a:lnTo>
                  <a:pt x="649880" y="3584257"/>
                </a:lnTo>
                <a:lnTo>
                  <a:pt x="984535" y="3584257"/>
                </a:lnTo>
                <a:lnTo>
                  <a:pt x="984535" y="3867361"/>
                </a:lnTo>
                <a:close/>
                <a:moveTo>
                  <a:pt x="649880" y="4164171"/>
                </a:moveTo>
                <a:lnTo>
                  <a:pt x="649880" y="3881077"/>
                </a:lnTo>
                <a:lnTo>
                  <a:pt x="984535" y="3881077"/>
                </a:lnTo>
                <a:lnTo>
                  <a:pt x="984535" y="4164171"/>
                </a:lnTo>
                <a:close/>
                <a:moveTo>
                  <a:pt x="649880" y="4460991"/>
                </a:moveTo>
                <a:lnTo>
                  <a:pt x="649880" y="4177897"/>
                </a:lnTo>
                <a:lnTo>
                  <a:pt x="984535" y="4177897"/>
                </a:lnTo>
                <a:lnTo>
                  <a:pt x="984535" y="4460991"/>
                </a:lnTo>
                <a:close/>
                <a:moveTo>
                  <a:pt x="649880" y="4757811"/>
                </a:moveTo>
                <a:lnTo>
                  <a:pt x="649880" y="4474707"/>
                </a:lnTo>
                <a:lnTo>
                  <a:pt x="984535" y="4474707"/>
                </a:lnTo>
                <a:lnTo>
                  <a:pt x="984535" y="4757811"/>
                </a:lnTo>
                <a:close/>
                <a:moveTo>
                  <a:pt x="649880" y="5054610"/>
                </a:moveTo>
                <a:lnTo>
                  <a:pt x="649880" y="4771516"/>
                </a:lnTo>
                <a:lnTo>
                  <a:pt x="984535" y="4771516"/>
                </a:lnTo>
                <a:lnTo>
                  <a:pt x="984535" y="5054610"/>
                </a:lnTo>
                <a:close/>
                <a:moveTo>
                  <a:pt x="649880" y="5351441"/>
                </a:moveTo>
                <a:lnTo>
                  <a:pt x="649880" y="5068337"/>
                </a:lnTo>
                <a:lnTo>
                  <a:pt x="984535" y="5068337"/>
                </a:lnTo>
                <a:lnTo>
                  <a:pt x="984535" y="5351441"/>
                </a:lnTo>
                <a:close/>
                <a:moveTo>
                  <a:pt x="649880" y="5648250"/>
                </a:moveTo>
                <a:lnTo>
                  <a:pt x="649880" y="5365157"/>
                </a:lnTo>
                <a:lnTo>
                  <a:pt x="984535" y="5365157"/>
                </a:lnTo>
                <a:lnTo>
                  <a:pt x="984535" y="5648250"/>
                </a:lnTo>
                <a:close/>
                <a:moveTo>
                  <a:pt x="649880" y="5945060"/>
                </a:moveTo>
                <a:lnTo>
                  <a:pt x="649880" y="5661966"/>
                </a:lnTo>
                <a:lnTo>
                  <a:pt x="984535" y="5661966"/>
                </a:lnTo>
                <a:lnTo>
                  <a:pt x="984535" y="5945060"/>
                </a:lnTo>
                <a:close/>
                <a:moveTo>
                  <a:pt x="649880" y="6241880"/>
                </a:moveTo>
                <a:lnTo>
                  <a:pt x="649880" y="5958776"/>
                </a:lnTo>
                <a:lnTo>
                  <a:pt x="984535" y="5958776"/>
                </a:lnTo>
                <a:lnTo>
                  <a:pt x="984535" y="6241880"/>
                </a:lnTo>
                <a:close/>
                <a:moveTo>
                  <a:pt x="649880" y="6538690"/>
                </a:moveTo>
                <a:lnTo>
                  <a:pt x="649880" y="6255596"/>
                </a:lnTo>
                <a:lnTo>
                  <a:pt x="984535" y="6255596"/>
                </a:lnTo>
                <a:lnTo>
                  <a:pt x="984535" y="6538690"/>
                </a:lnTo>
                <a:close/>
                <a:moveTo>
                  <a:pt x="649880" y="6835499"/>
                </a:moveTo>
                <a:lnTo>
                  <a:pt x="649880" y="6552406"/>
                </a:lnTo>
                <a:lnTo>
                  <a:pt x="984535" y="6552406"/>
                </a:lnTo>
                <a:lnTo>
                  <a:pt x="984535" y="6835499"/>
                </a:lnTo>
                <a:close/>
                <a:moveTo>
                  <a:pt x="298989" y="305593"/>
                </a:moveTo>
                <a:lnTo>
                  <a:pt x="298989" y="22489"/>
                </a:lnTo>
                <a:lnTo>
                  <a:pt x="633655" y="22489"/>
                </a:lnTo>
                <a:lnTo>
                  <a:pt x="633655" y="305593"/>
                </a:lnTo>
                <a:close/>
                <a:moveTo>
                  <a:pt x="298989" y="602413"/>
                </a:moveTo>
                <a:lnTo>
                  <a:pt x="298989" y="319309"/>
                </a:lnTo>
                <a:lnTo>
                  <a:pt x="633655" y="319309"/>
                </a:lnTo>
                <a:lnTo>
                  <a:pt x="633655" y="602413"/>
                </a:lnTo>
                <a:close/>
                <a:moveTo>
                  <a:pt x="298989" y="899223"/>
                </a:moveTo>
                <a:lnTo>
                  <a:pt x="298989" y="616129"/>
                </a:lnTo>
                <a:lnTo>
                  <a:pt x="633655" y="616129"/>
                </a:lnTo>
                <a:lnTo>
                  <a:pt x="633655" y="899223"/>
                </a:lnTo>
                <a:close/>
                <a:moveTo>
                  <a:pt x="298989" y="1196033"/>
                </a:moveTo>
                <a:lnTo>
                  <a:pt x="298989" y="912928"/>
                </a:lnTo>
                <a:lnTo>
                  <a:pt x="633655" y="912928"/>
                </a:lnTo>
                <a:lnTo>
                  <a:pt x="633655" y="1196033"/>
                </a:lnTo>
                <a:close/>
                <a:moveTo>
                  <a:pt x="298989" y="1492853"/>
                </a:moveTo>
                <a:lnTo>
                  <a:pt x="298989" y="1209749"/>
                </a:lnTo>
                <a:lnTo>
                  <a:pt x="633655" y="1209749"/>
                </a:lnTo>
                <a:lnTo>
                  <a:pt x="633655" y="1492853"/>
                </a:lnTo>
                <a:close/>
                <a:moveTo>
                  <a:pt x="298989" y="1789662"/>
                </a:moveTo>
                <a:lnTo>
                  <a:pt x="298989" y="1506569"/>
                </a:lnTo>
                <a:lnTo>
                  <a:pt x="633655" y="1506569"/>
                </a:lnTo>
                <a:lnTo>
                  <a:pt x="633655" y="1789662"/>
                </a:lnTo>
                <a:close/>
                <a:moveTo>
                  <a:pt x="298989" y="2086472"/>
                </a:moveTo>
                <a:lnTo>
                  <a:pt x="298989" y="1803368"/>
                </a:lnTo>
                <a:lnTo>
                  <a:pt x="633655" y="1803368"/>
                </a:lnTo>
                <a:lnTo>
                  <a:pt x="633655" y="2086472"/>
                </a:lnTo>
                <a:close/>
                <a:moveTo>
                  <a:pt x="298989" y="2383292"/>
                </a:moveTo>
                <a:lnTo>
                  <a:pt x="298989" y="2100188"/>
                </a:lnTo>
                <a:lnTo>
                  <a:pt x="633655" y="2100188"/>
                </a:lnTo>
                <a:lnTo>
                  <a:pt x="633655" y="2383292"/>
                </a:lnTo>
                <a:close/>
                <a:moveTo>
                  <a:pt x="298989" y="2680112"/>
                </a:moveTo>
                <a:lnTo>
                  <a:pt x="298989" y="2397008"/>
                </a:lnTo>
                <a:lnTo>
                  <a:pt x="633655" y="2397008"/>
                </a:lnTo>
                <a:lnTo>
                  <a:pt x="633655" y="2680112"/>
                </a:lnTo>
                <a:close/>
                <a:moveTo>
                  <a:pt x="298989" y="2976922"/>
                </a:moveTo>
                <a:lnTo>
                  <a:pt x="298989" y="2693828"/>
                </a:lnTo>
                <a:lnTo>
                  <a:pt x="633655" y="2693828"/>
                </a:lnTo>
                <a:lnTo>
                  <a:pt x="633655" y="2976922"/>
                </a:lnTo>
                <a:close/>
                <a:moveTo>
                  <a:pt x="298989" y="3273742"/>
                </a:moveTo>
                <a:lnTo>
                  <a:pt x="298989" y="2990638"/>
                </a:lnTo>
                <a:lnTo>
                  <a:pt x="633655" y="2990638"/>
                </a:lnTo>
                <a:lnTo>
                  <a:pt x="633655" y="3273742"/>
                </a:lnTo>
                <a:close/>
                <a:moveTo>
                  <a:pt x="298989" y="3570541"/>
                </a:moveTo>
                <a:lnTo>
                  <a:pt x="298989" y="3287447"/>
                </a:lnTo>
                <a:lnTo>
                  <a:pt x="633655" y="3287447"/>
                </a:lnTo>
                <a:lnTo>
                  <a:pt x="633655" y="3570541"/>
                </a:lnTo>
                <a:close/>
                <a:moveTo>
                  <a:pt x="298989" y="3867361"/>
                </a:moveTo>
                <a:lnTo>
                  <a:pt x="298989" y="3584257"/>
                </a:lnTo>
                <a:lnTo>
                  <a:pt x="633655" y="3584257"/>
                </a:lnTo>
                <a:lnTo>
                  <a:pt x="633655" y="3867361"/>
                </a:lnTo>
                <a:close/>
                <a:moveTo>
                  <a:pt x="298989" y="4164171"/>
                </a:moveTo>
                <a:lnTo>
                  <a:pt x="298989" y="3881077"/>
                </a:lnTo>
                <a:lnTo>
                  <a:pt x="633655" y="3881077"/>
                </a:lnTo>
                <a:lnTo>
                  <a:pt x="633655" y="4164171"/>
                </a:lnTo>
                <a:close/>
                <a:moveTo>
                  <a:pt x="298989" y="4460991"/>
                </a:moveTo>
                <a:lnTo>
                  <a:pt x="298989" y="4177897"/>
                </a:lnTo>
                <a:lnTo>
                  <a:pt x="633655" y="4177897"/>
                </a:lnTo>
                <a:lnTo>
                  <a:pt x="633655" y="4460991"/>
                </a:lnTo>
                <a:close/>
                <a:moveTo>
                  <a:pt x="298989" y="4757811"/>
                </a:moveTo>
                <a:lnTo>
                  <a:pt x="298989" y="4474707"/>
                </a:lnTo>
                <a:lnTo>
                  <a:pt x="633655" y="4474707"/>
                </a:lnTo>
                <a:lnTo>
                  <a:pt x="633655" y="4757811"/>
                </a:lnTo>
                <a:close/>
                <a:moveTo>
                  <a:pt x="298989" y="5054610"/>
                </a:moveTo>
                <a:lnTo>
                  <a:pt x="298989" y="4771516"/>
                </a:lnTo>
                <a:lnTo>
                  <a:pt x="633655" y="4771516"/>
                </a:lnTo>
                <a:lnTo>
                  <a:pt x="633655" y="5054610"/>
                </a:lnTo>
                <a:close/>
                <a:moveTo>
                  <a:pt x="298989" y="5351441"/>
                </a:moveTo>
                <a:lnTo>
                  <a:pt x="298989" y="5068337"/>
                </a:lnTo>
                <a:lnTo>
                  <a:pt x="633655" y="5068337"/>
                </a:lnTo>
                <a:lnTo>
                  <a:pt x="633655" y="5351441"/>
                </a:lnTo>
                <a:close/>
                <a:moveTo>
                  <a:pt x="298989" y="5648250"/>
                </a:moveTo>
                <a:lnTo>
                  <a:pt x="298989" y="5365157"/>
                </a:lnTo>
                <a:lnTo>
                  <a:pt x="633655" y="5365157"/>
                </a:lnTo>
                <a:lnTo>
                  <a:pt x="633655" y="5648250"/>
                </a:lnTo>
                <a:close/>
                <a:moveTo>
                  <a:pt x="298989" y="5945060"/>
                </a:moveTo>
                <a:lnTo>
                  <a:pt x="298989" y="5661966"/>
                </a:lnTo>
                <a:lnTo>
                  <a:pt x="633655" y="5661966"/>
                </a:lnTo>
                <a:lnTo>
                  <a:pt x="633655" y="5945060"/>
                </a:lnTo>
                <a:close/>
                <a:moveTo>
                  <a:pt x="298989" y="6241880"/>
                </a:moveTo>
                <a:lnTo>
                  <a:pt x="298989" y="5958776"/>
                </a:lnTo>
                <a:lnTo>
                  <a:pt x="633655" y="5958776"/>
                </a:lnTo>
                <a:lnTo>
                  <a:pt x="633655" y="6241880"/>
                </a:lnTo>
                <a:close/>
                <a:moveTo>
                  <a:pt x="298989" y="6538690"/>
                </a:moveTo>
                <a:lnTo>
                  <a:pt x="298989" y="6255596"/>
                </a:lnTo>
                <a:lnTo>
                  <a:pt x="633655" y="6255596"/>
                </a:lnTo>
                <a:lnTo>
                  <a:pt x="633655" y="6538690"/>
                </a:lnTo>
                <a:close/>
                <a:moveTo>
                  <a:pt x="298989" y="6835499"/>
                </a:moveTo>
                <a:lnTo>
                  <a:pt x="298989" y="6552406"/>
                </a:lnTo>
                <a:lnTo>
                  <a:pt x="633655" y="6552406"/>
                </a:lnTo>
                <a:lnTo>
                  <a:pt x="633655" y="6835499"/>
                </a:lnTo>
                <a:close/>
                <a:moveTo>
                  <a:pt x="11527112" y="305593"/>
                </a:moveTo>
                <a:lnTo>
                  <a:pt x="11527112" y="22489"/>
                </a:lnTo>
                <a:lnTo>
                  <a:pt x="11861789" y="22489"/>
                </a:lnTo>
                <a:lnTo>
                  <a:pt x="11861789" y="305593"/>
                </a:lnTo>
                <a:close/>
              </a:path>
            </a:pathLst>
          </a:custGeom>
          <a:solidFill>
            <a:srgbClr val="3D413F">
              <a:alpha val="5030"/>
            </a:srgbClr>
          </a:solidFill>
          <a:ln>
            <a:noFill/>
          </a:ln>
        </p:spPr>
        <p:txBody>
          <a:bodyPr spcFirstLastPara="1" wrap="square" lIns="68650" tIns="34325" rIns="68650" bIns="34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/>
          </a:p>
        </p:txBody>
      </p:sp>
      <p:grpSp>
        <p:nvGrpSpPr>
          <p:cNvPr id="189" name="Google Shape;189;p6"/>
          <p:cNvGrpSpPr/>
          <p:nvPr/>
        </p:nvGrpSpPr>
        <p:grpSpPr>
          <a:xfrm>
            <a:off x="685168" y="439893"/>
            <a:ext cx="254056" cy="241758"/>
            <a:chOff x="2768914" y="655181"/>
            <a:chExt cx="338380" cy="321743"/>
          </a:xfrm>
        </p:grpSpPr>
        <p:sp>
          <p:nvSpPr>
            <p:cNvPr id="190" name="Google Shape;190;p6"/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191" name="Google Shape;191;p6"/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192" name="Google Shape;192;p6"/>
          <p:cNvGrpSpPr/>
          <p:nvPr/>
        </p:nvGrpSpPr>
        <p:grpSpPr>
          <a:xfrm>
            <a:off x="8407881" y="1498397"/>
            <a:ext cx="254056" cy="241758"/>
            <a:chOff x="2768914" y="655181"/>
            <a:chExt cx="338380" cy="321743"/>
          </a:xfrm>
        </p:grpSpPr>
        <p:sp>
          <p:nvSpPr>
            <p:cNvPr id="193" name="Google Shape;193;p6"/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194" name="Google Shape;194;p6"/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195" name="Google Shape;195;p6"/>
          <p:cNvGrpSpPr/>
          <p:nvPr/>
        </p:nvGrpSpPr>
        <p:grpSpPr>
          <a:xfrm>
            <a:off x="7105180" y="4506462"/>
            <a:ext cx="254056" cy="241758"/>
            <a:chOff x="2768914" y="655181"/>
            <a:chExt cx="338380" cy="321743"/>
          </a:xfrm>
        </p:grpSpPr>
        <p:sp>
          <p:nvSpPr>
            <p:cNvPr id="196" name="Google Shape;196;p6"/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197" name="Google Shape;197;p6"/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198" name="Google Shape;198;p6"/>
          <p:cNvGrpSpPr/>
          <p:nvPr/>
        </p:nvGrpSpPr>
        <p:grpSpPr>
          <a:xfrm>
            <a:off x="-333024" y="1109120"/>
            <a:ext cx="1115223" cy="505646"/>
            <a:chOff x="-889965" y="517131"/>
            <a:chExt cx="2215821" cy="1003863"/>
          </a:xfrm>
        </p:grpSpPr>
        <p:sp>
          <p:nvSpPr>
            <p:cNvPr id="199" name="Google Shape;199;p6"/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201" name="Google Shape;201;p6"/>
          <p:cNvGrpSpPr/>
          <p:nvPr/>
        </p:nvGrpSpPr>
        <p:grpSpPr>
          <a:xfrm>
            <a:off x="8016227" y="385548"/>
            <a:ext cx="1600229" cy="723488"/>
            <a:chOff x="10729875" y="529734"/>
            <a:chExt cx="3232134" cy="1460117"/>
          </a:xfrm>
        </p:grpSpPr>
        <p:sp>
          <p:nvSpPr>
            <p:cNvPr id="202" name="Google Shape;202;p6"/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204" name="Google Shape;204;p6"/>
          <p:cNvGrpSpPr/>
          <p:nvPr/>
        </p:nvGrpSpPr>
        <p:grpSpPr>
          <a:xfrm>
            <a:off x="4440140" y="4629201"/>
            <a:ext cx="1600229" cy="723488"/>
            <a:chOff x="10729875" y="529734"/>
            <a:chExt cx="3232134" cy="1460117"/>
          </a:xfrm>
        </p:grpSpPr>
        <p:sp>
          <p:nvSpPr>
            <p:cNvPr id="205" name="Google Shape;205;p6"/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206" name="Google Shape;206;p6"/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sp>
        <p:nvSpPr>
          <p:cNvPr id="207" name="Google Shape;207;p6"/>
          <p:cNvSpPr txBox="1">
            <a:spLocks noGrp="1"/>
          </p:cNvSpPr>
          <p:nvPr>
            <p:ph type="title"/>
          </p:nvPr>
        </p:nvSpPr>
        <p:spPr>
          <a:xfrm>
            <a:off x="720000" y="532800"/>
            <a:ext cx="7704000" cy="84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0"/>
          <p:cNvSpPr/>
          <p:nvPr/>
        </p:nvSpPr>
        <p:spPr>
          <a:xfrm>
            <a:off x="11720" y="0"/>
            <a:ext cx="9120584" cy="5160644"/>
          </a:xfrm>
          <a:custGeom>
            <a:avLst/>
            <a:gdLst/>
            <a:ahLst/>
            <a:cxnLst/>
            <a:rect l="l" t="t" r="r" b="b"/>
            <a:pathLst>
              <a:path w="12160778" h="6857999" extrusionOk="0">
                <a:moveTo>
                  <a:pt x="11861789" y="0"/>
                </a:moveTo>
                <a:lnTo>
                  <a:pt x="11861789" y="8784"/>
                </a:lnTo>
                <a:lnTo>
                  <a:pt x="11527122" y="8784"/>
                </a:lnTo>
                <a:lnTo>
                  <a:pt x="11527122" y="0"/>
                </a:lnTo>
                <a:lnTo>
                  <a:pt x="11510898" y="0"/>
                </a:lnTo>
                <a:lnTo>
                  <a:pt x="11510898" y="8784"/>
                </a:lnTo>
                <a:lnTo>
                  <a:pt x="11176243" y="8784"/>
                </a:lnTo>
                <a:lnTo>
                  <a:pt x="11176243" y="0"/>
                </a:lnTo>
                <a:lnTo>
                  <a:pt x="11160029" y="0"/>
                </a:lnTo>
                <a:lnTo>
                  <a:pt x="11160029" y="8784"/>
                </a:lnTo>
                <a:lnTo>
                  <a:pt x="10825363" y="8784"/>
                </a:lnTo>
                <a:lnTo>
                  <a:pt x="10825363" y="0"/>
                </a:lnTo>
                <a:lnTo>
                  <a:pt x="10809160" y="0"/>
                </a:lnTo>
                <a:lnTo>
                  <a:pt x="10809160" y="8784"/>
                </a:lnTo>
                <a:lnTo>
                  <a:pt x="10474483" y="8784"/>
                </a:lnTo>
                <a:lnTo>
                  <a:pt x="10474483" y="0"/>
                </a:lnTo>
                <a:lnTo>
                  <a:pt x="10458269" y="0"/>
                </a:lnTo>
                <a:lnTo>
                  <a:pt x="10458269" y="8784"/>
                </a:lnTo>
                <a:lnTo>
                  <a:pt x="10123603" y="8784"/>
                </a:lnTo>
                <a:lnTo>
                  <a:pt x="10123603" y="0"/>
                </a:lnTo>
                <a:lnTo>
                  <a:pt x="10107390" y="0"/>
                </a:lnTo>
                <a:lnTo>
                  <a:pt x="10107390" y="8784"/>
                </a:lnTo>
                <a:lnTo>
                  <a:pt x="9772734" y="8784"/>
                </a:lnTo>
                <a:lnTo>
                  <a:pt x="9772734" y="0"/>
                </a:lnTo>
                <a:lnTo>
                  <a:pt x="9756520" y="0"/>
                </a:lnTo>
                <a:lnTo>
                  <a:pt x="9756520" y="8784"/>
                </a:lnTo>
                <a:lnTo>
                  <a:pt x="9421844" y="8784"/>
                </a:lnTo>
                <a:lnTo>
                  <a:pt x="9421844" y="0"/>
                </a:lnTo>
                <a:lnTo>
                  <a:pt x="9405630" y="0"/>
                </a:lnTo>
                <a:lnTo>
                  <a:pt x="9405630" y="8784"/>
                </a:lnTo>
                <a:lnTo>
                  <a:pt x="9070974" y="8784"/>
                </a:lnTo>
                <a:lnTo>
                  <a:pt x="9070974" y="0"/>
                </a:lnTo>
                <a:lnTo>
                  <a:pt x="9054761" y="0"/>
                </a:lnTo>
                <a:lnTo>
                  <a:pt x="9054761" y="8784"/>
                </a:lnTo>
                <a:lnTo>
                  <a:pt x="8720094" y="8784"/>
                </a:lnTo>
                <a:lnTo>
                  <a:pt x="8720094" y="0"/>
                </a:lnTo>
                <a:lnTo>
                  <a:pt x="8703881" y="0"/>
                </a:lnTo>
                <a:lnTo>
                  <a:pt x="8703881" y="8784"/>
                </a:lnTo>
                <a:lnTo>
                  <a:pt x="8369204" y="8784"/>
                </a:lnTo>
                <a:lnTo>
                  <a:pt x="8369204" y="0"/>
                </a:lnTo>
                <a:lnTo>
                  <a:pt x="8352990" y="0"/>
                </a:lnTo>
                <a:lnTo>
                  <a:pt x="8352990" y="8784"/>
                </a:lnTo>
                <a:lnTo>
                  <a:pt x="8018335" y="8784"/>
                </a:lnTo>
                <a:lnTo>
                  <a:pt x="8018335" y="0"/>
                </a:lnTo>
                <a:lnTo>
                  <a:pt x="8002121" y="0"/>
                </a:lnTo>
                <a:lnTo>
                  <a:pt x="8002121" y="8784"/>
                </a:lnTo>
                <a:lnTo>
                  <a:pt x="7667444" y="8784"/>
                </a:lnTo>
                <a:lnTo>
                  <a:pt x="7667444" y="0"/>
                </a:lnTo>
                <a:lnTo>
                  <a:pt x="7651231" y="0"/>
                </a:lnTo>
                <a:lnTo>
                  <a:pt x="7651231" y="8784"/>
                </a:lnTo>
                <a:lnTo>
                  <a:pt x="7316575" y="8784"/>
                </a:lnTo>
                <a:lnTo>
                  <a:pt x="7316575" y="0"/>
                </a:lnTo>
                <a:lnTo>
                  <a:pt x="7300361" y="0"/>
                </a:lnTo>
                <a:lnTo>
                  <a:pt x="7300361" y="8784"/>
                </a:lnTo>
                <a:lnTo>
                  <a:pt x="6965695" y="8784"/>
                </a:lnTo>
                <a:lnTo>
                  <a:pt x="6965695" y="0"/>
                </a:lnTo>
                <a:lnTo>
                  <a:pt x="6949482" y="0"/>
                </a:lnTo>
                <a:lnTo>
                  <a:pt x="6949482" y="8784"/>
                </a:lnTo>
                <a:lnTo>
                  <a:pt x="6614805" y="8784"/>
                </a:lnTo>
                <a:lnTo>
                  <a:pt x="6614805" y="0"/>
                </a:lnTo>
                <a:lnTo>
                  <a:pt x="6598602" y="0"/>
                </a:lnTo>
                <a:lnTo>
                  <a:pt x="6598602" y="8784"/>
                </a:lnTo>
                <a:lnTo>
                  <a:pt x="6263936" y="8784"/>
                </a:lnTo>
                <a:lnTo>
                  <a:pt x="6263936" y="0"/>
                </a:lnTo>
                <a:lnTo>
                  <a:pt x="6247722" y="0"/>
                </a:lnTo>
                <a:lnTo>
                  <a:pt x="6247722" y="8784"/>
                </a:lnTo>
                <a:lnTo>
                  <a:pt x="5913056" y="8784"/>
                </a:lnTo>
                <a:lnTo>
                  <a:pt x="5913056" y="0"/>
                </a:lnTo>
                <a:lnTo>
                  <a:pt x="5896842" y="0"/>
                </a:lnTo>
                <a:lnTo>
                  <a:pt x="5896842" y="8784"/>
                </a:lnTo>
                <a:lnTo>
                  <a:pt x="5562176" y="8784"/>
                </a:lnTo>
                <a:lnTo>
                  <a:pt x="5562176" y="0"/>
                </a:lnTo>
                <a:lnTo>
                  <a:pt x="5545973" y="0"/>
                </a:lnTo>
                <a:lnTo>
                  <a:pt x="5545973" y="8784"/>
                </a:lnTo>
                <a:lnTo>
                  <a:pt x="5211307" y="8784"/>
                </a:lnTo>
                <a:lnTo>
                  <a:pt x="5211307" y="0"/>
                </a:lnTo>
                <a:lnTo>
                  <a:pt x="5195083" y="0"/>
                </a:lnTo>
                <a:lnTo>
                  <a:pt x="5195083" y="8784"/>
                </a:lnTo>
                <a:lnTo>
                  <a:pt x="4860416" y="8784"/>
                </a:lnTo>
                <a:lnTo>
                  <a:pt x="4860416" y="0"/>
                </a:lnTo>
                <a:lnTo>
                  <a:pt x="4844203" y="0"/>
                </a:lnTo>
                <a:lnTo>
                  <a:pt x="4844203" y="8784"/>
                </a:lnTo>
                <a:lnTo>
                  <a:pt x="4509547" y="8784"/>
                </a:lnTo>
                <a:lnTo>
                  <a:pt x="4509547" y="0"/>
                </a:lnTo>
                <a:lnTo>
                  <a:pt x="4493333" y="0"/>
                </a:lnTo>
                <a:lnTo>
                  <a:pt x="4493333" y="8784"/>
                </a:lnTo>
                <a:lnTo>
                  <a:pt x="4158667" y="8784"/>
                </a:lnTo>
                <a:lnTo>
                  <a:pt x="4158667" y="0"/>
                </a:lnTo>
                <a:lnTo>
                  <a:pt x="4142443" y="0"/>
                </a:lnTo>
                <a:lnTo>
                  <a:pt x="4142443" y="8784"/>
                </a:lnTo>
                <a:lnTo>
                  <a:pt x="3807777" y="8784"/>
                </a:lnTo>
                <a:lnTo>
                  <a:pt x="3807777" y="0"/>
                </a:lnTo>
                <a:lnTo>
                  <a:pt x="3791574" y="0"/>
                </a:lnTo>
                <a:lnTo>
                  <a:pt x="3791574" y="8784"/>
                </a:lnTo>
                <a:lnTo>
                  <a:pt x="3456908" y="8784"/>
                </a:lnTo>
                <a:lnTo>
                  <a:pt x="3456908" y="0"/>
                </a:lnTo>
                <a:lnTo>
                  <a:pt x="3440683" y="0"/>
                </a:lnTo>
                <a:lnTo>
                  <a:pt x="3440683" y="8784"/>
                </a:lnTo>
                <a:lnTo>
                  <a:pt x="3106028" y="8784"/>
                </a:lnTo>
                <a:lnTo>
                  <a:pt x="3106028" y="0"/>
                </a:lnTo>
                <a:lnTo>
                  <a:pt x="3089814" y="0"/>
                </a:lnTo>
                <a:lnTo>
                  <a:pt x="3089814" y="8784"/>
                </a:lnTo>
                <a:lnTo>
                  <a:pt x="2755148" y="8784"/>
                </a:lnTo>
                <a:lnTo>
                  <a:pt x="2755148" y="0"/>
                </a:lnTo>
                <a:lnTo>
                  <a:pt x="2738934" y="0"/>
                </a:lnTo>
                <a:lnTo>
                  <a:pt x="2738934" y="8784"/>
                </a:lnTo>
                <a:lnTo>
                  <a:pt x="2404268" y="8784"/>
                </a:lnTo>
                <a:lnTo>
                  <a:pt x="2404268" y="0"/>
                </a:lnTo>
                <a:lnTo>
                  <a:pt x="2388055" y="0"/>
                </a:lnTo>
                <a:lnTo>
                  <a:pt x="2388055" y="8784"/>
                </a:lnTo>
                <a:lnTo>
                  <a:pt x="2053388" y="8784"/>
                </a:lnTo>
                <a:lnTo>
                  <a:pt x="2053388" y="0"/>
                </a:lnTo>
                <a:lnTo>
                  <a:pt x="2037175" y="0"/>
                </a:lnTo>
                <a:lnTo>
                  <a:pt x="2037175" y="8784"/>
                </a:lnTo>
                <a:lnTo>
                  <a:pt x="1702509" y="8784"/>
                </a:lnTo>
                <a:lnTo>
                  <a:pt x="1702509" y="0"/>
                </a:lnTo>
                <a:lnTo>
                  <a:pt x="1686295" y="0"/>
                </a:lnTo>
                <a:lnTo>
                  <a:pt x="1686295" y="8784"/>
                </a:lnTo>
                <a:lnTo>
                  <a:pt x="1351629" y="8784"/>
                </a:lnTo>
                <a:lnTo>
                  <a:pt x="1351629" y="0"/>
                </a:lnTo>
                <a:lnTo>
                  <a:pt x="1335415" y="0"/>
                </a:lnTo>
                <a:lnTo>
                  <a:pt x="1335415" y="8784"/>
                </a:lnTo>
                <a:lnTo>
                  <a:pt x="1000749" y="8784"/>
                </a:lnTo>
                <a:lnTo>
                  <a:pt x="1000749" y="0"/>
                </a:lnTo>
                <a:lnTo>
                  <a:pt x="984535" y="0"/>
                </a:lnTo>
                <a:lnTo>
                  <a:pt x="984535" y="8784"/>
                </a:lnTo>
                <a:lnTo>
                  <a:pt x="649880" y="8784"/>
                </a:lnTo>
                <a:lnTo>
                  <a:pt x="649880" y="0"/>
                </a:lnTo>
                <a:lnTo>
                  <a:pt x="633655" y="0"/>
                </a:lnTo>
                <a:lnTo>
                  <a:pt x="633655" y="8784"/>
                </a:lnTo>
                <a:lnTo>
                  <a:pt x="299000" y="8784"/>
                </a:lnTo>
                <a:lnTo>
                  <a:pt x="299000" y="0"/>
                </a:lnTo>
                <a:lnTo>
                  <a:pt x="282776" y="0"/>
                </a:lnTo>
                <a:lnTo>
                  <a:pt x="282776" y="8784"/>
                </a:lnTo>
                <a:lnTo>
                  <a:pt x="0" y="8784"/>
                </a:lnTo>
                <a:lnTo>
                  <a:pt x="0" y="22489"/>
                </a:lnTo>
                <a:lnTo>
                  <a:pt x="282776" y="22489"/>
                </a:lnTo>
                <a:lnTo>
                  <a:pt x="282776" y="305593"/>
                </a:lnTo>
                <a:lnTo>
                  <a:pt x="0" y="305593"/>
                </a:lnTo>
                <a:lnTo>
                  <a:pt x="0" y="319309"/>
                </a:lnTo>
                <a:lnTo>
                  <a:pt x="282776" y="319309"/>
                </a:lnTo>
                <a:lnTo>
                  <a:pt x="282776" y="602413"/>
                </a:lnTo>
                <a:lnTo>
                  <a:pt x="0" y="602413"/>
                </a:lnTo>
                <a:lnTo>
                  <a:pt x="0" y="616129"/>
                </a:lnTo>
                <a:lnTo>
                  <a:pt x="282776" y="616129"/>
                </a:lnTo>
                <a:lnTo>
                  <a:pt x="282776" y="899223"/>
                </a:lnTo>
                <a:lnTo>
                  <a:pt x="0" y="899223"/>
                </a:lnTo>
                <a:lnTo>
                  <a:pt x="0" y="912939"/>
                </a:lnTo>
                <a:lnTo>
                  <a:pt x="282776" y="912939"/>
                </a:lnTo>
                <a:lnTo>
                  <a:pt x="282776" y="1196033"/>
                </a:lnTo>
                <a:lnTo>
                  <a:pt x="0" y="1196033"/>
                </a:lnTo>
                <a:lnTo>
                  <a:pt x="0" y="1209749"/>
                </a:lnTo>
                <a:lnTo>
                  <a:pt x="282776" y="1209749"/>
                </a:lnTo>
                <a:lnTo>
                  <a:pt x="282776" y="1492853"/>
                </a:lnTo>
                <a:lnTo>
                  <a:pt x="0" y="1492853"/>
                </a:lnTo>
                <a:lnTo>
                  <a:pt x="0" y="1506569"/>
                </a:lnTo>
                <a:lnTo>
                  <a:pt x="282776" y="1506569"/>
                </a:lnTo>
                <a:lnTo>
                  <a:pt x="282776" y="1789662"/>
                </a:lnTo>
                <a:lnTo>
                  <a:pt x="0" y="1789662"/>
                </a:lnTo>
                <a:lnTo>
                  <a:pt x="0" y="1803378"/>
                </a:lnTo>
                <a:lnTo>
                  <a:pt x="282776" y="1803378"/>
                </a:lnTo>
                <a:lnTo>
                  <a:pt x="282776" y="2086472"/>
                </a:lnTo>
                <a:lnTo>
                  <a:pt x="0" y="2086472"/>
                </a:lnTo>
                <a:lnTo>
                  <a:pt x="0" y="2100188"/>
                </a:lnTo>
                <a:lnTo>
                  <a:pt x="282776" y="2100188"/>
                </a:lnTo>
                <a:lnTo>
                  <a:pt x="282776" y="2383292"/>
                </a:lnTo>
                <a:lnTo>
                  <a:pt x="0" y="2383292"/>
                </a:lnTo>
                <a:lnTo>
                  <a:pt x="0" y="2397008"/>
                </a:lnTo>
                <a:lnTo>
                  <a:pt x="282776" y="2397008"/>
                </a:lnTo>
                <a:lnTo>
                  <a:pt x="282776" y="2680112"/>
                </a:lnTo>
                <a:lnTo>
                  <a:pt x="0" y="2680112"/>
                </a:lnTo>
                <a:lnTo>
                  <a:pt x="0" y="2693828"/>
                </a:lnTo>
                <a:lnTo>
                  <a:pt x="282776" y="2693828"/>
                </a:lnTo>
                <a:lnTo>
                  <a:pt x="282776" y="2976922"/>
                </a:lnTo>
                <a:lnTo>
                  <a:pt x="0" y="2976922"/>
                </a:lnTo>
                <a:lnTo>
                  <a:pt x="0" y="2990638"/>
                </a:lnTo>
                <a:lnTo>
                  <a:pt x="282776" y="2990638"/>
                </a:lnTo>
                <a:lnTo>
                  <a:pt x="282776" y="3273742"/>
                </a:lnTo>
                <a:lnTo>
                  <a:pt x="0" y="3273742"/>
                </a:lnTo>
                <a:lnTo>
                  <a:pt x="0" y="3287447"/>
                </a:lnTo>
                <a:lnTo>
                  <a:pt x="282776" y="3287447"/>
                </a:lnTo>
                <a:lnTo>
                  <a:pt x="282776" y="3570541"/>
                </a:lnTo>
                <a:lnTo>
                  <a:pt x="0" y="3570541"/>
                </a:lnTo>
                <a:lnTo>
                  <a:pt x="0" y="3584257"/>
                </a:lnTo>
                <a:lnTo>
                  <a:pt x="282776" y="3584257"/>
                </a:lnTo>
                <a:lnTo>
                  <a:pt x="282776" y="3867361"/>
                </a:lnTo>
                <a:lnTo>
                  <a:pt x="0" y="3867361"/>
                </a:lnTo>
                <a:lnTo>
                  <a:pt x="0" y="3881088"/>
                </a:lnTo>
                <a:lnTo>
                  <a:pt x="282776" y="3881088"/>
                </a:lnTo>
                <a:lnTo>
                  <a:pt x="282776" y="4164171"/>
                </a:lnTo>
                <a:lnTo>
                  <a:pt x="0" y="4164171"/>
                </a:lnTo>
                <a:lnTo>
                  <a:pt x="0" y="4177897"/>
                </a:lnTo>
                <a:lnTo>
                  <a:pt x="282776" y="4177897"/>
                </a:lnTo>
                <a:lnTo>
                  <a:pt x="282776" y="4460991"/>
                </a:lnTo>
                <a:lnTo>
                  <a:pt x="0" y="4460991"/>
                </a:lnTo>
                <a:lnTo>
                  <a:pt x="0" y="4474707"/>
                </a:lnTo>
                <a:lnTo>
                  <a:pt x="282776" y="4474707"/>
                </a:lnTo>
                <a:lnTo>
                  <a:pt x="282776" y="4757811"/>
                </a:lnTo>
                <a:lnTo>
                  <a:pt x="0" y="4757811"/>
                </a:lnTo>
                <a:lnTo>
                  <a:pt x="0" y="4771527"/>
                </a:lnTo>
                <a:lnTo>
                  <a:pt x="282776" y="4771527"/>
                </a:lnTo>
                <a:lnTo>
                  <a:pt x="282776" y="5054610"/>
                </a:lnTo>
                <a:lnTo>
                  <a:pt x="0" y="5054610"/>
                </a:lnTo>
                <a:lnTo>
                  <a:pt x="0" y="5068337"/>
                </a:lnTo>
                <a:lnTo>
                  <a:pt x="282776" y="5068337"/>
                </a:lnTo>
                <a:lnTo>
                  <a:pt x="282776" y="5351441"/>
                </a:lnTo>
                <a:lnTo>
                  <a:pt x="0" y="5351441"/>
                </a:lnTo>
                <a:lnTo>
                  <a:pt x="0" y="5365157"/>
                </a:lnTo>
                <a:lnTo>
                  <a:pt x="282776" y="5365157"/>
                </a:lnTo>
                <a:lnTo>
                  <a:pt x="282776" y="5648250"/>
                </a:lnTo>
                <a:lnTo>
                  <a:pt x="0" y="5648250"/>
                </a:lnTo>
                <a:lnTo>
                  <a:pt x="0" y="5661966"/>
                </a:lnTo>
                <a:lnTo>
                  <a:pt x="282776" y="5661966"/>
                </a:lnTo>
                <a:lnTo>
                  <a:pt x="282776" y="5945060"/>
                </a:lnTo>
                <a:lnTo>
                  <a:pt x="0" y="5945060"/>
                </a:lnTo>
                <a:lnTo>
                  <a:pt x="0" y="5958776"/>
                </a:lnTo>
                <a:lnTo>
                  <a:pt x="282776" y="5958776"/>
                </a:lnTo>
                <a:lnTo>
                  <a:pt x="282776" y="6241880"/>
                </a:lnTo>
                <a:lnTo>
                  <a:pt x="0" y="6241880"/>
                </a:lnTo>
                <a:lnTo>
                  <a:pt x="0" y="6255596"/>
                </a:lnTo>
                <a:lnTo>
                  <a:pt x="282776" y="6255596"/>
                </a:lnTo>
                <a:lnTo>
                  <a:pt x="282776" y="6538690"/>
                </a:lnTo>
                <a:lnTo>
                  <a:pt x="0" y="6538690"/>
                </a:lnTo>
                <a:lnTo>
                  <a:pt x="0" y="6552406"/>
                </a:lnTo>
                <a:lnTo>
                  <a:pt x="282776" y="6552406"/>
                </a:lnTo>
                <a:lnTo>
                  <a:pt x="282776" y="6835499"/>
                </a:lnTo>
                <a:lnTo>
                  <a:pt x="0" y="6835499"/>
                </a:lnTo>
                <a:lnTo>
                  <a:pt x="0" y="6849215"/>
                </a:lnTo>
                <a:lnTo>
                  <a:pt x="282776" y="6849215"/>
                </a:lnTo>
                <a:lnTo>
                  <a:pt x="282776" y="6857999"/>
                </a:lnTo>
                <a:lnTo>
                  <a:pt x="299000" y="6857999"/>
                </a:lnTo>
                <a:lnTo>
                  <a:pt x="299000" y="6849215"/>
                </a:lnTo>
                <a:lnTo>
                  <a:pt x="633655" y="6849215"/>
                </a:lnTo>
                <a:lnTo>
                  <a:pt x="633655" y="6857999"/>
                </a:lnTo>
                <a:lnTo>
                  <a:pt x="649880" y="6857999"/>
                </a:lnTo>
                <a:lnTo>
                  <a:pt x="649880" y="6849215"/>
                </a:lnTo>
                <a:lnTo>
                  <a:pt x="984535" y="6849215"/>
                </a:lnTo>
                <a:lnTo>
                  <a:pt x="984535" y="6857999"/>
                </a:lnTo>
                <a:lnTo>
                  <a:pt x="1000749" y="6857999"/>
                </a:lnTo>
                <a:lnTo>
                  <a:pt x="1000749" y="6849215"/>
                </a:lnTo>
                <a:lnTo>
                  <a:pt x="1335415" y="6849215"/>
                </a:lnTo>
                <a:lnTo>
                  <a:pt x="1335415" y="6857999"/>
                </a:lnTo>
                <a:lnTo>
                  <a:pt x="1351629" y="6857999"/>
                </a:lnTo>
                <a:lnTo>
                  <a:pt x="1351629" y="6849215"/>
                </a:lnTo>
                <a:lnTo>
                  <a:pt x="1686295" y="6849215"/>
                </a:lnTo>
                <a:lnTo>
                  <a:pt x="1686295" y="6857999"/>
                </a:lnTo>
                <a:lnTo>
                  <a:pt x="1702509" y="6857999"/>
                </a:lnTo>
                <a:lnTo>
                  <a:pt x="1702509" y="6849215"/>
                </a:lnTo>
                <a:lnTo>
                  <a:pt x="2037175" y="6849215"/>
                </a:lnTo>
                <a:lnTo>
                  <a:pt x="2037175" y="6857999"/>
                </a:lnTo>
                <a:lnTo>
                  <a:pt x="2053388" y="6857999"/>
                </a:lnTo>
                <a:lnTo>
                  <a:pt x="2053388" y="6849215"/>
                </a:lnTo>
                <a:lnTo>
                  <a:pt x="2388055" y="6849215"/>
                </a:lnTo>
                <a:lnTo>
                  <a:pt x="2388055" y="6857999"/>
                </a:lnTo>
                <a:lnTo>
                  <a:pt x="2404268" y="6857999"/>
                </a:lnTo>
                <a:lnTo>
                  <a:pt x="2404268" y="6849215"/>
                </a:lnTo>
                <a:lnTo>
                  <a:pt x="2738934" y="6849215"/>
                </a:lnTo>
                <a:lnTo>
                  <a:pt x="2738934" y="6857999"/>
                </a:lnTo>
                <a:lnTo>
                  <a:pt x="2755148" y="6857999"/>
                </a:lnTo>
                <a:lnTo>
                  <a:pt x="2755148" y="6849215"/>
                </a:lnTo>
                <a:lnTo>
                  <a:pt x="3089814" y="6849215"/>
                </a:lnTo>
                <a:lnTo>
                  <a:pt x="3089814" y="6857999"/>
                </a:lnTo>
                <a:lnTo>
                  <a:pt x="3106028" y="6857999"/>
                </a:lnTo>
                <a:lnTo>
                  <a:pt x="3106028" y="6849215"/>
                </a:lnTo>
                <a:lnTo>
                  <a:pt x="3440683" y="6849215"/>
                </a:lnTo>
                <a:lnTo>
                  <a:pt x="3440683" y="6857999"/>
                </a:lnTo>
                <a:lnTo>
                  <a:pt x="3456908" y="6857999"/>
                </a:lnTo>
                <a:lnTo>
                  <a:pt x="3456908" y="6849215"/>
                </a:lnTo>
                <a:lnTo>
                  <a:pt x="3791574" y="6849215"/>
                </a:lnTo>
                <a:lnTo>
                  <a:pt x="3791574" y="6857999"/>
                </a:lnTo>
                <a:lnTo>
                  <a:pt x="3807777" y="6857999"/>
                </a:lnTo>
                <a:lnTo>
                  <a:pt x="3807777" y="6849215"/>
                </a:lnTo>
                <a:lnTo>
                  <a:pt x="4142443" y="6849215"/>
                </a:lnTo>
                <a:lnTo>
                  <a:pt x="4142443" y="6857999"/>
                </a:lnTo>
                <a:lnTo>
                  <a:pt x="4158667" y="6857999"/>
                </a:lnTo>
                <a:lnTo>
                  <a:pt x="4158667" y="6849215"/>
                </a:lnTo>
                <a:lnTo>
                  <a:pt x="4493333" y="6849215"/>
                </a:lnTo>
                <a:lnTo>
                  <a:pt x="4493333" y="6857999"/>
                </a:lnTo>
                <a:lnTo>
                  <a:pt x="4509547" y="6857999"/>
                </a:lnTo>
                <a:lnTo>
                  <a:pt x="4509547" y="6849215"/>
                </a:lnTo>
                <a:lnTo>
                  <a:pt x="4844203" y="6849215"/>
                </a:lnTo>
                <a:lnTo>
                  <a:pt x="4844203" y="6857999"/>
                </a:lnTo>
                <a:lnTo>
                  <a:pt x="4860416" y="6857999"/>
                </a:lnTo>
                <a:lnTo>
                  <a:pt x="4860416" y="6849215"/>
                </a:lnTo>
                <a:lnTo>
                  <a:pt x="5195083" y="6849215"/>
                </a:lnTo>
                <a:lnTo>
                  <a:pt x="5195083" y="6857999"/>
                </a:lnTo>
                <a:lnTo>
                  <a:pt x="5211307" y="6857999"/>
                </a:lnTo>
                <a:lnTo>
                  <a:pt x="5211307" y="6849215"/>
                </a:lnTo>
                <a:lnTo>
                  <a:pt x="5545973" y="6849215"/>
                </a:lnTo>
                <a:lnTo>
                  <a:pt x="5545973" y="6857999"/>
                </a:lnTo>
                <a:lnTo>
                  <a:pt x="5562176" y="6857999"/>
                </a:lnTo>
                <a:lnTo>
                  <a:pt x="5562176" y="6849215"/>
                </a:lnTo>
                <a:lnTo>
                  <a:pt x="5896842" y="6849215"/>
                </a:lnTo>
                <a:lnTo>
                  <a:pt x="5896842" y="6857999"/>
                </a:lnTo>
                <a:lnTo>
                  <a:pt x="5913056" y="6857999"/>
                </a:lnTo>
                <a:lnTo>
                  <a:pt x="5913056" y="6849215"/>
                </a:lnTo>
                <a:lnTo>
                  <a:pt x="6247722" y="6849215"/>
                </a:lnTo>
                <a:lnTo>
                  <a:pt x="6247722" y="6857999"/>
                </a:lnTo>
                <a:lnTo>
                  <a:pt x="6263936" y="6857999"/>
                </a:lnTo>
                <a:lnTo>
                  <a:pt x="6263936" y="6849215"/>
                </a:lnTo>
                <a:lnTo>
                  <a:pt x="6598602" y="6849215"/>
                </a:lnTo>
                <a:lnTo>
                  <a:pt x="6598602" y="6857999"/>
                </a:lnTo>
                <a:lnTo>
                  <a:pt x="6614805" y="6857999"/>
                </a:lnTo>
                <a:lnTo>
                  <a:pt x="6614805" y="6849215"/>
                </a:lnTo>
                <a:lnTo>
                  <a:pt x="6949482" y="6849215"/>
                </a:lnTo>
                <a:lnTo>
                  <a:pt x="6949482" y="6857999"/>
                </a:lnTo>
                <a:lnTo>
                  <a:pt x="6965695" y="6857999"/>
                </a:lnTo>
                <a:lnTo>
                  <a:pt x="6965695" y="6849215"/>
                </a:lnTo>
                <a:lnTo>
                  <a:pt x="7300361" y="6849215"/>
                </a:lnTo>
                <a:lnTo>
                  <a:pt x="7300361" y="6857999"/>
                </a:lnTo>
                <a:lnTo>
                  <a:pt x="7316575" y="6857999"/>
                </a:lnTo>
                <a:lnTo>
                  <a:pt x="7316575" y="6849215"/>
                </a:lnTo>
                <a:lnTo>
                  <a:pt x="7651231" y="6849215"/>
                </a:lnTo>
                <a:lnTo>
                  <a:pt x="7651231" y="6857999"/>
                </a:lnTo>
                <a:lnTo>
                  <a:pt x="7667444" y="6857999"/>
                </a:lnTo>
                <a:lnTo>
                  <a:pt x="7667444" y="6849215"/>
                </a:lnTo>
                <a:lnTo>
                  <a:pt x="8002121" y="6849215"/>
                </a:lnTo>
                <a:lnTo>
                  <a:pt x="8002121" y="6857999"/>
                </a:lnTo>
                <a:lnTo>
                  <a:pt x="8018335" y="6857999"/>
                </a:lnTo>
                <a:lnTo>
                  <a:pt x="8018335" y="6849215"/>
                </a:lnTo>
                <a:lnTo>
                  <a:pt x="8352990" y="6849215"/>
                </a:lnTo>
                <a:lnTo>
                  <a:pt x="8352990" y="6857999"/>
                </a:lnTo>
                <a:lnTo>
                  <a:pt x="8369204" y="6857999"/>
                </a:lnTo>
                <a:lnTo>
                  <a:pt x="8369204" y="6849215"/>
                </a:lnTo>
                <a:lnTo>
                  <a:pt x="8703881" y="6849215"/>
                </a:lnTo>
                <a:lnTo>
                  <a:pt x="8703881" y="6857999"/>
                </a:lnTo>
                <a:lnTo>
                  <a:pt x="8720094" y="6857999"/>
                </a:lnTo>
                <a:lnTo>
                  <a:pt x="8720094" y="6849215"/>
                </a:lnTo>
                <a:lnTo>
                  <a:pt x="9054761" y="6849215"/>
                </a:lnTo>
                <a:lnTo>
                  <a:pt x="9054761" y="6857999"/>
                </a:lnTo>
                <a:lnTo>
                  <a:pt x="9070974" y="6857999"/>
                </a:lnTo>
                <a:lnTo>
                  <a:pt x="9070974" y="6849215"/>
                </a:lnTo>
                <a:lnTo>
                  <a:pt x="9405630" y="6849215"/>
                </a:lnTo>
                <a:lnTo>
                  <a:pt x="9405630" y="6857999"/>
                </a:lnTo>
                <a:lnTo>
                  <a:pt x="9421844" y="6857999"/>
                </a:lnTo>
                <a:lnTo>
                  <a:pt x="9421844" y="6849215"/>
                </a:lnTo>
                <a:lnTo>
                  <a:pt x="9756520" y="6849215"/>
                </a:lnTo>
                <a:lnTo>
                  <a:pt x="9756520" y="6857999"/>
                </a:lnTo>
                <a:lnTo>
                  <a:pt x="9772734" y="6857999"/>
                </a:lnTo>
                <a:lnTo>
                  <a:pt x="9772734" y="6849215"/>
                </a:lnTo>
                <a:lnTo>
                  <a:pt x="10107390" y="6849215"/>
                </a:lnTo>
                <a:lnTo>
                  <a:pt x="10107390" y="6857999"/>
                </a:lnTo>
                <a:lnTo>
                  <a:pt x="10123603" y="6857999"/>
                </a:lnTo>
                <a:lnTo>
                  <a:pt x="10123603" y="6849215"/>
                </a:lnTo>
                <a:lnTo>
                  <a:pt x="10458269" y="6849215"/>
                </a:lnTo>
                <a:lnTo>
                  <a:pt x="10458269" y="6857999"/>
                </a:lnTo>
                <a:lnTo>
                  <a:pt x="10474483" y="6857999"/>
                </a:lnTo>
                <a:lnTo>
                  <a:pt x="10474483" y="6849215"/>
                </a:lnTo>
                <a:lnTo>
                  <a:pt x="10809160" y="6849215"/>
                </a:lnTo>
                <a:lnTo>
                  <a:pt x="10809160" y="6857999"/>
                </a:lnTo>
                <a:lnTo>
                  <a:pt x="10825363" y="6857999"/>
                </a:lnTo>
                <a:lnTo>
                  <a:pt x="10825363" y="6849215"/>
                </a:lnTo>
                <a:lnTo>
                  <a:pt x="11160029" y="6849215"/>
                </a:lnTo>
                <a:lnTo>
                  <a:pt x="11160029" y="6857999"/>
                </a:lnTo>
                <a:lnTo>
                  <a:pt x="11176243" y="6857999"/>
                </a:lnTo>
                <a:lnTo>
                  <a:pt x="11176243" y="6849215"/>
                </a:lnTo>
                <a:lnTo>
                  <a:pt x="11510898" y="6849215"/>
                </a:lnTo>
                <a:lnTo>
                  <a:pt x="11510898" y="6857999"/>
                </a:lnTo>
                <a:lnTo>
                  <a:pt x="11527122" y="6857999"/>
                </a:lnTo>
                <a:lnTo>
                  <a:pt x="11527122" y="6849215"/>
                </a:lnTo>
                <a:lnTo>
                  <a:pt x="11861789" y="6849215"/>
                </a:lnTo>
                <a:lnTo>
                  <a:pt x="11861789" y="6857999"/>
                </a:lnTo>
                <a:lnTo>
                  <a:pt x="11878002" y="6857999"/>
                </a:lnTo>
                <a:lnTo>
                  <a:pt x="11878002" y="6849215"/>
                </a:lnTo>
                <a:lnTo>
                  <a:pt x="12160778" y="6849215"/>
                </a:lnTo>
                <a:lnTo>
                  <a:pt x="12160778" y="6835499"/>
                </a:lnTo>
                <a:lnTo>
                  <a:pt x="11878002" y="6835499"/>
                </a:lnTo>
                <a:lnTo>
                  <a:pt x="11878002" y="6552406"/>
                </a:lnTo>
                <a:lnTo>
                  <a:pt x="12160778" y="6552406"/>
                </a:lnTo>
                <a:lnTo>
                  <a:pt x="12160778" y="6538690"/>
                </a:lnTo>
                <a:lnTo>
                  <a:pt x="11878002" y="6538690"/>
                </a:lnTo>
                <a:lnTo>
                  <a:pt x="11878002" y="6255596"/>
                </a:lnTo>
                <a:lnTo>
                  <a:pt x="12160778" y="6255596"/>
                </a:lnTo>
                <a:lnTo>
                  <a:pt x="12160778" y="6241880"/>
                </a:lnTo>
                <a:lnTo>
                  <a:pt x="11878002" y="6241880"/>
                </a:lnTo>
                <a:lnTo>
                  <a:pt x="11878002" y="5958776"/>
                </a:lnTo>
                <a:lnTo>
                  <a:pt x="12160778" y="5958776"/>
                </a:lnTo>
                <a:lnTo>
                  <a:pt x="12160778" y="5945060"/>
                </a:lnTo>
                <a:lnTo>
                  <a:pt x="11878002" y="5945060"/>
                </a:lnTo>
                <a:lnTo>
                  <a:pt x="11878002" y="5661966"/>
                </a:lnTo>
                <a:lnTo>
                  <a:pt x="12160778" y="5661966"/>
                </a:lnTo>
                <a:lnTo>
                  <a:pt x="12160778" y="5648250"/>
                </a:lnTo>
                <a:lnTo>
                  <a:pt x="11878002" y="5648250"/>
                </a:lnTo>
                <a:lnTo>
                  <a:pt x="11878002" y="5365157"/>
                </a:lnTo>
                <a:lnTo>
                  <a:pt x="12160778" y="5365157"/>
                </a:lnTo>
                <a:lnTo>
                  <a:pt x="12160778" y="5351441"/>
                </a:lnTo>
                <a:lnTo>
                  <a:pt x="11878002" y="5351441"/>
                </a:lnTo>
                <a:lnTo>
                  <a:pt x="11878002" y="5068337"/>
                </a:lnTo>
                <a:lnTo>
                  <a:pt x="12160778" y="5068337"/>
                </a:lnTo>
                <a:lnTo>
                  <a:pt x="12160778" y="5054610"/>
                </a:lnTo>
                <a:lnTo>
                  <a:pt x="11878002" y="5054610"/>
                </a:lnTo>
                <a:lnTo>
                  <a:pt x="11878002" y="4771527"/>
                </a:lnTo>
                <a:lnTo>
                  <a:pt x="12160778" y="4771527"/>
                </a:lnTo>
                <a:lnTo>
                  <a:pt x="12160778" y="4757811"/>
                </a:lnTo>
                <a:lnTo>
                  <a:pt x="11878002" y="4757811"/>
                </a:lnTo>
                <a:lnTo>
                  <a:pt x="11878002" y="4474707"/>
                </a:lnTo>
                <a:lnTo>
                  <a:pt x="12160778" y="4474707"/>
                </a:lnTo>
                <a:lnTo>
                  <a:pt x="12160778" y="4460991"/>
                </a:lnTo>
                <a:lnTo>
                  <a:pt x="11878002" y="4460991"/>
                </a:lnTo>
                <a:lnTo>
                  <a:pt x="11878002" y="4177897"/>
                </a:lnTo>
                <a:lnTo>
                  <a:pt x="12160778" y="4177897"/>
                </a:lnTo>
                <a:lnTo>
                  <a:pt x="12160778" y="4164171"/>
                </a:lnTo>
                <a:lnTo>
                  <a:pt x="11878002" y="4164171"/>
                </a:lnTo>
                <a:lnTo>
                  <a:pt x="11878002" y="3881088"/>
                </a:lnTo>
                <a:lnTo>
                  <a:pt x="12160778" y="3881088"/>
                </a:lnTo>
                <a:lnTo>
                  <a:pt x="12160778" y="3867361"/>
                </a:lnTo>
                <a:lnTo>
                  <a:pt x="11878002" y="3867361"/>
                </a:lnTo>
                <a:lnTo>
                  <a:pt x="11878002" y="3584257"/>
                </a:lnTo>
                <a:lnTo>
                  <a:pt x="12160778" y="3584257"/>
                </a:lnTo>
                <a:lnTo>
                  <a:pt x="12160778" y="3570541"/>
                </a:lnTo>
                <a:lnTo>
                  <a:pt x="11878002" y="3570541"/>
                </a:lnTo>
                <a:lnTo>
                  <a:pt x="11878002" y="3287447"/>
                </a:lnTo>
                <a:lnTo>
                  <a:pt x="12160778" y="3287447"/>
                </a:lnTo>
                <a:lnTo>
                  <a:pt x="12160778" y="3273742"/>
                </a:lnTo>
                <a:lnTo>
                  <a:pt x="11878002" y="3273742"/>
                </a:lnTo>
                <a:lnTo>
                  <a:pt x="11878002" y="2990638"/>
                </a:lnTo>
                <a:lnTo>
                  <a:pt x="12160778" y="2990638"/>
                </a:lnTo>
                <a:lnTo>
                  <a:pt x="12160778" y="2976922"/>
                </a:lnTo>
                <a:lnTo>
                  <a:pt x="11878002" y="2976922"/>
                </a:lnTo>
                <a:lnTo>
                  <a:pt x="11878002" y="2693828"/>
                </a:lnTo>
                <a:lnTo>
                  <a:pt x="12160778" y="2693828"/>
                </a:lnTo>
                <a:lnTo>
                  <a:pt x="12160778" y="2680112"/>
                </a:lnTo>
                <a:lnTo>
                  <a:pt x="11878002" y="2680112"/>
                </a:lnTo>
                <a:lnTo>
                  <a:pt x="11878002" y="2397008"/>
                </a:lnTo>
                <a:lnTo>
                  <a:pt x="12160778" y="2397008"/>
                </a:lnTo>
                <a:lnTo>
                  <a:pt x="12160778" y="2383292"/>
                </a:lnTo>
                <a:lnTo>
                  <a:pt x="11878002" y="2383292"/>
                </a:lnTo>
                <a:lnTo>
                  <a:pt x="11878002" y="2100188"/>
                </a:lnTo>
                <a:lnTo>
                  <a:pt x="12160778" y="2100188"/>
                </a:lnTo>
                <a:lnTo>
                  <a:pt x="12160778" y="2086472"/>
                </a:lnTo>
                <a:lnTo>
                  <a:pt x="11878002" y="2086472"/>
                </a:lnTo>
                <a:lnTo>
                  <a:pt x="11878002" y="1803378"/>
                </a:lnTo>
                <a:lnTo>
                  <a:pt x="12160778" y="1803378"/>
                </a:lnTo>
                <a:lnTo>
                  <a:pt x="12160778" y="1789662"/>
                </a:lnTo>
                <a:lnTo>
                  <a:pt x="11878002" y="1789662"/>
                </a:lnTo>
                <a:lnTo>
                  <a:pt x="11878002" y="1506569"/>
                </a:lnTo>
                <a:lnTo>
                  <a:pt x="12160778" y="1506569"/>
                </a:lnTo>
                <a:lnTo>
                  <a:pt x="12160778" y="1492853"/>
                </a:lnTo>
                <a:lnTo>
                  <a:pt x="11878002" y="1492853"/>
                </a:lnTo>
                <a:lnTo>
                  <a:pt x="11878002" y="1209749"/>
                </a:lnTo>
                <a:lnTo>
                  <a:pt x="12160778" y="1209749"/>
                </a:lnTo>
                <a:lnTo>
                  <a:pt x="12160778" y="1196033"/>
                </a:lnTo>
                <a:lnTo>
                  <a:pt x="11878002" y="1196033"/>
                </a:lnTo>
                <a:lnTo>
                  <a:pt x="11878002" y="912939"/>
                </a:lnTo>
                <a:lnTo>
                  <a:pt x="12160778" y="912939"/>
                </a:lnTo>
                <a:lnTo>
                  <a:pt x="12160778" y="899223"/>
                </a:lnTo>
                <a:lnTo>
                  <a:pt x="11878002" y="899223"/>
                </a:lnTo>
                <a:lnTo>
                  <a:pt x="11878002" y="616129"/>
                </a:lnTo>
                <a:lnTo>
                  <a:pt x="12160778" y="616129"/>
                </a:lnTo>
                <a:lnTo>
                  <a:pt x="12160778" y="602413"/>
                </a:lnTo>
                <a:lnTo>
                  <a:pt x="11878002" y="602413"/>
                </a:lnTo>
                <a:lnTo>
                  <a:pt x="11878002" y="319309"/>
                </a:lnTo>
                <a:lnTo>
                  <a:pt x="12160778" y="319309"/>
                </a:lnTo>
                <a:lnTo>
                  <a:pt x="12160778" y="305593"/>
                </a:lnTo>
                <a:lnTo>
                  <a:pt x="11878002" y="305593"/>
                </a:lnTo>
                <a:lnTo>
                  <a:pt x="11878002" y="22489"/>
                </a:lnTo>
                <a:lnTo>
                  <a:pt x="12160778" y="22489"/>
                </a:lnTo>
                <a:lnTo>
                  <a:pt x="12160778" y="8784"/>
                </a:lnTo>
                <a:lnTo>
                  <a:pt x="11878002" y="8784"/>
                </a:lnTo>
                <a:lnTo>
                  <a:pt x="11878002" y="0"/>
                </a:lnTo>
                <a:close/>
                <a:moveTo>
                  <a:pt x="11527112" y="602413"/>
                </a:moveTo>
                <a:lnTo>
                  <a:pt x="11527112" y="319309"/>
                </a:lnTo>
                <a:lnTo>
                  <a:pt x="11861789" y="319309"/>
                </a:lnTo>
                <a:lnTo>
                  <a:pt x="11861789" y="602413"/>
                </a:lnTo>
                <a:close/>
                <a:moveTo>
                  <a:pt x="11527112" y="899223"/>
                </a:moveTo>
                <a:lnTo>
                  <a:pt x="11527112" y="616129"/>
                </a:lnTo>
                <a:lnTo>
                  <a:pt x="11861789" y="616129"/>
                </a:lnTo>
                <a:lnTo>
                  <a:pt x="11861789" y="899223"/>
                </a:lnTo>
                <a:close/>
                <a:moveTo>
                  <a:pt x="11527112" y="1196033"/>
                </a:moveTo>
                <a:lnTo>
                  <a:pt x="11527112" y="912928"/>
                </a:lnTo>
                <a:lnTo>
                  <a:pt x="11861789" y="912928"/>
                </a:lnTo>
                <a:lnTo>
                  <a:pt x="11861789" y="1196033"/>
                </a:lnTo>
                <a:close/>
                <a:moveTo>
                  <a:pt x="11527112" y="1492853"/>
                </a:moveTo>
                <a:lnTo>
                  <a:pt x="11527112" y="1209749"/>
                </a:lnTo>
                <a:lnTo>
                  <a:pt x="11861789" y="1209749"/>
                </a:lnTo>
                <a:lnTo>
                  <a:pt x="11861789" y="1492853"/>
                </a:lnTo>
                <a:close/>
                <a:moveTo>
                  <a:pt x="11527112" y="1789662"/>
                </a:moveTo>
                <a:lnTo>
                  <a:pt x="11527112" y="1506569"/>
                </a:lnTo>
                <a:lnTo>
                  <a:pt x="11861789" y="1506569"/>
                </a:lnTo>
                <a:lnTo>
                  <a:pt x="11861789" y="1789662"/>
                </a:lnTo>
                <a:close/>
                <a:moveTo>
                  <a:pt x="11527112" y="2086472"/>
                </a:moveTo>
                <a:lnTo>
                  <a:pt x="11527112" y="1803368"/>
                </a:lnTo>
                <a:lnTo>
                  <a:pt x="11861789" y="1803368"/>
                </a:lnTo>
                <a:lnTo>
                  <a:pt x="11861789" y="2086472"/>
                </a:lnTo>
                <a:close/>
                <a:moveTo>
                  <a:pt x="11527112" y="2383292"/>
                </a:moveTo>
                <a:lnTo>
                  <a:pt x="11527112" y="2100188"/>
                </a:lnTo>
                <a:lnTo>
                  <a:pt x="11861789" y="2100188"/>
                </a:lnTo>
                <a:lnTo>
                  <a:pt x="11861789" y="2383292"/>
                </a:lnTo>
                <a:close/>
                <a:moveTo>
                  <a:pt x="11527112" y="2680112"/>
                </a:moveTo>
                <a:lnTo>
                  <a:pt x="11527112" y="2397008"/>
                </a:lnTo>
                <a:lnTo>
                  <a:pt x="11861789" y="2397008"/>
                </a:lnTo>
                <a:lnTo>
                  <a:pt x="11861789" y="2680112"/>
                </a:lnTo>
                <a:close/>
                <a:moveTo>
                  <a:pt x="11527112" y="2976922"/>
                </a:moveTo>
                <a:lnTo>
                  <a:pt x="11527112" y="2693828"/>
                </a:lnTo>
                <a:lnTo>
                  <a:pt x="11861789" y="2693828"/>
                </a:lnTo>
                <a:lnTo>
                  <a:pt x="11861789" y="2976922"/>
                </a:lnTo>
                <a:close/>
                <a:moveTo>
                  <a:pt x="11527112" y="3273742"/>
                </a:moveTo>
                <a:lnTo>
                  <a:pt x="11527112" y="2990638"/>
                </a:lnTo>
                <a:lnTo>
                  <a:pt x="11861789" y="2990638"/>
                </a:lnTo>
                <a:lnTo>
                  <a:pt x="11861789" y="3273742"/>
                </a:lnTo>
                <a:close/>
                <a:moveTo>
                  <a:pt x="11527112" y="3570541"/>
                </a:moveTo>
                <a:lnTo>
                  <a:pt x="11527112" y="3287447"/>
                </a:lnTo>
                <a:lnTo>
                  <a:pt x="11861789" y="3287447"/>
                </a:lnTo>
                <a:lnTo>
                  <a:pt x="11861789" y="3570541"/>
                </a:lnTo>
                <a:close/>
                <a:moveTo>
                  <a:pt x="11527112" y="3867361"/>
                </a:moveTo>
                <a:lnTo>
                  <a:pt x="11527112" y="3584257"/>
                </a:lnTo>
                <a:lnTo>
                  <a:pt x="11861789" y="3584257"/>
                </a:lnTo>
                <a:lnTo>
                  <a:pt x="11861789" y="3867361"/>
                </a:lnTo>
                <a:close/>
                <a:moveTo>
                  <a:pt x="11527112" y="4164171"/>
                </a:moveTo>
                <a:lnTo>
                  <a:pt x="11527112" y="3881077"/>
                </a:lnTo>
                <a:lnTo>
                  <a:pt x="11861789" y="3881077"/>
                </a:lnTo>
                <a:lnTo>
                  <a:pt x="11861789" y="4164171"/>
                </a:lnTo>
                <a:close/>
                <a:moveTo>
                  <a:pt x="11527112" y="4460991"/>
                </a:moveTo>
                <a:lnTo>
                  <a:pt x="11527112" y="4177897"/>
                </a:lnTo>
                <a:lnTo>
                  <a:pt x="11861789" y="4177897"/>
                </a:lnTo>
                <a:lnTo>
                  <a:pt x="11861789" y="4460991"/>
                </a:lnTo>
                <a:close/>
                <a:moveTo>
                  <a:pt x="11527112" y="4757811"/>
                </a:moveTo>
                <a:lnTo>
                  <a:pt x="11527112" y="4474707"/>
                </a:lnTo>
                <a:lnTo>
                  <a:pt x="11861789" y="4474707"/>
                </a:lnTo>
                <a:lnTo>
                  <a:pt x="11861789" y="4757811"/>
                </a:lnTo>
                <a:close/>
                <a:moveTo>
                  <a:pt x="11527112" y="5054610"/>
                </a:moveTo>
                <a:lnTo>
                  <a:pt x="11527112" y="4771516"/>
                </a:lnTo>
                <a:lnTo>
                  <a:pt x="11861789" y="4771516"/>
                </a:lnTo>
                <a:lnTo>
                  <a:pt x="11861789" y="5054610"/>
                </a:lnTo>
                <a:close/>
                <a:moveTo>
                  <a:pt x="11527112" y="5351441"/>
                </a:moveTo>
                <a:lnTo>
                  <a:pt x="11527112" y="5068337"/>
                </a:lnTo>
                <a:lnTo>
                  <a:pt x="11861789" y="5068337"/>
                </a:lnTo>
                <a:lnTo>
                  <a:pt x="11861789" y="5351441"/>
                </a:lnTo>
                <a:close/>
                <a:moveTo>
                  <a:pt x="11527112" y="5648250"/>
                </a:moveTo>
                <a:lnTo>
                  <a:pt x="11527112" y="5365157"/>
                </a:lnTo>
                <a:lnTo>
                  <a:pt x="11861789" y="5365157"/>
                </a:lnTo>
                <a:lnTo>
                  <a:pt x="11861789" y="5648250"/>
                </a:lnTo>
                <a:close/>
                <a:moveTo>
                  <a:pt x="11527112" y="5945060"/>
                </a:moveTo>
                <a:lnTo>
                  <a:pt x="11527112" y="5661966"/>
                </a:lnTo>
                <a:lnTo>
                  <a:pt x="11861789" y="5661966"/>
                </a:lnTo>
                <a:lnTo>
                  <a:pt x="11861789" y="5945060"/>
                </a:lnTo>
                <a:close/>
                <a:moveTo>
                  <a:pt x="11527112" y="6241880"/>
                </a:moveTo>
                <a:lnTo>
                  <a:pt x="11527112" y="5958776"/>
                </a:lnTo>
                <a:lnTo>
                  <a:pt x="11861789" y="5958776"/>
                </a:lnTo>
                <a:lnTo>
                  <a:pt x="11861789" y="6241880"/>
                </a:lnTo>
                <a:close/>
                <a:moveTo>
                  <a:pt x="11527112" y="6538690"/>
                </a:moveTo>
                <a:lnTo>
                  <a:pt x="11527112" y="6255596"/>
                </a:lnTo>
                <a:lnTo>
                  <a:pt x="11861789" y="6255596"/>
                </a:lnTo>
                <a:lnTo>
                  <a:pt x="11861789" y="6538690"/>
                </a:lnTo>
                <a:close/>
                <a:moveTo>
                  <a:pt x="11527112" y="6835499"/>
                </a:moveTo>
                <a:lnTo>
                  <a:pt x="11527112" y="6552406"/>
                </a:lnTo>
                <a:lnTo>
                  <a:pt x="11861789" y="6552406"/>
                </a:lnTo>
                <a:lnTo>
                  <a:pt x="11861789" y="6835499"/>
                </a:lnTo>
                <a:close/>
                <a:moveTo>
                  <a:pt x="11176232" y="305593"/>
                </a:moveTo>
                <a:lnTo>
                  <a:pt x="11176232" y="22489"/>
                </a:lnTo>
                <a:lnTo>
                  <a:pt x="11510898" y="22489"/>
                </a:lnTo>
                <a:lnTo>
                  <a:pt x="11510898" y="305593"/>
                </a:lnTo>
                <a:close/>
                <a:moveTo>
                  <a:pt x="11176232" y="602413"/>
                </a:moveTo>
                <a:lnTo>
                  <a:pt x="11176232" y="319309"/>
                </a:lnTo>
                <a:lnTo>
                  <a:pt x="11510898" y="319309"/>
                </a:lnTo>
                <a:lnTo>
                  <a:pt x="11510898" y="602413"/>
                </a:lnTo>
                <a:close/>
                <a:moveTo>
                  <a:pt x="11176232" y="899223"/>
                </a:moveTo>
                <a:lnTo>
                  <a:pt x="11176232" y="616129"/>
                </a:lnTo>
                <a:lnTo>
                  <a:pt x="11510898" y="616129"/>
                </a:lnTo>
                <a:lnTo>
                  <a:pt x="11510898" y="899223"/>
                </a:lnTo>
                <a:close/>
                <a:moveTo>
                  <a:pt x="11176232" y="1196033"/>
                </a:moveTo>
                <a:lnTo>
                  <a:pt x="11176232" y="912928"/>
                </a:lnTo>
                <a:lnTo>
                  <a:pt x="11510898" y="912928"/>
                </a:lnTo>
                <a:lnTo>
                  <a:pt x="11510898" y="1196033"/>
                </a:lnTo>
                <a:close/>
                <a:moveTo>
                  <a:pt x="11176232" y="1492853"/>
                </a:moveTo>
                <a:lnTo>
                  <a:pt x="11176232" y="1209749"/>
                </a:lnTo>
                <a:lnTo>
                  <a:pt x="11510898" y="1209749"/>
                </a:lnTo>
                <a:lnTo>
                  <a:pt x="11510898" y="1492853"/>
                </a:lnTo>
                <a:close/>
                <a:moveTo>
                  <a:pt x="11176232" y="1789662"/>
                </a:moveTo>
                <a:lnTo>
                  <a:pt x="11176232" y="1506569"/>
                </a:lnTo>
                <a:lnTo>
                  <a:pt x="11510898" y="1506569"/>
                </a:lnTo>
                <a:lnTo>
                  <a:pt x="11510898" y="1789662"/>
                </a:lnTo>
                <a:close/>
                <a:moveTo>
                  <a:pt x="11176232" y="2086472"/>
                </a:moveTo>
                <a:lnTo>
                  <a:pt x="11176232" y="1803368"/>
                </a:lnTo>
                <a:lnTo>
                  <a:pt x="11510898" y="1803368"/>
                </a:lnTo>
                <a:lnTo>
                  <a:pt x="11510898" y="2086472"/>
                </a:lnTo>
                <a:close/>
                <a:moveTo>
                  <a:pt x="11176232" y="2383292"/>
                </a:moveTo>
                <a:lnTo>
                  <a:pt x="11176232" y="2100188"/>
                </a:lnTo>
                <a:lnTo>
                  <a:pt x="11510898" y="2100188"/>
                </a:lnTo>
                <a:lnTo>
                  <a:pt x="11510898" y="2383292"/>
                </a:lnTo>
                <a:close/>
                <a:moveTo>
                  <a:pt x="11176232" y="2680112"/>
                </a:moveTo>
                <a:lnTo>
                  <a:pt x="11176232" y="2397008"/>
                </a:lnTo>
                <a:lnTo>
                  <a:pt x="11510898" y="2397008"/>
                </a:lnTo>
                <a:lnTo>
                  <a:pt x="11510898" y="2680112"/>
                </a:lnTo>
                <a:close/>
                <a:moveTo>
                  <a:pt x="11176232" y="2976922"/>
                </a:moveTo>
                <a:lnTo>
                  <a:pt x="11176232" y="2693828"/>
                </a:lnTo>
                <a:lnTo>
                  <a:pt x="11510898" y="2693828"/>
                </a:lnTo>
                <a:lnTo>
                  <a:pt x="11510898" y="2976922"/>
                </a:lnTo>
                <a:close/>
                <a:moveTo>
                  <a:pt x="11176232" y="3273742"/>
                </a:moveTo>
                <a:lnTo>
                  <a:pt x="11176232" y="2990638"/>
                </a:lnTo>
                <a:lnTo>
                  <a:pt x="11510898" y="2990638"/>
                </a:lnTo>
                <a:lnTo>
                  <a:pt x="11510898" y="3273742"/>
                </a:lnTo>
                <a:close/>
                <a:moveTo>
                  <a:pt x="11176232" y="3570541"/>
                </a:moveTo>
                <a:lnTo>
                  <a:pt x="11176232" y="3287447"/>
                </a:lnTo>
                <a:lnTo>
                  <a:pt x="11510898" y="3287447"/>
                </a:lnTo>
                <a:lnTo>
                  <a:pt x="11510898" y="3570541"/>
                </a:lnTo>
                <a:close/>
                <a:moveTo>
                  <a:pt x="11176232" y="3867361"/>
                </a:moveTo>
                <a:lnTo>
                  <a:pt x="11176232" y="3584257"/>
                </a:lnTo>
                <a:lnTo>
                  <a:pt x="11510898" y="3584257"/>
                </a:lnTo>
                <a:lnTo>
                  <a:pt x="11510898" y="3867361"/>
                </a:lnTo>
                <a:close/>
                <a:moveTo>
                  <a:pt x="11176232" y="4164171"/>
                </a:moveTo>
                <a:lnTo>
                  <a:pt x="11176232" y="3881077"/>
                </a:lnTo>
                <a:lnTo>
                  <a:pt x="11510898" y="3881077"/>
                </a:lnTo>
                <a:lnTo>
                  <a:pt x="11510898" y="4164171"/>
                </a:lnTo>
                <a:close/>
                <a:moveTo>
                  <a:pt x="11176232" y="4460991"/>
                </a:moveTo>
                <a:lnTo>
                  <a:pt x="11176232" y="4177897"/>
                </a:lnTo>
                <a:lnTo>
                  <a:pt x="11510898" y="4177897"/>
                </a:lnTo>
                <a:lnTo>
                  <a:pt x="11510898" y="4460991"/>
                </a:lnTo>
                <a:close/>
                <a:moveTo>
                  <a:pt x="11176232" y="4757811"/>
                </a:moveTo>
                <a:lnTo>
                  <a:pt x="11176232" y="4474707"/>
                </a:lnTo>
                <a:lnTo>
                  <a:pt x="11510898" y="4474707"/>
                </a:lnTo>
                <a:lnTo>
                  <a:pt x="11510898" y="4757811"/>
                </a:lnTo>
                <a:close/>
                <a:moveTo>
                  <a:pt x="11176232" y="5054610"/>
                </a:moveTo>
                <a:lnTo>
                  <a:pt x="11176232" y="4771516"/>
                </a:lnTo>
                <a:lnTo>
                  <a:pt x="11510898" y="4771516"/>
                </a:lnTo>
                <a:lnTo>
                  <a:pt x="11510898" y="5054610"/>
                </a:lnTo>
                <a:close/>
                <a:moveTo>
                  <a:pt x="11176232" y="5351441"/>
                </a:moveTo>
                <a:lnTo>
                  <a:pt x="11176232" y="5068337"/>
                </a:lnTo>
                <a:lnTo>
                  <a:pt x="11510898" y="5068337"/>
                </a:lnTo>
                <a:lnTo>
                  <a:pt x="11510898" y="5351441"/>
                </a:lnTo>
                <a:close/>
                <a:moveTo>
                  <a:pt x="11176232" y="5648250"/>
                </a:moveTo>
                <a:lnTo>
                  <a:pt x="11176232" y="5365157"/>
                </a:lnTo>
                <a:lnTo>
                  <a:pt x="11510898" y="5365157"/>
                </a:lnTo>
                <a:lnTo>
                  <a:pt x="11510898" y="5648250"/>
                </a:lnTo>
                <a:close/>
                <a:moveTo>
                  <a:pt x="11176232" y="5945060"/>
                </a:moveTo>
                <a:lnTo>
                  <a:pt x="11176232" y="5661966"/>
                </a:lnTo>
                <a:lnTo>
                  <a:pt x="11510898" y="5661966"/>
                </a:lnTo>
                <a:lnTo>
                  <a:pt x="11510898" y="5945060"/>
                </a:lnTo>
                <a:close/>
                <a:moveTo>
                  <a:pt x="11176232" y="6241880"/>
                </a:moveTo>
                <a:lnTo>
                  <a:pt x="11176232" y="5958776"/>
                </a:lnTo>
                <a:lnTo>
                  <a:pt x="11510898" y="5958776"/>
                </a:lnTo>
                <a:lnTo>
                  <a:pt x="11510898" y="6241880"/>
                </a:lnTo>
                <a:close/>
                <a:moveTo>
                  <a:pt x="11176232" y="6538690"/>
                </a:moveTo>
                <a:lnTo>
                  <a:pt x="11176232" y="6255596"/>
                </a:lnTo>
                <a:lnTo>
                  <a:pt x="11510898" y="6255596"/>
                </a:lnTo>
                <a:lnTo>
                  <a:pt x="11510898" y="6538690"/>
                </a:lnTo>
                <a:close/>
                <a:moveTo>
                  <a:pt x="11176232" y="6835499"/>
                </a:moveTo>
                <a:lnTo>
                  <a:pt x="11176232" y="6552406"/>
                </a:lnTo>
                <a:lnTo>
                  <a:pt x="11510898" y="6552406"/>
                </a:lnTo>
                <a:lnTo>
                  <a:pt x="11510898" y="6835499"/>
                </a:lnTo>
                <a:close/>
                <a:moveTo>
                  <a:pt x="10825363" y="305593"/>
                </a:moveTo>
                <a:lnTo>
                  <a:pt x="10825363" y="22489"/>
                </a:lnTo>
                <a:lnTo>
                  <a:pt x="11160029" y="22489"/>
                </a:lnTo>
                <a:lnTo>
                  <a:pt x="11160029" y="305593"/>
                </a:lnTo>
                <a:close/>
                <a:moveTo>
                  <a:pt x="10825363" y="602413"/>
                </a:moveTo>
                <a:lnTo>
                  <a:pt x="10825363" y="319309"/>
                </a:lnTo>
                <a:lnTo>
                  <a:pt x="11160029" y="319309"/>
                </a:lnTo>
                <a:lnTo>
                  <a:pt x="11160029" y="602413"/>
                </a:lnTo>
                <a:close/>
                <a:moveTo>
                  <a:pt x="10825363" y="899223"/>
                </a:moveTo>
                <a:lnTo>
                  <a:pt x="10825363" y="616129"/>
                </a:lnTo>
                <a:lnTo>
                  <a:pt x="11160029" y="616129"/>
                </a:lnTo>
                <a:lnTo>
                  <a:pt x="11160029" y="899223"/>
                </a:lnTo>
                <a:close/>
                <a:moveTo>
                  <a:pt x="10825363" y="1196033"/>
                </a:moveTo>
                <a:lnTo>
                  <a:pt x="10825363" y="912928"/>
                </a:lnTo>
                <a:lnTo>
                  <a:pt x="11160029" y="912928"/>
                </a:lnTo>
                <a:lnTo>
                  <a:pt x="11160029" y="1196033"/>
                </a:lnTo>
                <a:close/>
                <a:moveTo>
                  <a:pt x="10825363" y="1492853"/>
                </a:moveTo>
                <a:lnTo>
                  <a:pt x="10825363" y="1209749"/>
                </a:lnTo>
                <a:lnTo>
                  <a:pt x="11160029" y="1209749"/>
                </a:lnTo>
                <a:lnTo>
                  <a:pt x="11160029" y="1492853"/>
                </a:lnTo>
                <a:close/>
                <a:moveTo>
                  <a:pt x="10825363" y="1789662"/>
                </a:moveTo>
                <a:lnTo>
                  <a:pt x="10825363" y="1506569"/>
                </a:lnTo>
                <a:lnTo>
                  <a:pt x="11160029" y="1506569"/>
                </a:lnTo>
                <a:lnTo>
                  <a:pt x="11160029" y="1789662"/>
                </a:lnTo>
                <a:close/>
                <a:moveTo>
                  <a:pt x="10825363" y="2086472"/>
                </a:moveTo>
                <a:lnTo>
                  <a:pt x="10825363" y="1803368"/>
                </a:lnTo>
                <a:lnTo>
                  <a:pt x="11160029" y="1803368"/>
                </a:lnTo>
                <a:lnTo>
                  <a:pt x="11160029" y="2086472"/>
                </a:lnTo>
                <a:close/>
                <a:moveTo>
                  <a:pt x="10825363" y="2383292"/>
                </a:moveTo>
                <a:lnTo>
                  <a:pt x="10825363" y="2100188"/>
                </a:lnTo>
                <a:lnTo>
                  <a:pt x="11160029" y="2100188"/>
                </a:lnTo>
                <a:lnTo>
                  <a:pt x="11160029" y="2383292"/>
                </a:lnTo>
                <a:close/>
                <a:moveTo>
                  <a:pt x="10825363" y="2680112"/>
                </a:moveTo>
                <a:lnTo>
                  <a:pt x="10825363" y="2397008"/>
                </a:lnTo>
                <a:lnTo>
                  <a:pt x="11160029" y="2397008"/>
                </a:lnTo>
                <a:lnTo>
                  <a:pt x="11160029" y="2680112"/>
                </a:lnTo>
                <a:close/>
                <a:moveTo>
                  <a:pt x="10825363" y="2976922"/>
                </a:moveTo>
                <a:lnTo>
                  <a:pt x="10825363" y="2693828"/>
                </a:lnTo>
                <a:lnTo>
                  <a:pt x="11160029" y="2693828"/>
                </a:lnTo>
                <a:lnTo>
                  <a:pt x="11160029" y="2976922"/>
                </a:lnTo>
                <a:close/>
                <a:moveTo>
                  <a:pt x="10825363" y="3273742"/>
                </a:moveTo>
                <a:lnTo>
                  <a:pt x="10825363" y="2990638"/>
                </a:lnTo>
                <a:lnTo>
                  <a:pt x="11160029" y="2990638"/>
                </a:lnTo>
                <a:lnTo>
                  <a:pt x="11160029" y="3273742"/>
                </a:lnTo>
                <a:close/>
                <a:moveTo>
                  <a:pt x="10825363" y="3570541"/>
                </a:moveTo>
                <a:lnTo>
                  <a:pt x="10825363" y="3287447"/>
                </a:lnTo>
                <a:lnTo>
                  <a:pt x="11160029" y="3287447"/>
                </a:lnTo>
                <a:lnTo>
                  <a:pt x="11160029" y="3570541"/>
                </a:lnTo>
                <a:close/>
                <a:moveTo>
                  <a:pt x="10825363" y="3867361"/>
                </a:moveTo>
                <a:lnTo>
                  <a:pt x="10825363" y="3584257"/>
                </a:lnTo>
                <a:lnTo>
                  <a:pt x="11160029" y="3584257"/>
                </a:lnTo>
                <a:lnTo>
                  <a:pt x="11160029" y="3867361"/>
                </a:lnTo>
                <a:close/>
                <a:moveTo>
                  <a:pt x="10825363" y="4164171"/>
                </a:moveTo>
                <a:lnTo>
                  <a:pt x="10825363" y="3881077"/>
                </a:lnTo>
                <a:lnTo>
                  <a:pt x="11160029" y="3881077"/>
                </a:lnTo>
                <a:lnTo>
                  <a:pt x="11160029" y="4164171"/>
                </a:lnTo>
                <a:close/>
                <a:moveTo>
                  <a:pt x="10825363" y="4460991"/>
                </a:moveTo>
                <a:lnTo>
                  <a:pt x="10825363" y="4177897"/>
                </a:lnTo>
                <a:lnTo>
                  <a:pt x="11160029" y="4177897"/>
                </a:lnTo>
                <a:lnTo>
                  <a:pt x="11160029" y="4460991"/>
                </a:lnTo>
                <a:close/>
                <a:moveTo>
                  <a:pt x="10825363" y="4757811"/>
                </a:moveTo>
                <a:lnTo>
                  <a:pt x="10825363" y="4474707"/>
                </a:lnTo>
                <a:lnTo>
                  <a:pt x="11160029" y="4474707"/>
                </a:lnTo>
                <a:lnTo>
                  <a:pt x="11160029" y="4757811"/>
                </a:lnTo>
                <a:close/>
                <a:moveTo>
                  <a:pt x="10825363" y="5054610"/>
                </a:moveTo>
                <a:lnTo>
                  <a:pt x="10825363" y="4771516"/>
                </a:lnTo>
                <a:lnTo>
                  <a:pt x="11160029" y="4771516"/>
                </a:lnTo>
                <a:lnTo>
                  <a:pt x="11160029" y="5054610"/>
                </a:lnTo>
                <a:close/>
                <a:moveTo>
                  <a:pt x="10825363" y="5351441"/>
                </a:moveTo>
                <a:lnTo>
                  <a:pt x="10825363" y="5068337"/>
                </a:lnTo>
                <a:lnTo>
                  <a:pt x="11160029" y="5068337"/>
                </a:lnTo>
                <a:lnTo>
                  <a:pt x="11160029" y="5351441"/>
                </a:lnTo>
                <a:close/>
                <a:moveTo>
                  <a:pt x="10825363" y="5648250"/>
                </a:moveTo>
                <a:lnTo>
                  <a:pt x="10825363" y="5365157"/>
                </a:lnTo>
                <a:lnTo>
                  <a:pt x="11160029" y="5365157"/>
                </a:lnTo>
                <a:lnTo>
                  <a:pt x="11160029" y="5648250"/>
                </a:lnTo>
                <a:close/>
                <a:moveTo>
                  <a:pt x="10825363" y="5945060"/>
                </a:moveTo>
                <a:lnTo>
                  <a:pt x="10825363" y="5661966"/>
                </a:lnTo>
                <a:lnTo>
                  <a:pt x="11160029" y="5661966"/>
                </a:lnTo>
                <a:lnTo>
                  <a:pt x="11160029" y="5945060"/>
                </a:lnTo>
                <a:close/>
                <a:moveTo>
                  <a:pt x="10825363" y="6241880"/>
                </a:moveTo>
                <a:lnTo>
                  <a:pt x="10825363" y="5958776"/>
                </a:lnTo>
                <a:lnTo>
                  <a:pt x="11160029" y="5958776"/>
                </a:lnTo>
                <a:lnTo>
                  <a:pt x="11160029" y="6241880"/>
                </a:lnTo>
                <a:close/>
                <a:moveTo>
                  <a:pt x="10825363" y="6538690"/>
                </a:moveTo>
                <a:lnTo>
                  <a:pt x="10825363" y="6255596"/>
                </a:lnTo>
                <a:lnTo>
                  <a:pt x="11160029" y="6255596"/>
                </a:lnTo>
                <a:lnTo>
                  <a:pt x="11160029" y="6538690"/>
                </a:lnTo>
                <a:close/>
                <a:moveTo>
                  <a:pt x="10825363" y="6835499"/>
                </a:moveTo>
                <a:lnTo>
                  <a:pt x="10825363" y="6552406"/>
                </a:lnTo>
                <a:lnTo>
                  <a:pt x="11160029" y="6552406"/>
                </a:lnTo>
                <a:lnTo>
                  <a:pt x="11160029" y="6835499"/>
                </a:lnTo>
                <a:close/>
                <a:moveTo>
                  <a:pt x="10474483" y="305593"/>
                </a:moveTo>
                <a:lnTo>
                  <a:pt x="10474483" y="22489"/>
                </a:lnTo>
                <a:lnTo>
                  <a:pt x="10809160" y="22489"/>
                </a:lnTo>
                <a:lnTo>
                  <a:pt x="10809160" y="305593"/>
                </a:lnTo>
                <a:close/>
                <a:moveTo>
                  <a:pt x="10474483" y="602413"/>
                </a:moveTo>
                <a:lnTo>
                  <a:pt x="10474483" y="319309"/>
                </a:lnTo>
                <a:lnTo>
                  <a:pt x="10809160" y="319309"/>
                </a:lnTo>
                <a:lnTo>
                  <a:pt x="10809160" y="602413"/>
                </a:lnTo>
                <a:close/>
                <a:moveTo>
                  <a:pt x="10474483" y="899223"/>
                </a:moveTo>
                <a:lnTo>
                  <a:pt x="10474483" y="616129"/>
                </a:lnTo>
                <a:lnTo>
                  <a:pt x="10809160" y="616129"/>
                </a:lnTo>
                <a:lnTo>
                  <a:pt x="10809160" y="899223"/>
                </a:lnTo>
                <a:close/>
                <a:moveTo>
                  <a:pt x="10474483" y="1196033"/>
                </a:moveTo>
                <a:lnTo>
                  <a:pt x="10474483" y="912928"/>
                </a:lnTo>
                <a:lnTo>
                  <a:pt x="10809160" y="912928"/>
                </a:lnTo>
                <a:lnTo>
                  <a:pt x="10809160" y="1196033"/>
                </a:lnTo>
                <a:close/>
                <a:moveTo>
                  <a:pt x="10474483" y="1492853"/>
                </a:moveTo>
                <a:lnTo>
                  <a:pt x="10474483" y="1209749"/>
                </a:lnTo>
                <a:lnTo>
                  <a:pt x="10809160" y="1209749"/>
                </a:lnTo>
                <a:lnTo>
                  <a:pt x="10809160" y="1492853"/>
                </a:lnTo>
                <a:close/>
                <a:moveTo>
                  <a:pt x="10474483" y="1789662"/>
                </a:moveTo>
                <a:lnTo>
                  <a:pt x="10474483" y="1506569"/>
                </a:lnTo>
                <a:lnTo>
                  <a:pt x="10809160" y="1506569"/>
                </a:lnTo>
                <a:lnTo>
                  <a:pt x="10809160" y="1789662"/>
                </a:lnTo>
                <a:close/>
                <a:moveTo>
                  <a:pt x="10474483" y="2086472"/>
                </a:moveTo>
                <a:lnTo>
                  <a:pt x="10474483" y="1803368"/>
                </a:lnTo>
                <a:lnTo>
                  <a:pt x="10809160" y="1803368"/>
                </a:lnTo>
                <a:lnTo>
                  <a:pt x="10809160" y="2086472"/>
                </a:lnTo>
                <a:close/>
                <a:moveTo>
                  <a:pt x="10474483" y="2383292"/>
                </a:moveTo>
                <a:lnTo>
                  <a:pt x="10474483" y="2100188"/>
                </a:lnTo>
                <a:lnTo>
                  <a:pt x="10809160" y="2100188"/>
                </a:lnTo>
                <a:lnTo>
                  <a:pt x="10809160" y="2383292"/>
                </a:lnTo>
                <a:close/>
                <a:moveTo>
                  <a:pt x="10474483" y="2680112"/>
                </a:moveTo>
                <a:lnTo>
                  <a:pt x="10474483" y="2397008"/>
                </a:lnTo>
                <a:lnTo>
                  <a:pt x="10809160" y="2397008"/>
                </a:lnTo>
                <a:lnTo>
                  <a:pt x="10809160" y="2680112"/>
                </a:lnTo>
                <a:close/>
                <a:moveTo>
                  <a:pt x="10474483" y="2976922"/>
                </a:moveTo>
                <a:lnTo>
                  <a:pt x="10474483" y="2693828"/>
                </a:lnTo>
                <a:lnTo>
                  <a:pt x="10809160" y="2693828"/>
                </a:lnTo>
                <a:lnTo>
                  <a:pt x="10809160" y="2976922"/>
                </a:lnTo>
                <a:close/>
                <a:moveTo>
                  <a:pt x="10474483" y="3273742"/>
                </a:moveTo>
                <a:lnTo>
                  <a:pt x="10474483" y="2990638"/>
                </a:lnTo>
                <a:lnTo>
                  <a:pt x="10809160" y="2990638"/>
                </a:lnTo>
                <a:lnTo>
                  <a:pt x="10809160" y="3273742"/>
                </a:lnTo>
                <a:close/>
                <a:moveTo>
                  <a:pt x="10474483" y="3570541"/>
                </a:moveTo>
                <a:lnTo>
                  <a:pt x="10474483" y="3287447"/>
                </a:lnTo>
                <a:lnTo>
                  <a:pt x="10809160" y="3287447"/>
                </a:lnTo>
                <a:lnTo>
                  <a:pt x="10809160" y="3570541"/>
                </a:lnTo>
                <a:close/>
                <a:moveTo>
                  <a:pt x="10474483" y="3867361"/>
                </a:moveTo>
                <a:lnTo>
                  <a:pt x="10474483" y="3584257"/>
                </a:lnTo>
                <a:lnTo>
                  <a:pt x="10809160" y="3584257"/>
                </a:lnTo>
                <a:lnTo>
                  <a:pt x="10809160" y="3867361"/>
                </a:lnTo>
                <a:close/>
                <a:moveTo>
                  <a:pt x="10474483" y="4164171"/>
                </a:moveTo>
                <a:lnTo>
                  <a:pt x="10474483" y="3881077"/>
                </a:lnTo>
                <a:lnTo>
                  <a:pt x="10809160" y="3881077"/>
                </a:lnTo>
                <a:lnTo>
                  <a:pt x="10809160" y="4164171"/>
                </a:lnTo>
                <a:close/>
                <a:moveTo>
                  <a:pt x="10474483" y="4460991"/>
                </a:moveTo>
                <a:lnTo>
                  <a:pt x="10474483" y="4177897"/>
                </a:lnTo>
                <a:lnTo>
                  <a:pt x="10809160" y="4177897"/>
                </a:lnTo>
                <a:lnTo>
                  <a:pt x="10809160" y="4460991"/>
                </a:lnTo>
                <a:close/>
                <a:moveTo>
                  <a:pt x="10474483" y="4757811"/>
                </a:moveTo>
                <a:lnTo>
                  <a:pt x="10474483" y="4474707"/>
                </a:lnTo>
                <a:lnTo>
                  <a:pt x="10809160" y="4474707"/>
                </a:lnTo>
                <a:lnTo>
                  <a:pt x="10809160" y="4757811"/>
                </a:lnTo>
                <a:close/>
                <a:moveTo>
                  <a:pt x="10474483" y="5054610"/>
                </a:moveTo>
                <a:lnTo>
                  <a:pt x="10474483" y="4771516"/>
                </a:lnTo>
                <a:lnTo>
                  <a:pt x="10809160" y="4771516"/>
                </a:lnTo>
                <a:lnTo>
                  <a:pt x="10809160" y="5054610"/>
                </a:lnTo>
                <a:close/>
                <a:moveTo>
                  <a:pt x="10474483" y="5351441"/>
                </a:moveTo>
                <a:lnTo>
                  <a:pt x="10474483" y="5068337"/>
                </a:lnTo>
                <a:lnTo>
                  <a:pt x="10809160" y="5068337"/>
                </a:lnTo>
                <a:lnTo>
                  <a:pt x="10809160" y="5351441"/>
                </a:lnTo>
                <a:close/>
                <a:moveTo>
                  <a:pt x="10474483" y="5648250"/>
                </a:moveTo>
                <a:lnTo>
                  <a:pt x="10474483" y="5365157"/>
                </a:lnTo>
                <a:lnTo>
                  <a:pt x="10809160" y="5365157"/>
                </a:lnTo>
                <a:lnTo>
                  <a:pt x="10809160" y="5648250"/>
                </a:lnTo>
                <a:close/>
                <a:moveTo>
                  <a:pt x="10474483" y="5945060"/>
                </a:moveTo>
                <a:lnTo>
                  <a:pt x="10474483" y="5661966"/>
                </a:lnTo>
                <a:lnTo>
                  <a:pt x="10809160" y="5661966"/>
                </a:lnTo>
                <a:lnTo>
                  <a:pt x="10809160" y="5945060"/>
                </a:lnTo>
                <a:close/>
                <a:moveTo>
                  <a:pt x="10474483" y="6241880"/>
                </a:moveTo>
                <a:lnTo>
                  <a:pt x="10474483" y="5958776"/>
                </a:lnTo>
                <a:lnTo>
                  <a:pt x="10809160" y="5958776"/>
                </a:lnTo>
                <a:lnTo>
                  <a:pt x="10809160" y="6241880"/>
                </a:lnTo>
                <a:close/>
                <a:moveTo>
                  <a:pt x="10474483" y="6538690"/>
                </a:moveTo>
                <a:lnTo>
                  <a:pt x="10474483" y="6255596"/>
                </a:lnTo>
                <a:lnTo>
                  <a:pt x="10809160" y="6255596"/>
                </a:lnTo>
                <a:lnTo>
                  <a:pt x="10809160" y="6538690"/>
                </a:lnTo>
                <a:close/>
                <a:moveTo>
                  <a:pt x="10474483" y="6835499"/>
                </a:moveTo>
                <a:lnTo>
                  <a:pt x="10474483" y="6552406"/>
                </a:lnTo>
                <a:lnTo>
                  <a:pt x="10809160" y="6552406"/>
                </a:lnTo>
                <a:lnTo>
                  <a:pt x="10809160" y="6835499"/>
                </a:lnTo>
                <a:close/>
                <a:moveTo>
                  <a:pt x="10123614" y="305593"/>
                </a:moveTo>
                <a:lnTo>
                  <a:pt x="10123614" y="22489"/>
                </a:lnTo>
                <a:lnTo>
                  <a:pt x="10458269" y="22489"/>
                </a:lnTo>
                <a:lnTo>
                  <a:pt x="10458269" y="305593"/>
                </a:lnTo>
                <a:close/>
                <a:moveTo>
                  <a:pt x="10123614" y="602413"/>
                </a:moveTo>
                <a:lnTo>
                  <a:pt x="10123614" y="319309"/>
                </a:lnTo>
                <a:lnTo>
                  <a:pt x="10458269" y="319309"/>
                </a:lnTo>
                <a:lnTo>
                  <a:pt x="10458269" y="602413"/>
                </a:lnTo>
                <a:close/>
                <a:moveTo>
                  <a:pt x="10123614" y="899223"/>
                </a:moveTo>
                <a:lnTo>
                  <a:pt x="10123614" y="616129"/>
                </a:lnTo>
                <a:lnTo>
                  <a:pt x="10458269" y="616129"/>
                </a:lnTo>
                <a:lnTo>
                  <a:pt x="10458269" y="899223"/>
                </a:lnTo>
                <a:close/>
                <a:moveTo>
                  <a:pt x="10123614" y="1196033"/>
                </a:moveTo>
                <a:lnTo>
                  <a:pt x="10123614" y="912928"/>
                </a:lnTo>
                <a:lnTo>
                  <a:pt x="10458269" y="912928"/>
                </a:lnTo>
                <a:lnTo>
                  <a:pt x="10458269" y="1196033"/>
                </a:lnTo>
                <a:close/>
                <a:moveTo>
                  <a:pt x="10123614" y="1492853"/>
                </a:moveTo>
                <a:lnTo>
                  <a:pt x="10123614" y="1209749"/>
                </a:lnTo>
                <a:lnTo>
                  <a:pt x="10458269" y="1209749"/>
                </a:lnTo>
                <a:lnTo>
                  <a:pt x="10458269" y="1492853"/>
                </a:lnTo>
                <a:close/>
                <a:moveTo>
                  <a:pt x="10123614" y="1789662"/>
                </a:moveTo>
                <a:lnTo>
                  <a:pt x="10123614" y="1506569"/>
                </a:lnTo>
                <a:lnTo>
                  <a:pt x="10458269" y="1506569"/>
                </a:lnTo>
                <a:lnTo>
                  <a:pt x="10458269" y="1789662"/>
                </a:lnTo>
                <a:close/>
                <a:moveTo>
                  <a:pt x="10123614" y="2086472"/>
                </a:moveTo>
                <a:lnTo>
                  <a:pt x="10123614" y="1803368"/>
                </a:lnTo>
                <a:lnTo>
                  <a:pt x="10458269" y="1803368"/>
                </a:lnTo>
                <a:lnTo>
                  <a:pt x="10458269" y="2086472"/>
                </a:lnTo>
                <a:close/>
                <a:moveTo>
                  <a:pt x="10123614" y="2383292"/>
                </a:moveTo>
                <a:lnTo>
                  <a:pt x="10123614" y="2100188"/>
                </a:lnTo>
                <a:lnTo>
                  <a:pt x="10458269" y="2100188"/>
                </a:lnTo>
                <a:lnTo>
                  <a:pt x="10458269" y="2383292"/>
                </a:lnTo>
                <a:close/>
                <a:moveTo>
                  <a:pt x="10123614" y="2680112"/>
                </a:moveTo>
                <a:lnTo>
                  <a:pt x="10123614" y="2397008"/>
                </a:lnTo>
                <a:lnTo>
                  <a:pt x="10458269" y="2397008"/>
                </a:lnTo>
                <a:lnTo>
                  <a:pt x="10458269" y="2680112"/>
                </a:lnTo>
                <a:close/>
                <a:moveTo>
                  <a:pt x="10123614" y="2976922"/>
                </a:moveTo>
                <a:lnTo>
                  <a:pt x="10123614" y="2693828"/>
                </a:lnTo>
                <a:lnTo>
                  <a:pt x="10458269" y="2693828"/>
                </a:lnTo>
                <a:lnTo>
                  <a:pt x="10458269" y="2976922"/>
                </a:lnTo>
                <a:close/>
                <a:moveTo>
                  <a:pt x="10123614" y="3273742"/>
                </a:moveTo>
                <a:lnTo>
                  <a:pt x="10123614" y="2990638"/>
                </a:lnTo>
                <a:lnTo>
                  <a:pt x="10458269" y="2990638"/>
                </a:lnTo>
                <a:lnTo>
                  <a:pt x="10458269" y="3273742"/>
                </a:lnTo>
                <a:close/>
                <a:moveTo>
                  <a:pt x="10123614" y="3570541"/>
                </a:moveTo>
                <a:lnTo>
                  <a:pt x="10123614" y="3287447"/>
                </a:lnTo>
                <a:lnTo>
                  <a:pt x="10458269" y="3287447"/>
                </a:lnTo>
                <a:lnTo>
                  <a:pt x="10458269" y="3570541"/>
                </a:lnTo>
                <a:close/>
                <a:moveTo>
                  <a:pt x="10123614" y="3867361"/>
                </a:moveTo>
                <a:lnTo>
                  <a:pt x="10123614" y="3584257"/>
                </a:lnTo>
                <a:lnTo>
                  <a:pt x="10458269" y="3584257"/>
                </a:lnTo>
                <a:lnTo>
                  <a:pt x="10458269" y="3867361"/>
                </a:lnTo>
                <a:close/>
                <a:moveTo>
                  <a:pt x="10123614" y="4164171"/>
                </a:moveTo>
                <a:lnTo>
                  <a:pt x="10123614" y="3881077"/>
                </a:lnTo>
                <a:lnTo>
                  <a:pt x="10458269" y="3881077"/>
                </a:lnTo>
                <a:lnTo>
                  <a:pt x="10458269" y="4164171"/>
                </a:lnTo>
                <a:close/>
                <a:moveTo>
                  <a:pt x="10123614" y="4460991"/>
                </a:moveTo>
                <a:lnTo>
                  <a:pt x="10123614" y="4177897"/>
                </a:lnTo>
                <a:lnTo>
                  <a:pt x="10458269" y="4177897"/>
                </a:lnTo>
                <a:lnTo>
                  <a:pt x="10458269" y="4460991"/>
                </a:lnTo>
                <a:close/>
                <a:moveTo>
                  <a:pt x="10123614" y="4757811"/>
                </a:moveTo>
                <a:lnTo>
                  <a:pt x="10123614" y="4474707"/>
                </a:lnTo>
                <a:lnTo>
                  <a:pt x="10458269" y="4474707"/>
                </a:lnTo>
                <a:lnTo>
                  <a:pt x="10458269" y="4757811"/>
                </a:lnTo>
                <a:close/>
                <a:moveTo>
                  <a:pt x="10123614" y="5054610"/>
                </a:moveTo>
                <a:lnTo>
                  <a:pt x="10123614" y="4771516"/>
                </a:lnTo>
                <a:lnTo>
                  <a:pt x="10458269" y="4771516"/>
                </a:lnTo>
                <a:lnTo>
                  <a:pt x="10458269" y="5054610"/>
                </a:lnTo>
                <a:close/>
                <a:moveTo>
                  <a:pt x="10123614" y="5351441"/>
                </a:moveTo>
                <a:lnTo>
                  <a:pt x="10123614" y="5068337"/>
                </a:lnTo>
                <a:lnTo>
                  <a:pt x="10458269" y="5068337"/>
                </a:lnTo>
                <a:lnTo>
                  <a:pt x="10458269" y="5351441"/>
                </a:lnTo>
                <a:close/>
                <a:moveTo>
                  <a:pt x="10123614" y="5648250"/>
                </a:moveTo>
                <a:lnTo>
                  <a:pt x="10123614" y="5365157"/>
                </a:lnTo>
                <a:lnTo>
                  <a:pt x="10458269" y="5365157"/>
                </a:lnTo>
                <a:lnTo>
                  <a:pt x="10458269" y="5648250"/>
                </a:lnTo>
                <a:close/>
                <a:moveTo>
                  <a:pt x="10123614" y="5945060"/>
                </a:moveTo>
                <a:lnTo>
                  <a:pt x="10123614" y="5661966"/>
                </a:lnTo>
                <a:lnTo>
                  <a:pt x="10458269" y="5661966"/>
                </a:lnTo>
                <a:lnTo>
                  <a:pt x="10458269" y="5945060"/>
                </a:lnTo>
                <a:close/>
                <a:moveTo>
                  <a:pt x="10123614" y="6241880"/>
                </a:moveTo>
                <a:lnTo>
                  <a:pt x="10123614" y="5958776"/>
                </a:lnTo>
                <a:lnTo>
                  <a:pt x="10458269" y="5958776"/>
                </a:lnTo>
                <a:lnTo>
                  <a:pt x="10458269" y="6241880"/>
                </a:lnTo>
                <a:close/>
                <a:moveTo>
                  <a:pt x="10123614" y="6538690"/>
                </a:moveTo>
                <a:lnTo>
                  <a:pt x="10123614" y="6255596"/>
                </a:lnTo>
                <a:lnTo>
                  <a:pt x="10458269" y="6255596"/>
                </a:lnTo>
                <a:lnTo>
                  <a:pt x="10458269" y="6538690"/>
                </a:lnTo>
                <a:close/>
                <a:moveTo>
                  <a:pt x="10123614" y="6835499"/>
                </a:moveTo>
                <a:lnTo>
                  <a:pt x="10123614" y="6552406"/>
                </a:lnTo>
                <a:lnTo>
                  <a:pt x="10458269" y="6552406"/>
                </a:lnTo>
                <a:lnTo>
                  <a:pt x="10458269" y="6835499"/>
                </a:lnTo>
                <a:close/>
                <a:moveTo>
                  <a:pt x="9772734" y="305593"/>
                </a:moveTo>
                <a:lnTo>
                  <a:pt x="9772734" y="22489"/>
                </a:lnTo>
                <a:lnTo>
                  <a:pt x="10107390" y="22489"/>
                </a:lnTo>
                <a:lnTo>
                  <a:pt x="10107390" y="305593"/>
                </a:lnTo>
                <a:close/>
                <a:moveTo>
                  <a:pt x="9772734" y="602413"/>
                </a:moveTo>
                <a:lnTo>
                  <a:pt x="9772734" y="319309"/>
                </a:lnTo>
                <a:lnTo>
                  <a:pt x="10107390" y="319309"/>
                </a:lnTo>
                <a:lnTo>
                  <a:pt x="10107390" y="602413"/>
                </a:lnTo>
                <a:close/>
                <a:moveTo>
                  <a:pt x="9772734" y="899223"/>
                </a:moveTo>
                <a:lnTo>
                  <a:pt x="9772734" y="616129"/>
                </a:lnTo>
                <a:lnTo>
                  <a:pt x="10107390" y="616129"/>
                </a:lnTo>
                <a:lnTo>
                  <a:pt x="10107390" y="899223"/>
                </a:lnTo>
                <a:close/>
                <a:moveTo>
                  <a:pt x="9772734" y="1196033"/>
                </a:moveTo>
                <a:lnTo>
                  <a:pt x="9772734" y="912928"/>
                </a:lnTo>
                <a:lnTo>
                  <a:pt x="10107390" y="912928"/>
                </a:lnTo>
                <a:lnTo>
                  <a:pt x="10107390" y="1196033"/>
                </a:lnTo>
                <a:close/>
                <a:moveTo>
                  <a:pt x="9772734" y="1492853"/>
                </a:moveTo>
                <a:lnTo>
                  <a:pt x="9772734" y="1209749"/>
                </a:lnTo>
                <a:lnTo>
                  <a:pt x="10107390" y="1209749"/>
                </a:lnTo>
                <a:lnTo>
                  <a:pt x="10107390" y="1492853"/>
                </a:lnTo>
                <a:close/>
                <a:moveTo>
                  <a:pt x="9772734" y="1789662"/>
                </a:moveTo>
                <a:lnTo>
                  <a:pt x="9772734" y="1506569"/>
                </a:lnTo>
                <a:lnTo>
                  <a:pt x="10107390" y="1506569"/>
                </a:lnTo>
                <a:lnTo>
                  <a:pt x="10107390" y="1789662"/>
                </a:lnTo>
                <a:close/>
                <a:moveTo>
                  <a:pt x="9772734" y="2086472"/>
                </a:moveTo>
                <a:lnTo>
                  <a:pt x="9772734" y="1803368"/>
                </a:lnTo>
                <a:lnTo>
                  <a:pt x="10107390" y="1803368"/>
                </a:lnTo>
                <a:lnTo>
                  <a:pt x="10107390" y="2086472"/>
                </a:lnTo>
                <a:close/>
                <a:moveTo>
                  <a:pt x="9772734" y="2383292"/>
                </a:moveTo>
                <a:lnTo>
                  <a:pt x="9772734" y="2100188"/>
                </a:lnTo>
                <a:lnTo>
                  <a:pt x="10107390" y="2100188"/>
                </a:lnTo>
                <a:lnTo>
                  <a:pt x="10107390" y="2383292"/>
                </a:lnTo>
                <a:close/>
                <a:moveTo>
                  <a:pt x="9772734" y="2680112"/>
                </a:moveTo>
                <a:lnTo>
                  <a:pt x="9772734" y="2397008"/>
                </a:lnTo>
                <a:lnTo>
                  <a:pt x="10107390" y="2397008"/>
                </a:lnTo>
                <a:lnTo>
                  <a:pt x="10107390" y="2680112"/>
                </a:lnTo>
                <a:close/>
                <a:moveTo>
                  <a:pt x="9772734" y="2976922"/>
                </a:moveTo>
                <a:lnTo>
                  <a:pt x="9772734" y="2693828"/>
                </a:lnTo>
                <a:lnTo>
                  <a:pt x="10107390" y="2693828"/>
                </a:lnTo>
                <a:lnTo>
                  <a:pt x="10107390" y="2976922"/>
                </a:lnTo>
                <a:close/>
                <a:moveTo>
                  <a:pt x="9772734" y="3273742"/>
                </a:moveTo>
                <a:lnTo>
                  <a:pt x="9772734" y="2990638"/>
                </a:lnTo>
                <a:lnTo>
                  <a:pt x="10107390" y="2990638"/>
                </a:lnTo>
                <a:lnTo>
                  <a:pt x="10107390" y="3273742"/>
                </a:lnTo>
                <a:close/>
                <a:moveTo>
                  <a:pt x="9772734" y="3570541"/>
                </a:moveTo>
                <a:lnTo>
                  <a:pt x="9772734" y="3287447"/>
                </a:lnTo>
                <a:lnTo>
                  <a:pt x="10107390" y="3287447"/>
                </a:lnTo>
                <a:lnTo>
                  <a:pt x="10107390" y="3570541"/>
                </a:lnTo>
                <a:close/>
                <a:moveTo>
                  <a:pt x="9772734" y="3867361"/>
                </a:moveTo>
                <a:lnTo>
                  <a:pt x="9772734" y="3584257"/>
                </a:lnTo>
                <a:lnTo>
                  <a:pt x="10107390" y="3584257"/>
                </a:lnTo>
                <a:lnTo>
                  <a:pt x="10107390" y="3867361"/>
                </a:lnTo>
                <a:close/>
                <a:moveTo>
                  <a:pt x="9772734" y="4164171"/>
                </a:moveTo>
                <a:lnTo>
                  <a:pt x="9772734" y="3881077"/>
                </a:lnTo>
                <a:lnTo>
                  <a:pt x="10107390" y="3881077"/>
                </a:lnTo>
                <a:lnTo>
                  <a:pt x="10107390" y="4164171"/>
                </a:lnTo>
                <a:close/>
                <a:moveTo>
                  <a:pt x="9772734" y="4460991"/>
                </a:moveTo>
                <a:lnTo>
                  <a:pt x="9772734" y="4177897"/>
                </a:lnTo>
                <a:lnTo>
                  <a:pt x="10107390" y="4177897"/>
                </a:lnTo>
                <a:lnTo>
                  <a:pt x="10107390" y="4460991"/>
                </a:lnTo>
                <a:close/>
                <a:moveTo>
                  <a:pt x="9772734" y="4757811"/>
                </a:moveTo>
                <a:lnTo>
                  <a:pt x="9772734" y="4474707"/>
                </a:lnTo>
                <a:lnTo>
                  <a:pt x="10107390" y="4474707"/>
                </a:lnTo>
                <a:lnTo>
                  <a:pt x="10107390" y="4757811"/>
                </a:lnTo>
                <a:close/>
                <a:moveTo>
                  <a:pt x="9772734" y="5054610"/>
                </a:moveTo>
                <a:lnTo>
                  <a:pt x="9772734" y="4771516"/>
                </a:lnTo>
                <a:lnTo>
                  <a:pt x="10107390" y="4771516"/>
                </a:lnTo>
                <a:lnTo>
                  <a:pt x="10107390" y="5054610"/>
                </a:lnTo>
                <a:close/>
                <a:moveTo>
                  <a:pt x="9772734" y="5351441"/>
                </a:moveTo>
                <a:lnTo>
                  <a:pt x="9772734" y="5068337"/>
                </a:lnTo>
                <a:lnTo>
                  <a:pt x="10107390" y="5068337"/>
                </a:lnTo>
                <a:lnTo>
                  <a:pt x="10107390" y="5351441"/>
                </a:lnTo>
                <a:close/>
                <a:moveTo>
                  <a:pt x="9772734" y="5648250"/>
                </a:moveTo>
                <a:lnTo>
                  <a:pt x="9772734" y="5365157"/>
                </a:lnTo>
                <a:lnTo>
                  <a:pt x="10107390" y="5365157"/>
                </a:lnTo>
                <a:lnTo>
                  <a:pt x="10107390" y="5648250"/>
                </a:lnTo>
                <a:close/>
                <a:moveTo>
                  <a:pt x="9772734" y="5945060"/>
                </a:moveTo>
                <a:lnTo>
                  <a:pt x="9772734" y="5661966"/>
                </a:lnTo>
                <a:lnTo>
                  <a:pt x="10107390" y="5661966"/>
                </a:lnTo>
                <a:lnTo>
                  <a:pt x="10107390" y="5945060"/>
                </a:lnTo>
                <a:close/>
                <a:moveTo>
                  <a:pt x="9772734" y="6241880"/>
                </a:moveTo>
                <a:lnTo>
                  <a:pt x="9772734" y="5958776"/>
                </a:lnTo>
                <a:lnTo>
                  <a:pt x="10107390" y="5958776"/>
                </a:lnTo>
                <a:lnTo>
                  <a:pt x="10107390" y="6241880"/>
                </a:lnTo>
                <a:close/>
                <a:moveTo>
                  <a:pt x="9772734" y="6538690"/>
                </a:moveTo>
                <a:lnTo>
                  <a:pt x="9772734" y="6255596"/>
                </a:lnTo>
                <a:lnTo>
                  <a:pt x="10107390" y="6255596"/>
                </a:lnTo>
                <a:lnTo>
                  <a:pt x="10107390" y="6538690"/>
                </a:lnTo>
                <a:close/>
                <a:moveTo>
                  <a:pt x="9772734" y="6835499"/>
                </a:moveTo>
                <a:lnTo>
                  <a:pt x="9772734" y="6552406"/>
                </a:lnTo>
                <a:lnTo>
                  <a:pt x="10107390" y="6552406"/>
                </a:lnTo>
                <a:lnTo>
                  <a:pt x="10107390" y="6835499"/>
                </a:lnTo>
                <a:close/>
                <a:moveTo>
                  <a:pt x="9421844" y="305593"/>
                </a:moveTo>
                <a:lnTo>
                  <a:pt x="9421844" y="22489"/>
                </a:lnTo>
                <a:lnTo>
                  <a:pt x="9756520" y="22489"/>
                </a:lnTo>
                <a:lnTo>
                  <a:pt x="9756520" y="305593"/>
                </a:lnTo>
                <a:close/>
                <a:moveTo>
                  <a:pt x="9421844" y="602413"/>
                </a:moveTo>
                <a:lnTo>
                  <a:pt x="9421844" y="319309"/>
                </a:lnTo>
                <a:lnTo>
                  <a:pt x="9756520" y="319309"/>
                </a:lnTo>
                <a:lnTo>
                  <a:pt x="9756520" y="602413"/>
                </a:lnTo>
                <a:close/>
                <a:moveTo>
                  <a:pt x="9421844" y="899223"/>
                </a:moveTo>
                <a:lnTo>
                  <a:pt x="9421844" y="616129"/>
                </a:lnTo>
                <a:lnTo>
                  <a:pt x="9756520" y="616129"/>
                </a:lnTo>
                <a:lnTo>
                  <a:pt x="9756520" y="899223"/>
                </a:lnTo>
                <a:close/>
                <a:moveTo>
                  <a:pt x="9421844" y="1196033"/>
                </a:moveTo>
                <a:lnTo>
                  <a:pt x="9421844" y="912928"/>
                </a:lnTo>
                <a:lnTo>
                  <a:pt x="9756520" y="912928"/>
                </a:lnTo>
                <a:lnTo>
                  <a:pt x="9756520" y="1196033"/>
                </a:lnTo>
                <a:close/>
                <a:moveTo>
                  <a:pt x="9421844" y="1492853"/>
                </a:moveTo>
                <a:lnTo>
                  <a:pt x="9421844" y="1209749"/>
                </a:lnTo>
                <a:lnTo>
                  <a:pt x="9756520" y="1209749"/>
                </a:lnTo>
                <a:lnTo>
                  <a:pt x="9756520" y="1492853"/>
                </a:lnTo>
                <a:close/>
                <a:moveTo>
                  <a:pt x="9421844" y="1789662"/>
                </a:moveTo>
                <a:lnTo>
                  <a:pt x="9421844" y="1506569"/>
                </a:lnTo>
                <a:lnTo>
                  <a:pt x="9756520" y="1506569"/>
                </a:lnTo>
                <a:lnTo>
                  <a:pt x="9756520" y="1789662"/>
                </a:lnTo>
                <a:close/>
                <a:moveTo>
                  <a:pt x="9421844" y="2086472"/>
                </a:moveTo>
                <a:lnTo>
                  <a:pt x="9421844" y="1803368"/>
                </a:lnTo>
                <a:lnTo>
                  <a:pt x="9756520" y="1803368"/>
                </a:lnTo>
                <a:lnTo>
                  <a:pt x="9756520" y="2086472"/>
                </a:lnTo>
                <a:close/>
                <a:moveTo>
                  <a:pt x="9421844" y="2383292"/>
                </a:moveTo>
                <a:lnTo>
                  <a:pt x="9421844" y="2100188"/>
                </a:lnTo>
                <a:lnTo>
                  <a:pt x="9756520" y="2100188"/>
                </a:lnTo>
                <a:lnTo>
                  <a:pt x="9756520" y="2383292"/>
                </a:lnTo>
                <a:close/>
                <a:moveTo>
                  <a:pt x="9421844" y="2680112"/>
                </a:moveTo>
                <a:lnTo>
                  <a:pt x="9421844" y="2397008"/>
                </a:lnTo>
                <a:lnTo>
                  <a:pt x="9756520" y="2397008"/>
                </a:lnTo>
                <a:lnTo>
                  <a:pt x="9756520" y="2680112"/>
                </a:lnTo>
                <a:close/>
                <a:moveTo>
                  <a:pt x="9421844" y="2976922"/>
                </a:moveTo>
                <a:lnTo>
                  <a:pt x="9421844" y="2693828"/>
                </a:lnTo>
                <a:lnTo>
                  <a:pt x="9756520" y="2693828"/>
                </a:lnTo>
                <a:lnTo>
                  <a:pt x="9756520" y="2976922"/>
                </a:lnTo>
                <a:close/>
                <a:moveTo>
                  <a:pt x="9421844" y="3273742"/>
                </a:moveTo>
                <a:lnTo>
                  <a:pt x="9421844" y="2990638"/>
                </a:lnTo>
                <a:lnTo>
                  <a:pt x="9756520" y="2990638"/>
                </a:lnTo>
                <a:lnTo>
                  <a:pt x="9756520" y="3273742"/>
                </a:lnTo>
                <a:close/>
                <a:moveTo>
                  <a:pt x="9421844" y="3570541"/>
                </a:moveTo>
                <a:lnTo>
                  <a:pt x="9421844" y="3287447"/>
                </a:lnTo>
                <a:lnTo>
                  <a:pt x="9756520" y="3287447"/>
                </a:lnTo>
                <a:lnTo>
                  <a:pt x="9756520" y="3570541"/>
                </a:lnTo>
                <a:close/>
                <a:moveTo>
                  <a:pt x="9421844" y="3867361"/>
                </a:moveTo>
                <a:lnTo>
                  <a:pt x="9421844" y="3584257"/>
                </a:lnTo>
                <a:lnTo>
                  <a:pt x="9756520" y="3584257"/>
                </a:lnTo>
                <a:lnTo>
                  <a:pt x="9756520" y="3867361"/>
                </a:lnTo>
                <a:close/>
                <a:moveTo>
                  <a:pt x="9421844" y="4164171"/>
                </a:moveTo>
                <a:lnTo>
                  <a:pt x="9421844" y="3881077"/>
                </a:lnTo>
                <a:lnTo>
                  <a:pt x="9756520" y="3881077"/>
                </a:lnTo>
                <a:lnTo>
                  <a:pt x="9756520" y="4164171"/>
                </a:lnTo>
                <a:close/>
                <a:moveTo>
                  <a:pt x="9421844" y="4460991"/>
                </a:moveTo>
                <a:lnTo>
                  <a:pt x="9421844" y="4177897"/>
                </a:lnTo>
                <a:lnTo>
                  <a:pt x="9756520" y="4177897"/>
                </a:lnTo>
                <a:lnTo>
                  <a:pt x="9756520" y="4460991"/>
                </a:lnTo>
                <a:close/>
                <a:moveTo>
                  <a:pt x="9421844" y="4757811"/>
                </a:moveTo>
                <a:lnTo>
                  <a:pt x="9421844" y="4474707"/>
                </a:lnTo>
                <a:lnTo>
                  <a:pt x="9756520" y="4474707"/>
                </a:lnTo>
                <a:lnTo>
                  <a:pt x="9756520" y="4757811"/>
                </a:lnTo>
                <a:close/>
                <a:moveTo>
                  <a:pt x="9421844" y="5054610"/>
                </a:moveTo>
                <a:lnTo>
                  <a:pt x="9421844" y="4771516"/>
                </a:lnTo>
                <a:lnTo>
                  <a:pt x="9756520" y="4771516"/>
                </a:lnTo>
                <a:lnTo>
                  <a:pt x="9756520" y="5054610"/>
                </a:lnTo>
                <a:close/>
                <a:moveTo>
                  <a:pt x="9421844" y="5351441"/>
                </a:moveTo>
                <a:lnTo>
                  <a:pt x="9421844" y="5068337"/>
                </a:lnTo>
                <a:lnTo>
                  <a:pt x="9756520" y="5068337"/>
                </a:lnTo>
                <a:lnTo>
                  <a:pt x="9756520" y="5351441"/>
                </a:lnTo>
                <a:close/>
                <a:moveTo>
                  <a:pt x="9421844" y="5648250"/>
                </a:moveTo>
                <a:lnTo>
                  <a:pt x="9421844" y="5365157"/>
                </a:lnTo>
                <a:lnTo>
                  <a:pt x="9756520" y="5365157"/>
                </a:lnTo>
                <a:lnTo>
                  <a:pt x="9756520" y="5648250"/>
                </a:lnTo>
                <a:close/>
                <a:moveTo>
                  <a:pt x="9421844" y="5945060"/>
                </a:moveTo>
                <a:lnTo>
                  <a:pt x="9421844" y="5661966"/>
                </a:lnTo>
                <a:lnTo>
                  <a:pt x="9756520" y="5661966"/>
                </a:lnTo>
                <a:lnTo>
                  <a:pt x="9756520" y="5945060"/>
                </a:lnTo>
                <a:close/>
                <a:moveTo>
                  <a:pt x="9421844" y="6241880"/>
                </a:moveTo>
                <a:lnTo>
                  <a:pt x="9421844" y="5958776"/>
                </a:lnTo>
                <a:lnTo>
                  <a:pt x="9756520" y="5958776"/>
                </a:lnTo>
                <a:lnTo>
                  <a:pt x="9756520" y="6241880"/>
                </a:lnTo>
                <a:close/>
                <a:moveTo>
                  <a:pt x="9421844" y="6538690"/>
                </a:moveTo>
                <a:lnTo>
                  <a:pt x="9421844" y="6255596"/>
                </a:lnTo>
                <a:lnTo>
                  <a:pt x="9756520" y="6255596"/>
                </a:lnTo>
                <a:lnTo>
                  <a:pt x="9756520" y="6538690"/>
                </a:lnTo>
                <a:close/>
                <a:moveTo>
                  <a:pt x="9421844" y="6835499"/>
                </a:moveTo>
                <a:lnTo>
                  <a:pt x="9421844" y="6552406"/>
                </a:lnTo>
                <a:lnTo>
                  <a:pt x="9756520" y="6552406"/>
                </a:lnTo>
                <a:lnTo>
                  <a:pt x="9756520" y="6835499"/>
                </a:lnTo>
                <a:close/>
                <a:moveTo>
                  <a:pt x="9070964" y="305593"/>
                </a:moveTo>
                <a:lnTo>
                  <a:pt x="9070964" y="22489"/>
                </a:lnTo>
                <a:lnTo>
                  <a:pt x="9405630" y="22489"/>
                </a:lnTo>
                <a:lnTo>
                  <a:pt x="9405630" y="305593"/>
                </a:lnTo>
                <a:close/>
                <a:moveTo>
                  <a:pt x="9070964" y="602413"/>
                </a:moveTo>
                <a:lnTo>
                  <a:pt x="9070964" y="319309"/>
                </a:lnTo>
                <a:lnTo>
                  <a:pt x="9405630" y="319309"/>
                </a:lnTo>
                <a:lnTo>
                  <a:pt x="9405630" y="602413"/>
                </a:lnTo>
                <a:close/>
                <a:moveTo>
                  <a:pt x="9070964" y="899223"/>
                </a:moveTo>
                <a:lnTo>
                  <a:pt x="9070964" y="616129"/>
                </a:lnTo>
                <a:lnTo>
                  <a:pt x="9405630" y="616129"/>
                </a:lnTo>
                <a:lnTo>
                  <a:pt x="9405630" y="899223"/>
                </a:lnTo>
                <a:close/>
                <a:moveTo>
                  <a:pt x="9070964" y="1196033"/>
                </a:moveTo>
                <a:lnTo>
                  <a:pt x="9070964" y="912928"/>
                </a:lnTo>
                <a:lnTo>
                  <a:pt x="9405630" y="912928"/>
                </a:lnTo>
                <a:lnTo>
                  <a:pt x="9405630" y="1196033"/>
                </a:lnTo>
                <a:close/>
                <a:moveTo>
                  <a:pt x="9070964" y="1492853"/>
                </a:moveTo>
                <a:lnTo>
                  <a:pt x="9070964" y="1209749"/>
                </a:lnTo>
                <a:lnTo>
                  <a:pt x="9405630" y="1209749"/>
                </a:lnTo>
                <a:lnTo>
                  <a:pt x="9405630" y="1492853"/>
                </a:lnTo>
                <a:close/>
                <a:moveTo>
                  <a:pt x="9070964" y="1789662"/>
                </a:moveTo>
                <a:lnTo>
                  <a:pt x="9070964" y="1506569"/>
                </a:lnTo>
                <a:lnTo>
                  <a:pt x="9405630" y="1506569"/>
                </a:lnTo>
                <a:lnTo>
                  <a:pt x="9405630" y="1789662"/>
                </a:lnTo>
                <a:close/>
                <a:moveTo>
                  <a:pt x="9070964" y="2086472"/>
                </a:moveTo>
                <a:lnTo>
                  <a:pt x="9070964" y="1803368"/>
                </a:lnTo>
                <a:lnTo>
                  <a:pt x="9405630" y="1803368"/>
                </a:lnTo>
                <a:lnTo>
                  <a:pt x="9405630" y="2086472"/>
                </a:lnTo>
                <a:close/>
                <a:moveTo>
                  <a:pt x="9070964" y="2383292"/>
                </a:moveTo>
                <a:lnTo>
                  <a:pt x="9070964" y="2100188"/>
                </a:lnTo>
                <a:lnTo>
                  <a:pt x="9405630" y="2100188"/>
                </a:lnTo>
                <a:lnTo>
                  <a:pt x="9405630" y="2383292"/>
                </a:lnTo>
                <a:close/>
                <a:moveTo>
                  <a:pt x="9070964" y="2680112"/>
                </a:moveTo>
                <a:lnTo>
                  <a:pt x="9070964" y="2397008"/>
                </a:lnTo>
                <a:lnTo>
                  <a:pt x="9405630" y="2397008"/>
                </a:lnTo>
                <a:lnTo>
                  <a:pt x="9405630" y="2680112"/>
                </a:lnTo>
                <a:close/>
                <a:moveTo>
                  <a:pt x="9070964" y="2976922"/>
                </a:moveTo>
                <a:lnTo>
                  <a:pt x="9070964" y="2693828"/>
                </a:lnTo>
                <a:lnTo>
                  <a:pt x="9405630" y="2693828"/>
                </a:lnTo>
                <a:lnTo>
                  <a:pt x="9405630" y="2976922"/>
                </a:lnTo>
                <a:close/>
                <a:moveTo>
                  <a:pt x="9070964" y="3273742"/>
                </a:moveTo>
                <a:lnTo>
                  <a:pt x="9070964" y="2990638"/>
                </a:lnTo>
                <a:lnTo>
                  <a:pt x="9405630" y="2990638"/>
                </a:lnTo>
                <a:lnTo>
                  <a:pt x="9405630" y="3273742"/>
                </a:lnTo>
                <a:close/>
                <a:moveTo>
                  <a:pt x="9070964" y="3570541"/>
                </a:moveTo>
                <a:lnTo>
                  <a:pt x="9070964" y="3287447"/>
                </a:lnTo>
                <a:lnTo>
                  <a:pt x="9405630" y="3287447"/>
                </a:lnTo>
                <a:lnTo>
                  <a:pt x="9405630" y="3570541"/>
                </a:lnTo>
                <a:close/>
                <a:moveTo>
                  <a:pt x="9070964" y="3867361"/>
                </a:moveTo>
                <a:lnTo>
                  <a:pt x="9070964" y="3584257"/>
                </a:lnTo>
                <a:lnTo>
                  <a:pt x="9405630" y="3584257"/>
                </a:lnTo>
                <a:lnTo>
                  <a:pt x="9405630" y="3867361"/>
                </a:lnTo>
                <a:close/>
                <a:moveTo>
                  <a:pt x="9070964" y="4164171"/>
                </a:moveTo>
                <a:lnTo>
                  <a:pt x="9070964" y="3881077"/>
                </a:lnTo>
                <a:lnTo>
                  <a:pt x="9405630" y="3881077"/>
                </a:lnTo>
                <a:lnTo>
                  <a:pt x="9405630" y="4164171"/>
                </a:lnTo>
                <a:close/>
                <a:moveTo>
                  <a:pt x="9070964" y="4460991"/>
                </a:moveTo>
                <a:lnTo>
                  <a:pt x="9070964" y="4177897"/>
                </a:lnTo>
                <a:lnTo>
                  <a:pt x="9405630" y="4177897"/>
                </a:lnTo>
                <a:lnTo>
                  <a:pt x="9405630" y="4460991"/>
                </a:lnTo>
                <a:close/>
                <a:moveTo>
                  <a:pt x="9070964" y="4757811"/>
                </a:moveTo>
                <a:lnTo>
                  <a:pt x="9070964" y="4474707"/>
                </a:lnTo>
                <a:lnTo>
                  <a:pt x="9405630" y="4474707"/>
                </a:lnTo>
                <a:lnTo>
                  <a:pt x="9405630" y="4757811"/>
                </a:lnTo>
                <a:close/>
                <a:moveTo>
                  <a:pt x="9070964" y="5054610"/>
                </a:moveTo>
                <a:lnTo>
                  <a:pt x="9070964" y="4771516"/>
                </a:lnTo>
                <a:lnTo>
                  <a:pt x="9405630" y="4771516"/>
                </a:lnTo>
                <a:lnTo>
                  <a:pt x="9405630" y="5054610"/>
                </a:lnTo>
                <a:close/>
                <a:moveTo>
                  <a:pt x="9070964" y="5351441"/>
                </a:moveTo>
                <a:lnTo>
                  <a:pt x="9070964" y="5068337"/>
                </a:lnTo>
                <a:lnTo>
                  <a:pt x="9405630" y="5068337"/>
                </a:lnTo>
                <a:lnTo>
                  <a:pt x="9405630" y="5351441"/>
                </a:lnTo>
                <a:close/>
                <a:moveTo>
                  <a:pt x="9070964" y="5648250"/>
                </a:moveTo>
                <a:lnTo>
                  <a:pt x="9070964" y="5365157"/>
                </a:lnTo>
                <a:lnTo>
                  <a:pt x="9405630" y="5365157"/>
                </a:lnTo>
                <a:lnTo>
                  <a:pt x="9405630" y="5648250"/>
                </a:lnTo>
                <a:close/>
                <a:moveTo>
                  <a:pt x="9070964" y="5945060"/>
                </a:moveTo>
                <a:lnTo>
                  <a:pt x="9070964" y="5661966"/>
                </a:lnTo>
                <a:lnTo>
                  <a:pt x="9405630" y="5661966"/>
                </a:lnTo>
                <a:lnTo>
                  <a:pt x="9405630" y="5945060"/>
                </a:lnTo>
                <a:close/>
                <a:moveTo>
                  <a:pt x="9070964" y="6241880"/>
                </a:moveTo>
                <a:lnTo>
                  <a:pt x="9070964" y="5958776"/>
                </a:lnTo>
                <a:lnTo>
                  <a:pt x="9405630" y="5958776"/>
                </a:lnTo>
                <a:lnTo>
                  <a:pt x="9405630" y="6241880"/>
                </a:lnTo>
                <a:close/>
                <a:moveTo>
                  <a:pt x="9070964" y="6538690"/>
                </a:moveTo>
                <a:lnTo>
                  <a:pt x="9070964" y="6255596"/>
                </a:lnTo>
                <a:lnTo>
                  <a:pt x="9405630" y="6255596"/>
                </a:lnTo>
                <a:lnTo>
                  <a:pt x="9405630" y="6538690"/>
                </a:lnTo>
                <a:close/>
                <a:moveTo>
                  <a:pt x="9070964" y="6835499"/>
                </a:moveTo>
                <a:lnTo>
                  <a:pt x="9070964" y="6552406"/>
                </a:lnTo>
                <a:lnTo>
                  <a:pt x="9405630" y="6552406"/>
                </a:lnTo>
                <a:lnTo>
                  <a:pt x="9405630" y="6835499"/>
                </a:lnTo>
                <a:close/>
                <a:moveTo>
                  <a:pt x="8720094" y="305593"/>
                </a:moveTo>
                <a:lnTo>
                  <a:pt x="8720094" y="22489"/>
                </a:lnTo>
                <a:lnTo>
                  <a:pt x="9054761" y="22489"/>
                </a:lnTo>
                <a:lnTo>
                  <a:pt x="9054761" y="305593"/>
                </a:lnTo>
                <a:close/>
                <a:moveTo>
                  <a:pt x="8720094" y="602413"/>
                </a:moveTo>
                <a:lnTo>
                  <a:pt x="8720094" y="319309"/>
                </a:lnTo>
                <a:lnTo>
                  <a:pt x="9054761" y="319309"/>
                </a:lnTo>
                <a:lnTo>
                  <a:pt x="9054761" y="602413"/>
                </a:lnTo>
                <a:close/>
                <a:moveTo>
                  <a:pt x="8720094" y="899223"/>
                </a:moveTo>
                <a:lnTo>
                  <a:pt x="8720094" y="616129"/>
                </a:lnTo>
                <a:lnTo>
                  <a:pt x="9054761" y="616129"/>
                </a:lnTo>
                <a:lnTo>
                  <a:pt x="9054761" y="899223"/>
                </a:lnTo>
                <a:close/>
                <a:moveTo>
                  <a:pt x="8720094" y="1196033"/>
                </a:moveTo>
                <a:lnTo>
                  <a:pt x="8720094" y="912928"/>
                </a:lnTo>
                <a:lnTo>
                  <a:pt x="9054761" y="912928"/>
                </a:lnTo>
                <a:lnTo>
                  <a:pt x="9054761" y="1196033"/>
                </a:lnTo>
                <a:close/>
                <a:moveTo>
                  <a:pt x="8720094" y="1492853"/>
                </a:moveTo>
                <a:lnTo>
                  <a:pt x="8720094" y="1209749"/>
                </a:lnTo>
                <a:lnTo>
                  <a:pt x="9054761" y="1209749"/>
                </a:lnTo>
                <a:lnTo>
                  <a:pt x="9054761" y="1492853"/>
                </a:lnTo>
                <a:close/>
                <a:moveTo>
                  <a:pt x="8720094" y="1789662"/>
                </a:moveTo>
                <a:lnTo>
                  <a:pt x="8720094" y="1506569"/>
                </a:lnTo>
                <a:lnTo>
                  <a:pt x="9054761" y="1506569"/>
                </a:lnTo>
                <a:lnTo>
                  <a:pt x="9054761" y="1789662"/>
                </a:lnTo>
                <a:close/>
                <a:moveTo>
                  <a:pt x="8720094" y="2086472"/>
                </a:moveTo>
                <a:lnTo>
                  <a:pt x="8720094" y="1803368"/>
                </a:lnTo>
                <a:lnTo>
                  <a:pt x="9054761" y="1803368"/>
                </a:lnTo>
                <a:lnTo>
                  <a:pt x="9054761" y="2086472"/>
                </a:lnTo>
                <a:close/>
                <a:moveTo>
                  <a:pt x="8720094" y="2383292"/>
                </a:moveTo>
                <a:lnTo>
                  <a:pt x="8720094" y="2100188"/>
                </a:lnTo>
                <a:lnTo>
                  <a:pt x="9054761" y="2100188"/>
                </a:lnTo>
                <a:lnTo>
                  <a:pt x="9054761" y="2383292"/>
                </a:lnTo>
                <a:close/>
                <a:moveTo>
                  <a:pt x="8720094" y="2680112"/>
                </a:moveTo>
                <a:lnTo>
                  <a:pt x="8720094" y="2397008"/>
                </a:lnTo>
                <a:lnTo>
                  <a:pt x="9054761" y="2397008"/>
                </a:lnTo>
                <a:lnTo>
                  <a:pt x="9054761" y="2680112"/>
                </a:lnTo>
                <a:close/>
                <a:moveTo>
                  <a:pt x="8720094" y="2976922"/>
                </a:moveTo>
                <a:lnTo>
                  <a:pt x="8720094" y="2693828"/>
                </a:lnTo>
                <a:lnTo>
                  <a:pt x="9054761" y="2693828"/>
                </a:lnTo>
                <a:lnTo>
                  <a:pt x="9054761" y="2976922"/>
                </a:lnTo>
                <a:close/>
                <a:moveTo>
                  <a:pt x="8720094" y="3273742"/>
                </a:moveTo>
                <a:lnTo>
                  <a:pt x="8720094" y="2990638"/>
                </a:lnTo>
                <a:lnTo>
                  <a:pt x="9054761" y="2990638"/>
                </a:lnTo>
                <a:lnTo>
                  <a:pt x="9054761" y="3273742"/>
                </a:lnTo>
                <a:close/>
                <a:moveTo>
                  <a:pt x="8720094" y="3570541"/>
                </a:moveTo>
                <a:lnTo>
                  <a:pt x="8720094" y="3287447"/>
                </a:lnTo>
                <a:lnTo>
                  <a:pt x="9054761" y="3287447"/>
                </a:lnTo>
                <a:lnTo>
                  <a:pt x="9054761" y="3570541"/>
                </a:lnTo>
                <a:close/>
                <a:moveTo>
                  <a:pt x="8720094" y="3867361"/>
                </a:moveTo>
                <a:lnTo>
                  <a:pt x="8720094" y="3584257"/>
                </a:lnTo>
                <a:lnTo>
                  <a:pt x="9054761" y="3584257"/>
                </a:lnTo>
                <a:lnTo>
                  <a:pt x="9054761" y="3867361"/>
                </a:lnTo>
                <a:close/>
                <a:moveTo>
                  <a:pt x="8720094" y="4164171"/>
                </a:moveTo>
                <a:lnTo>
                  <a:pt x="8720094" y="3881077"/>
                </a:lnTo>
                <a:lnTo>
                  <a:pt x="9054761" y="3881077"/>
                </a:lnTo>
                <a:lnTo>
                  <a:pt x="9054761" y="4164171"/>
                </a:lnTo>
                <a:close/>
                <a:moveTo>
                  <a:pt x="8720094" y="4460991"/>
                </a:moveTo>
                <a:lnTo>
                  <a:pt x="8720094" y="4177897"/>
                </a:lnTo>
                <a:lnTo>
                  <a:pt x="9054761" y="4177897"/>
                </a:lnTo>
                <a:lnTo>
                  <a:pt x="9054761" y="4460991"/>
                </a:lnTo>
                <a:close/>
                <a:moveTo>
                  <a:pt x="8720094" y="4757811"/>
                </a:moveTo>
                <a:lnTo>
                  <a:pt x="8720094" y="4474707"/>
                </a:lnTo>
                <a:lnTo>
                  <a:pt x="9054761" y="4474707"/>
                </a:lnTo>
                <a:lnTo>
                  <a:pt x="9054761" y="4757811"/>
                </a:lnTo>
                <a:close/>
                <a:moveTo>
                  <a:pt x="8720094" y="5054610"/>
                </a:moveTo>
                <a:lnTo>
                  <a:pt x="8720094" y="4771516"/>
                </a:lnTo>
                <a:lnTo>
                  <a:pt x="9054761" y="4771516"/>
                </a:lnTo>
                <a:lnTo>
                  <a:pt x="9054761" y="5054610"/>
                </a:lnTo>
                <a:close/>
                <a:moveTo>
                  <a:pt x="8720094" y="5351441"/>
                </a:moveTo>
                <a:lnTo>
                  <a:pt x="8720094" y="5068337"/>
                </a:lnTo>
                <a:lnTo>
                  <a:pt x="9054761" y="5068337"/>
                </a:lnTo>
                <a:lnTo>
                  <a:pt x="9054761" y="5351441"/>
                </a:lnTo>
                <a:close/>
                <a:moveTo>
                  <a:pt x="8720094" y="5648250"/>
                </a:moveTo>
                <a:lnTo>
                  <a:pt x="8720094" y="5365157"/>
                </a:lnTo>
                <a:lnTo>
                  <a:pt x="9054761" y="5365157"/>
                </a:lnTo>
                <a:lnTo>
                  <a:pt x="9054761" y="5648250"/>
                </a:lnTo>
                <a:close/>
                <a:moveTo>
                  <a:pt x="8720094" y="5945060"/>
                </a:moveTo>
                <a:lnTo>
                  <a:pt x="8720094" y="5661966"/>
                </a:lnTo>
                <a:lnTo>
                  <a:pt x="9054761" y="5661966"/>
                </a:lnTo>
                <a:lnTo>
                  <a:pt x="9054761" y="5945060"/>
                </a:lnTo>
                <a:close/>
                <a:moveTo>
                  <a:pt x="8720094" y="6241880"/>
                </a:moveTo>
                <a:lnTo>
                  <a:pt x="8720094" y="5958776"/>
                </a:lnTo>
                <a:lnTo>
                  <a:pt x="9054761" y="5958776"/>
                </a:lnTo>
                <a:lnTo>
                  <a:pt x="9054761" y="6241880"/>
                </a:lnTo>
                <a:close/>
                <a:moveTo>
                  <a:pt x="8720094" y="6538690"/>
                </a:moveTo>
                <a:lnTo>
                  <a:pt x="8720094" y="6255596"/>
                </a:lnTo>
                <a:lnTo>
                  <a:pt x="9054761" y="6255596"/>
                </a:lnTo>
                <a:lnTo>
                  <a:pt x="9054761" y="6538690"/>
                </a:lnTo>
                <a:close/>
                <a:moveTo>
                  <a:pt x="8720094" y="6835499"/>
                </a:moveTo>
                <a:lnTo>
                  <a:pt x="8720094" y="6552406"/>
                </a:lnTo>
                <a:lnTo>
                  <a:pt x="9054761" y="6552406"/>
                </a:lnTo>
                <a:lnTo>
                  <a:pt x="9054761" y="6835499"/>
                </a:lnTo>
                <a:close/>
                <a:moveTo>
                  <a:pt x="8369204" y="305593"/>
                </a:moveTo>
                <a:lnTo>
                  <a:pt x="8369204" y="22489"/>
                </a:lnTo>
                <a:lnTo>
                  <a:pt x="8703881" y="22489"/>
                </a:lnTo>
                <a:lnTo>
                  <a:pt x="8703881" y="305593"/>
                </a:lnTo>
                <a:close/>
                <a:moveTo>
                  <a:pt x="8369204" y="602413"/>
                </a:moveTo>
                <a:lnTo>
                  <a:pt x="8369204" y="319309"/>
                </a:lnTo>
                <a:lnTo>
                  <a:pt x="8703881" y="319309"/>
                </a:lnTo>
                <a:lnTo>
                  <a:pt x="8703881" y="602413"/>
                </a:lnTo>
                <a:close/>
                <a:moveTo>
                  <a:pt x="8369204" y="899223"/>
                </a:moveTo>
                <a:lnTo>
                  <a:pt x="8369204" y="616129"/>
                </a:lnTo>
                <a:lnTo>
                  <a:pt x="8703881" y="616129"/>
                </a:lnTo>
                <a:lnTo>
                  <a:pt x="8703881" y="899223"/>
                </a:lnTo>
                <a:close/>
                <a:moveTo>
                  <a:pt x="8369204" y="1196033"/>
                </a:moveTo>
                <a:lnTo>
                  <a:pt x="8369204" y="912928"/>
                </a:lnTo>
                <a:lnTo>
                  <a:pt x="8703881" y="912928"/>
                </a:lnTo>
                <a:lnTo>
                  <a:pt x="8703881" y="1196033"/>
                </a:lnTo>
                <a:close/>
                <a:moveTo>
                  <a:pt x="8369204" y="1492853"/>
                </a:moveTo>
                <a:lnTo>
                  <a:pt x="8369204" y="1209749"/>
                </a:lnTo>
                <a:lnTo>
                  <a:pt x="8703881" y="1209749"/>
                </a:lnTo>
                <a:lnTo>
                  <a:pt x="8703881" y="1492853"/>
                </a:lnTo>
                <a:close/>
                <a:moveTo>
                  <a:pt x="8369204" y="1789662"/>
                </a:moveTo>
                <a:lnTo>
                  <a:pt x="8369204" y="1506569"/>
                </a:lnTo>
                <a:lnTo>
                  <a:pt x="8703881" y="1506569"/>
                </a:lnTo>
                <a:lnTo>
                  <a:pt x="8703881" y="1789662"/>
                </a:lnTo>
                <a:close/>
                <a:moveTo>
                  <a:pt x="8369204" y="2086472"/>
                </a:moveTo>
                <a:lnTo>
                  <a:pt x="8369204" y="1803368"/>
                </a:lnTo>
                <a:lnTo>
                  <a:pt x="8703881" y="1803368"/>
                </a:lnTo>
                <a:lnTo>
                  <a:pt x="8703881" y="2086472"/>
                </a:lnTo>
                <a:close/>
                <a:moveTo>
                  <a:pt x="8369204" y="2383292"/>
                </a:moveTo>
                <a:lnTo>
                  <a:pt x="8369204" y="2100188"/>
                </a:lnTo>
                <a:lnTo>
                  <a:pt x="8703881" y="2100188"/>
                </a:lnTo>
                <a:lnTo>
                  <a:pt x="8703881" y="2383292"/>
                </a:lnTo>
                <a:close/>
                <a:moveTo>
                  <a:pt x="8369204" y="2680112"/>
                </a:moveTo>
                <a:lnTo>
                  <a:pt x="8369204" y="2397008"/>
                </a:lnTo>
                <a:lnTo>
                  <a:pt x="8703881" y="2397008"/>
                </a:lnTo>
                <a:lnTo>
                  <a:pt x="8703881" y="2680112"/>
                </a:lnTo>
                <a:close/>
                <a:moveTo>
                  <a:pt x="8369204" y="2976922"/>
                </a:moveTo>
                <a:lnTo>
                  <a:pt x="8369204" y="2693828"/>
                </a:lnTo>
                <a:lnTo>
                  <a:pt x="8703881" y="2693828"/>
                </a:lnTo>
                <a:lnTo>
                  <a:pt x="8703881" y="2976922"/>
                </a:lnTo>
                <a:close/>
                <a:moveTo>
                  <a:pt x="8369204" y="3273742"/>
                </a:moveTo>
                <a:lnTo>
                  <a:pt x="8369204" y="2990638"/>
                </a:lnTo>
                <a:lnTo>
                  <a:pt x="8703881" y="2990638"/>
                </a:lnTo>
                <a:lnTo>
                  <a:pt x="8703881" y="3273742"/>
                </a:lnTo>
                <a:close/>
                <a:moveTo>
                  <a:pt x="8369204" y="3570541"/>
                </a:moveTo>
                <a:lnTo>
                  <a:pt x="8369204" y="3287447"/>
                </a:lnTo>
                <a:lnTo>
                  <a:pt x="8703881" y="3287447"/>
                </a:lnTo>
                <a:lnTo>
                  <a:pt x="8703881" y="3570541"/>
                </a:lnTo>
                <a:close/>
                <a:moveTo>
                  <a:pt x="8369204" y="3867361"/>
                </a:moveTo>
                <a:lnTo>
                  <a:pt x="8369204" y="3584257"/>
                </a:lnTo>
                <a:lnTo>
                  <a:pt x="8703881" y="3584257"/>
                </a:lnTo>
                <a:lnTo>
                  <a:pt x="8703881" y="3867361"/>
                </a:lnTo>
                <a:close/>
                <a:moveTo>
                  <a:pt x="8369204" y="4164171"/>
                </a:moveTo>
                <a:lnTo>
                  <a:pt x="8369204" y="3881077"/>
                </a:lnTo>
                <a:lnTo>
                  <a:pt x="8703881" y="3881077"/>
                </a:lnTo>
                <a:lnTo>
                  <a:pt x="8703881" y="4164171"/>
                </a:lnTo>
                <a:close/>
                <a:moveTo>
                  <a:pt x="8369204" y="4460991"/>
                </a:moveTo>
                <a:lnTo>
                  <a:pt x="8369204" y="4177897"/>
                </a:lnTo>
                <a:lnTo>
                  <a:pt x="8703881" y="4177897"/>
                </a:lnTo>
                <a:lnTo>
                  <a:pt x="8703881" y="4460991"/>
                </a:lnTo>
                <a:close/>
                <a:moveTo>
                  <a:pt x="8369204" y="4757811"/>
                </a:moveTo>
                <a:lnTo>
                  <a:pt x="8369204" y="4474707"/>
                </a:lnTo>
                <a:lnTo>
                  <a:pt x="8703881" y="4474707"/>
                </a:lnTo>
                <a:lnTo>
                  <a:pt x="8703881" y="4757811"/>
                </a:lnTo>
                <a:close/>
                <a:moveTo>
                  <a:pt x="8369204" y="5054610"/>
                </a:moveTo>
                <a:lnTo>
                  <a:pt x="8369204" y="4771516"/>
                </a:lnTo>
                <a:lnTo>
                  <a:pt x="8703881" y="4771516"/>
                </a:lnTo>
                <a:lnTo>
                  <a:pt x="8703881" y="5054610"/>
                </a:lnTo>
                <a:close/>
                <a:moveTo>
                  <a:pt x="8369204" y="5351441"/>
                </a:moveTo>
                <a:lnTo>
                  <a:pt x="8369204" y="5068337"/>
                </a:lnTo>
                <a:lnTo>
                  <a:pt x="8703881" y="5068337"/>
                </a:lnTo>
                <a:lnTo>
                  <a:pt x="8703881" y="5351441"/>
                </a:lnTo>
                <a:close/>
                <a:moveTo>
                  <a:pt x="8369204" y="5648250"/>
                </a:moveTo>
                <a:lnTo>
                  <a:pt x="8369204" y="5365157"/>
                </a:lnTo>
                <a:lnTo>
                  <a:pt x="8703881" y="5365157"/>
                </a:lnTo>
                <a:lnTo>
                  <a:pt x="8703881" y="5648250"/>
                </a:lnTo>
                <a:close/>
                <a:moveTo>
                  <a:pt x="8369204" y="5945060"/>
                </a:moveTo>
                <a:lnTo>
                  <a:pt x="8369204" y="5661966"/>
                </a:lnTo>
                <a:lnTo>
                  <a:pt x="8703881" y="5661966"/>
                </a:lnTo>
                <a:lnTo>
                  <a:pt x="8703881" y="5945060"/>
                </a:lnTo>
                <a:close/>
                <a:moveTo>
                  <a:pt x="8369204" y="6241880"/>
                </a:moveTo>
                <a:lnTo>
                  <a:pt x="8369204" y="5958776"/>
                </a:lnTo>
                <a:lnTo>
                  <a:pt x="8703881" y="5958776"/>
                </a:lnTo>
                <a:lnTo>
                  <a:pt x="8703881" y="6241880"/>
                </a:lnTo>
                <a:close/>
                <a:moveTo>
                  <a:pt x="8369204" y="6538690"/>
                </a:moveTo>
                <a:lnTo>
                  <a:pt x="8369204" y="6255596"/>
                </a:lnTo>
                <a:lnTo>
                  <a:pt x="8703881" y="6255596"/>
                </a:lnTo>
                <a:lnTo>
                  <a:pt x="8703881" y="6538690"/>
                </a:lnTo>
                <a:close/>
                <a:moveTo>
                  <a:pt x="8369204" y="6835499"/>
                </a:moveTo>
                <a:lnTo>
                  <a:pt x="8369204" y="6552406"/>
                </a:lnTo>
                <a:lnTo>
                  <a:pt x="8703881" y="6552406"/>
                </a:lnTo>
                <a:lnTo>
                  <a:pt x="8703881" y="6835499"/>
                </a:lnTo>
                <a:close/>
                <a:moveTo>
                  <a:pt x="8018335" y="305593"/>
                </a:moveTo>
                <a:lnTo>
                  <a:pt x="8018335" y="22489"/>
                </a:lnTo>
                <a:lnTo>
                  <a:pt x="8352990" y="22489"/>
                </a:lnTo>
                <a:lnTo>
                  <a:pt x="8352990" y="305593"/>
                </a:lnTo>
                <a:close/>
                <a:moveTo>
                  <a:pt x="8018335" y="602413"/>
                </a:moveTo>
                <a:lnTo>
                  <a:pt x="8018335" y="319309"/>
                </a:lnTo>
                <a:lnTo>
                  <a:pt x="8352990" y="319309"/>
                </a:lnTo>
                <a:lnTo>
                  <a:pt x="8352990" y="602413"/>
                </a:lnTo>
                <a:close/>
                <a:moveTo>
                  <a:pt x="8018335" y="899223"/>
                </a:moveTo>
                <a:lnTo>
                  <a:pt x="8018335" y="616129"/>
                </a:lnTo>
                <a:lnTo>
                  <a:pt x="8352990" y="616129"/>
                </a:lnTo>
                <a:lnTo>
                  <a:pt x="8352990" y="899223"/>
                </a:lnTo>
                <a:close/>
                <a:moveTo>
                  <a:pt x="8018335" y="1196033"/>
                </a:moveTo>
                <a:lnTo>
                  <a:pt x="8018335" y="912928"/>
                </a:lnTo>
                <a:lnTo>
                  <a:pt x="8352990" y="912928"/>
                </a:lnTo>
                <a:lnTo>
                  <a:pt x="8352990" y="1196033"/>
                </a:lnTo>
                <a:close/>
                <a:moveTo>
                  <a:pt x="8018335" y="1492853"/>
                </a:moveTo>
                <a:lnTo>
                  <a:pt x="8018335" y="1209749"/>
                </a:lnTo>
                <a:lnTo>
                  <a:pt x="8352990" y="1209749"/>
                </a:lnTo>
                <a:lnTo>
                  <a:pt x="8352990" y="1492853"/>
                </a:lnTo>
                <a:close/>
                <a:moveTo>
                  <a:pt x="8018335" y="1789662"/>
                </a:moveTo>
                <a:lnTo>
                  <a:pt x="8018335" y="1506569"/>
                </a:lnTo>
                <a:lnTo>
                  <a:pt x="8352990" y="1506569"/>
                </a:lnTo>
                <a:lnTo>
                  <a:pt x="8352990" y="1789662"/>
                </a:lnTo>
                <a:close/>
                <a:moveTo>
                  <a:pt x="8018335" y="2086472"/>
                </a:moveTo>
                <a:lnTo>
                  <a:pt x="8018335" y="1803368"/>
                </a:lnTo>
                <a:lnTo>
                  <a:pt x="8352990" y="1803368"/>
                </a:lnTo>
                <a:lnTo>
                  <a:pt x="8352990" y="2086472"/>
                </a:lnTo>
                <a:close/>
                <a:moveTo>
                  <a:pt x="8018335" y="2383292"/>
                </a:moveTo>
                <a:lnTo>
                  <a:pt x="8018335" y="2100188"/>
                </a:lnTo>
                <a:lnTo>
                  <a:pt x="8352990" y="2100188"/>
                </a:lnTo>
                <a:lnTo>
                  <a:pt x="8352990" y="2383292"/>
                </a:lnTo>
                <a:close/>
                <a:moveTo>
                  <a:pt x="8018335" y="2680112"/>
                </a:moveTo>
                <a:lnTo>
                  <a:pt x="8018335" y="2397008"/>
                </a:lnTo>
                <a:lnTo>
                  <a:pt x="8352990" y="2397008"/>
                </a:lnTo>
                <a:lnTo>
                  <a:pt x="8352990" y="2680112"/>
                </a:lnTo>
                <a:close/>
                <a:moveTo>
                  <a:pt x="8018335" y="2976922"/>
                </a:moveTo>
                <a:lnTo>
                  <a:pt x="8018335" y="2693828"/>
                </a:lnTo>
                <a:lnTo>
                  <a:pt x="8352990" y="2693828"/>
                </a:lnTo>
                <a:lnTo>
                  <a:pt x="8352990" y="2976922"/>
                </a:lnTo>
                <a:close/>
                <a:moveTo>
                  <a:pt x="8018335" y="3273742"/>
                </a:moveTo>
                <a:lnTo>
                  <a:pt x="8018335" y="2990638"/>
                </a:lnTo>
                <a:lnTo>
                  <a:pt x="8352990" y="2990638"/>
                </a:lnTo>
                <a:lnTo>
                  <a:pt x="8352990" y="3273742"/>
                </a:lnTo>
                <a:close/>
                <a:moveTo>
                  <a:pt x="8018335" y="3570541"/>
                </a:moveTo>
                <a:lnTo>
                  <a:pt x="8018335" y="3287447"/>
                </a:lnTo>
                <a:lnTo>
                  <a:pt x="8352990" y="3287447"/>
                </a:lnTo>
                <a:lnTo>
                  <a:pt x="8352990" y="3570541"/>
                </a:lnTo>
                <a:close/>
                <a:moveTo>
                  <a:pt x="8018335" y="3867361"/>
                </a:moveTo>
                <a:lnTo>
                  <a:pt x="8018335" y="3584257"/>
                </a:lnTo>
                <a:lnTo>
                  <a:pt x="8352990" y="3584257"/>
                </a:lnTo>
                <a:lnTo>
                  <a:pt x="8352990" y="3867361"/>
                </a:lnTo>
                <a:close/>
                <a:moveTo>
                  <a:pt x="8018335" y="4164171"/>
                </a:moveTo>
                <a:lnTo>
                  <a:pt x="8018335" y="3881077"/>
                </a:lnTo>
                <a:lnTo>
                  <a:pt x="8352990" y="3881077"/>
                </a:lnTo>
                <a:lnTo>
                  <a:pt x="8352990" y="4164171"/>
                </a:lnTo>
                <a:close/>
                <a:moveTo>
                  <a:pt x="8018335" y="4460991"/>
                </a:moveTo>
                <a:lnTo>
                  <a:pt x="8018335" y="4177897"/>
                </a:lnTo>
                <a:lnTo>
                  <a:pt x="8352990" y="4177897"/>
                </a:lnTo>
                <a:lnTo>
                  <a:pt x="8352990" y="4460991"/>
                </a:lnTo>
                <a:close/>
                <a:moveTo>
                  <a:pt x="8018335" y="4757811"/>
                </a:moveTo>
                <a:lnTo>
                  <a:pt x="8018335" y="4474707"/>
                </a:lnTo>
                <a:lnTo>
                  <a:pt x="8352990" y="4474707"/>
                </a:lnTo>
                <a:lnTo>
                  <a:pt x="8352990" y="4757811"/>
                </a:lnTo>
                <a:close/>
                <a:moveTo>
                  <a:pt x="8018335" y="5054610"/>
                </a:moveTo>
                <a:lnTo>
                  <a:pt x="8018335" y="4771516"/>
                </a:lnTo>
                <a:lnTo>
                  <a:pt x="8352990" y="4771516"/>
                </a:lnTo>
                <a:lnTo>
                  <a:pt x="8352990" y="5054610"/>
                </a:lnTo>
                <a:close/>
                <a:moveTo>
                  <a:pt x="8018335" y="5351441"/>
                </a:moveTo>
                <a:lnTo>
                  <a:pt x="8018335" y="5068337"/>
                </a:lnTo>
                <a:lnTo>
                  <a:pt x="8352990" y="5068337"/>
                </a:lnTo>
                <a:lnTo>
                  <a:pt x="8352990" y="5351441"/>
                </a:lnTo>
                <a:close/>
                <a:moveTo>
                  <a:pt x="8018335" y="5648250"/>
                </a:moveTo>
                <a:lnTo>
                  <a:pt x="8018335" y="5365157"/>
                </a:lnTo>
                <a:lnTo>
                  <a:pt x="8352990" y="5365157"/>
                </a:lnTo>
                <a:lnTo>
                  <a:pt x="8352990" y="5648250"/>
                </a:lnTo>
                <a:close/>
                <a:moveTo>
                  <a:pt x="8018335" y="5945060"/>
                </a:moveTo>
                <a:lnTo>
                  <a:pt x="8018335" y="5661966"/>
                </a:lnTo>
                <a:lnTo>
                  <a:pt x="8352990" y="5661966"/>
                </a:lnTo>
                <a:lnTo>
                  <a:pt x="8352990" y="5945060"/>
                </a:lnTo>
                <a:close/>
                <a:moveTo>
                  <a:pt x="8018335" y="6241880"/>
                </a:moveTo>
                <a:lnTo>
                  <a:pt x="8018335" y="5958776"/>
                </a:lnTo>
                <a:lnTo>
                  <a:pt x="8352990" y="5958776"/>
                </a:lnTo>
                <a:lnTo>
                  <a:pt x="8352990" y="6241880"/>
                </a:lnTo>
                <a:close/>
                <a:moveTo>
                  <a:pt x="8018335" y="6538690"/>
                </a:moveTo>
                <a:lnTo>
                  <a:pt x="8018335" y="6255596"/>
                </a:lnTo>
                <a:lnTo>
                  <a:pt x="8352990" y="6255596"/>
                </a:lnTo>
                <a:lnTo>
                  <a:pt x="8352990" y="6538690"/>
                </a:lnTo>
                <a:close/>
                <a:moveTo>
                  <a:pt x="8018335" y="6835499"/>
                </a:moveTo>
                <a:lnTo>
                  <a:pt x="8018335" y="6552406"/>
                </a:lnTo>
                <a:lnTo>
                  <a:pt x="8352990" y="6552406"/>
                </a:lnTo>
                <a:lnTo>
                  <a:pt x="8352990" y="6835499"/>
                </a:lnTo>
                <a:close/>
                <a:moveTo>
                  <a:pt x="7667444" y="305593"/>
                </a:moveTo>
                <a:lnTo>
                  <a:pt x="7667444" y="22489"/>
                </a:lnTo>
                <a:lnTo>
                  <a:pt x="8002121" y="22489"/>
                </a:lnTo>
                <a:lnTo>
                  <a:pt x="8002121" y="305593"/>
                </a:lnTo>
                <a:close/>
                <a:moveTo>
                  <a:pt x="7667444" y="602413"/>
                </a:moveTo>
                <a:lnTo>
                  <a:pt x="7667444" y="319309"/>
                </a:lnTo>
                <a:lnTo>
                  <a:pt x="8002121" y="319309"/>
                </a:lnTo>
                <a:lnTo>
                  <a:pt x="8002121" y="602413"/>
                </a:lnTo>
                <a:close/>
                <a:moveTo>
                  <a:pt x="7667444" y="899223"/>
                </a:moveTo>
                <a:lnTo>
                  <a:pt x="7667444" y="616129"/>
                </a:lnTo>
                <a:lnTo>
                  <a:pt x="8002121" y="616129"/>
                </a:lnTo>
                <a:lnTo>
                  <a:pt x="8002121" y="899223"/>
                </a:lnTo>
                <a:close/>
                <a:moveTo>
                  <a:pt x="7667444" y="1196033"/>
                </a:moveTo>
                <a:lnTo>
                  <a:pt x="7667444" y="912928"/>
                </a:lnTo>
                <a:lnTo>
                  <a:pt x="8002121" y="912928"/>
                </a:lnTo>
                <a:lnTo>
                  <a:pt x="8002121" y="1196033"/>
                </a:lnTo>
                <a:close/>
                <a:moveTo>
                  <a:pt x="7667444" y="1492853"/>
                </a:moveTo>
                <a:lnTo>
                  <a:pt x="7667444" y="1209749"/>
                </a:lnTo>
                <a:lnTo>
                  <a:pt x="8002121" y="1209749"/>
                </a:lnTo>
                <a:lnTo>
                  <a:pt x="8002121" y="1492853"/>
                </a:lnTo>
                <a:close/>
                <a:moveTo>
                  <a:pt x="7667444" y="1789662"/>
                </a:moveTo>
                <a:lnTo>
                  <a:pt x="7667444" y="1506569"/>
                </a:lnTo>
                <a:lnTo>
                  <a:pt x="8002121" y="1506569"/>
                </a:lnTo>
                <a:lnTo>
                  <a:pt x="8002121" y="1789662"/>
                </a:lnTo>
                <a:close/>
                <a:moveTo>
                  <a:pt x="7667444" y="2086472"/>
                </a:moveTo>
                <a:lnTo>
                  <a:pt x="7667444" y="1803368"/>
                </a:lnTo>
                <a:lnTo>
                  <a:pt x="8002121" y="1803368"/>
                </a:lnTo>
                <a:lnTo>
                  <a:pt x="8002121" y="2086472"/>
                </a:lnTo>
                <a:close/>
                <a:moveTo>
                  <a:pt x="7667444" y="2383292"/>
                </a:moveTo>
                <a:lnTo>
                  <a:pt x="7667444" y="2100188"/>
                </a:lnTo>
                <a:lnTo>
                  <a:pt x="8002121" y="2100188"/>
                </a:lnTo>
                <a:lnTo>
                  <a:pt x="8002121" y="2383292"/>
                </a:lnTo>
                <a:close/>
                <a:moveTo>
                  <a:pt x="7667444" y="2680112"/>
                </a:moveTo>
                <a:lnTo>
                  <a:pt x="7667444" y="2397008"/>
                </a:lnTo>
                <a:lnTo>
                  <a:pt x="8002121" y="2397008"/>
                </a:lnTo>
                <a:lnTo>
                  <a:pt x="8002121" y="2680112"/>
                </a:lnTo>
                <a:close/>
                <a:moveTo>
                  <a:pt x="7667444" y="2976922"/>
                </a:moveTo>
                <a:lnTo>
                  <a:pt x="7667444" y="2693828"/>
                </a:lnTo>
                <a:lnTo>
                  <a:pt x="8002121" y="2693828"/>
                </a:lnTo>
                <a:lnTo>
                  <a:pt x="8002121" y="2976922"/>
                </a:lnTo>
                <a:close/>
                <a:moveTo>
                  <a:pt x="7667444" y="3273742"/>
                </a:moveTo>
                <a:lnTo>
                  <a:pt x="7667444" y="2990638"/>
                </a:lnTo>
                <a:lnTo>
                  <a:pt x="8002121" y="2990638"/>
                </a:lnTo>
                <a:lnTo>
                  <a:pt x="8002121" y="3273742"/>
                </a:lnTo>
                <a:close/>
                <a:moveTo>
                  <a:pt x="7667444" y="3570541"/>
                </a:moveTo>
                <a:lnTo>
                  <a:pt x="7667444" y="3287447"/>
                </a:lnTo>
                <a:lnTo>
                  <a:pt x="8002121" y="3287447"/>
                </a:lnTo>
                <a:lnTo>
                  <a:pt x="8002121" y="3570541"/>
                </a:lnTo>
                <a:close/>
                <a:moveTo>
                  <a:pt x="7667444" y="3867361"/>
                </a:moveTo>
                <a:lnTo>
                  <a:pt x="7667444" y="3584257"/>
                </a:lnTo>
                <a:lnTo>
                  <a:pt x="8002121" y="3584257"/>
                </a:lnTo>
                <a:lnTo>
                  <a:pt x="8002121" y="3867361"/>
                </a:lnTo>
                <a:close/>
                <a:moveTo>
                  <a:pt x="7667444" y="4164171"/>
                </a:moveTo>
                <a:lnTo>
                  <a:pt x="7667444" y="3881077"/>
                </a:lnTo>
                <a:lnTo>
                  <a:pt x="8002121" y="3881077"/>
                </a:lnTo>
                <a:lnTo>
                  <a:pt x="8002121" y="4164171"/>
                </a:lnTo>
                <a:close/>
                <a:moveTo>
                  <a:pt x="7667444" y="4460991"/>
                </a:moveTo>
                <a:lnTo>
                  <a:pt x="7667444" y="4177897"/>
                </a:lnTo>
                <a:lnTo>
                  <a:pt x="8002121" y="4177897"/>
                </a:lnTo>
                <a:lnTo>
                  <a:pt x="8002121" y="4460991"/>
                </a:lnTo>
                <a:close/>
                <a:moveTo>
                  <a:pt x="7667444" y="4757811"/>
                </a:moveTo>
                <a:lnTo>
                  <a:pt x="7667444" y="4474707"/>
                </a:lnTo>
                <a:lnTo>
                  <a:pt x="8002121" y="4474707"/>
                </a:lnTo>
                <a:lnTo>
                  <a:pt x="8002121" y="4757811"/>
                </a:lnTo>
                <a:close/>
                <a:moveTo>
                  <a:pt x="7667444" y="5054610"/>
                </a:moveTo>
                <a:lnTo>
                  <a:pt x="7667444" y="4771516"/>
                </a:lnTo>
                <a:lnTo>
                  <a:pt x="8002121" y="4771516"/>
                </a:lnTo>
                <a:lnTo>
                  <a:pt x="8002121" y="5054610"/>
                </a:lnTo>
                <a:close/>
                <a:moveTo>
                  <a:pt x="7667444" y="5351441"/>
                </a:moveTo>
                <a:lnTo>
                  <a:pt x="7667444" y="5068337"/>
                </a:lnTo>
                <a:lnTo>
                  <a:pt x="8002121" y="5068337"/>
                </a:lnTo>
                <a:lnTo>
                  <a:pt x="8002121" y="5351441"/>
                </a:lnTo>
                <a:close/>
                <a:moveTo>
                  <a:pt x="7667444" y="5648250"/>
                </a:moveTo>
                <a:lnTo>
                  <a:pt x="7667444" y="5365157"/>
                </a:lnTo>
                <a:lnTo>
                  <a:pt x="8002121" y="5365157"/>
                </a:lnTo>
                <a:lnTo>
                  <a:pt x="8002121" y="5648250"/>
                </a:lnTo>
                <a:close/>
                <a:moveTo>
                  <a:pt x="7667444" y="5945060"/>
                </a:moveTo>
                <a:lnTo>
                  <a:pt x="7667444" y="5661966"/>
                </a:lnTo>
                <a:lnTo>
                  <a:pt x="8002121" y="5661966"/>
                </a:lnTo>
                <a:lnTo>
                  <a:pt x="8002121" y="5945060"/>
                </a:lnTo>
                <a:close/>
                <a:moveTo>
                  <a:pt x="7667444" y="6241880"/>
                </a:moveTo>
                <a:lnTo>
                  <a:pt x="7667444" y="5958776"/>
                </a:lnTo>
                <a:lnTo>
                  <a:pt x="8002121" y="5958776"/>
                </a:lnTo>
                <a:lnTo>
                  <a:pt x="8002121" y="6241880"/>
                </a:lnTo>
                <a:close/>
                <a:moveTo>
                  <a:pt x="7667444" y="6538690"/>
                </a:moveTo>
                <a:lnTo>
                  <a:pt x="7667444" y="6255596"/>
                </a:lnTo>
                <a:lnTo>
                  <a:pt x="8002121" y="6255596"/>
                </a:lnTo>
                <a:lnTo>
                  <a:pt x="8002121" y="6538690"/>
                </a:lnTo>
                <a:close/>
                <a:moveTo>
                  <a:pt x="7667444" y="6835499"/>
                </a:moveTo>
                <a:lnTo>
                  <a:pt x="7667444" y="6552406"/>
                </a:lnTo>
                <a:lnTo>
                  <a:pt x="8002121" y="6552406"/>
                </a:lnTo>
                <a:lnTo>
                  <a:pt x="8002121" y="6835499"/>
                </a:lnTo>
                <a:close/>
                <a:moveTo>
                  <a:pt x="7316575" y="305593"/>
                </a:moveTo>
                <a:lnTo>
                  <a:pt x="7316575" y="22489"/>
                </a:lnTo>
                <a:lnTo>
                  <a:pt x="7651231" y="22489"/>
                </a:lnTo>
                <a:lnTo>
                  <a:pt x="7651231" y="305593"/>
                </a:lnTo>
                <a:close/>
                <a:moveTo>
                  <a:pt x="7316575" y="602413"/>
                </a:moveTo>
                <a:lnTo>
                  <a:pt x="7316575" y="319309"/>
                </a:lnTo>
                <a:lnTo>
                  <a:pt x="7651231" y="319309"/>
                </a:lnTo>
                <a:lnTo>
                  <a:pt x="7651231" y="602413"/>
                </a:lnTo>
                <a:close/>
                <a:moveTo>
                  <a:pt x="7316575" y="899223"/>
                </a:moveTo>
                <a:lnTo>
                  <a:pt x="7316575" y="616129"/>
                </a:lnTo>
                <a:lnTo>
                  <a:pt x="7651231" y="616129"/>
                </a:lnTo>
                <a:lnTo>
                  <a:pt x="7651231" y="899223"/>
                </a:lnTo>
                <a:close/>
                <a:moveTo>
                  <a:pt x="7316575" y="1196033"/>
                </a:moveTo>
                <a:lnTo>
                  <a:pt x="7316575" y="912928"/>
                </a:lnTo>
                <a:lnTo>
                  <a:pt x="7651231" y="912928"/>
                </a:lnTo>
                <a:lnTo>
                  <a:pt x="7651231" y="1196033"/>
                </a:lnTo>
                <a:close/>
                <a:moveTo>
                  <a:pt x="7316575" y="1492853"/>
                </a:moveTo>
                <a:lnTo>
                  <a:pt x="7316575" y="1209749"/>
                </a:lnTo>
                <a:lnTo>
                  <a:pt x="7651231" y="1209749"/>
                </a:lnTo>
                <a:lnTo>
                  <a:pt x="7651231" y="1492853"/>
                </a:lnTo>
                <a:close/>
                <a:moveTo>
                  <a:pt x="7316575" y="1789662"/>
                </a:moveTo>
                <a:lnTo>
                  <a:pt x="7316575" y="1506569"/>
                </a:lnTo>
                <a:lnTo>
                  <a:pt x="7651231" y="1506569"/>
                </a:lnTo>
                <a:lnTo>
                  <a:pt x="7651231" y="1789662"/>
                </a:lnTo>
                <a:close/>
                <a:moveTo>
                  <a:pt x="7316575" y="2086472"/>
                </a:moveTo>
                <a:lnTo>
                  <a:pt x="7316575" y="1803368"/>
                </a:lnTo>
                <a:lnTo>
                  <a:pt x="7651231" y="1803368"/>
                </a:lnTo>
                <a:lnTo>
                  <a:pt x="7651231" y="2086472"/>
                </a:lnTo>
                <a:close/>
                <a:moveTo>
                  <a:pt x="7316575" y="2383292"/>
                </a:moveTo>
                <a:lnTo>
                  <a:pt x="7316575" y="2100188"/>
                </a:lnTo>
                <a:lnTo>
                  <a:pt x="7651231" y="2100188"/>
                </a:lnTo>
                <a:lnTo>
                  <a:pt x="7651231" y="2383292"/>
                </a:lnTo>
                <a:close/>
                <a:moveTo>
                  <a:pt x="7316575" y="2680112"/>
                </a:moveTo>
                <a:lnTo>
                  <a:pt x="7316575" y="2397008"/>
                </a:lnTo>
                <a:lnTo>
                  <a:pt x="7651231" y="2397008"/>
                </a:lnTo>
                <a:lnTo>
                  <a:pt x="7651231" y="2680112"/>
                </a:lnTo>
                <a:close/>
                <a:moveTo>
                  <a:pt x="7316575" y="2976922"/>
                </a:moveTo>
                <a:lnTo>
                  <a:pt x="7316575" y="2693828"/>
                </a:lnTo>
                <a:lnTo>
                  <a:pt x="7651231" y="2693828"/>
                </a:lnTo>
                <a:lnTo>
                  <a:pt x="7651231" y="2976922"/>
                </a:lnTo>
                <a:close/>
                <a:moveTo>
                  <a:pt x="7316575" y="3273742"/>
                </a:moveTo>
                <a:lnTo>
                  <a:pt x="7316575" y="2990638"/>
                </a:lnTo>
                <a:lnTo>
                  <a:pt x="7651231" y="2990638"/>
                </a:lnTo>
                <a:lnTo>
                  <a:pt x="7651231" y="3273742"/>
                </a:lnTo>
                <a:close/>
                <a:moveTo>
                  <a:pt x="7316575" y="3570541"/>
                </a:moveTo>
                <a:lnTo>
                  <a:pt x="7316575" y="3287447"/>
                </a:lnTo>
                <a:lnTo>
                  <a:pt x="7651231" y="3287447"/>
                </a:lnTo>
                <a:lnTo>
                  <a:pt x="7651231" y="3570541"/>
                </a:lnTo>
                <a:close/>
                <a:moveTo>
                  <a:pt x="7316575" y="3867361"/>
                </a:moveTo>
                <a:lnTo>
                  <a:pt x="7316575" y="3584257"/>
                </a:lnTo>
                <a:lnTo>
                  <a:pt x="7651231" y="3584257"/>
                </a:lnTo>
                <a:lnTo>
                  <a:pt x="7651231" y="3867361"/>
                </a:lnTo>
                <a:close/>
                <a:moveTo>
                  <a:pt x="7316575" y="4164171"/>
                </a:moveTo>
                <a:lnTo>
                  <a:pt x="7316575" y="3881077"/>
                </a:lnTo>
                <a:lnTo>
                  <a:pt x="7651231" y="3881077"/>
                </a:lnTo>
                <a:lnTo>
                  <a:pt x="7651231" y="4164171"/>
                </a:lnTo>
                <a:close/>
                <a:moveTo>
                  <a:pt x="7316575" y="4460991"/>
                </a:moveTo>
                <a:lnTo>
                  <a:pt x="7316575" y="4177897"/>
                </a:lnTo>
                <a:lnTo>
                  <a:pt x="7651231" y="4177897"/>
                </a:lnTo>
                <a:lnTo>
                  <a:pt x="7651231" y="4460991"/>
                </a:lnTo>
                <a:close/>
                <a:moveTo>
                  <a:pt x="7316575" y="4757811"/>
                </a:moveTo>
                <a:lnTo>
                  <a:pt x="7316575" y="4474707"/>
                </a:lnTo>
                <a:lnTo>
                  <a:pt x="7651231" y="4474707"/>
                </a:lnTo>
                <a:lnTo>
                  <a:pt x="7651231" y="4757811"/>
                </a:lnTo>
                <a:close/>
                <a:moveTo>
                  <a:pt x="7316575" y="5054610"/>
                </a:moveTo>
                <a:lnTo>
                  <a:pt x="7316575" y="4771516"/>
                </a:lnTo>
                <a:lnTo>
                  <a:pt x="7651231" y="4771516"/>
                </a:lnTo>
                <a:lnTo>
                  <a:pt x="7651231" y="5054610"/>
                </a:lnTo>
                <a:close/>
                <a:moveTo>
                  <a:pt x="7316575" y="5351441"/>
                </a:moveTo>
                <a:lnTo>
                  <a:pt x="7316575" y="5068337"/>
                </a:lnTo>
                <a:lnTo>
                  <a:pt x="7651231" y="5068337"/>
                </a:lnTo>
                <a:lnTo>
                  <a:pt x="7651231" y="5351441"/>
                </a:lnTo>
                <a:close/>
                <a:moveTo>
                  <a:pt x="7316575" y="5648250"/>
                </a:moveTo>
                <a:lnTo>
                  <a:pt x="7316575" y="5365157"/>
                </a:lnTo>
                <a:lnTo>
                  <a:pt x="7651231" y="5365157"/>
                </a:lnTo>
                <a:lnTo>
                  <a:pt x="7651231" y="5648250"/>
                </a:lnTo>
                <a:close/>
                <a:moveTo>
                  <a:pt x="7316575" y="5945060"/>
                </a:moveTo>
                <a:lnTo>
                  <a:pt x="7316575" y="5661966"/>
                </a:lnTo>
                <a:lnTo>
                  <a:pt x="7651231" y="5661966"/>
                </a:lnTo>
                <a:lnTo>
                  <a:pt x="7651231" y="5945060"/>
                </a:lnTo>
                <a:close/>
                <a:moveTo>
                  <a:pt x="7316575" y="6241880"/>
                </a:moveTo>
                <a:lnTo>
                  <a:pt x="7316575" y="5958776"/>
                </a:lnTo>
                <a:lnTo>
                  <a:pt x="7651231" y="5958776"/>
                </a:lnTo>
                <a:lnTo>
                  <a:pt x="7651231" y="6241880"/>
                </a:lnTo>
                <a:close/>
                <a:moveTo>
                  <a:pt x="7316575" y="6538690"/>
                </a:moveTo>
                <a:lnTo>
                  <a:pt x="7316575" y="6255596"/>
                </a:lnTo>
                <a:lnTo>
                  <a:pt x="7651231" y="6255596"/>
                </a:lnTo>
                <a:lnTo>
                  <a:pt x="7651231" y="6538690"/>
                </a:lnTo>
                <a:close/>
                <a:moveTo>
                  <a:pt x="7316575" y="6835499"/>
                </a:moveTo>
                <a:lnTo>
                  <a:pt x="7316575" y="6552406"/>
                </a:lnTo>
                <a:lnTo>
                  <a:pt x="7651231" y="6552406"/>
                </a:lnTo>
                <a:lnTo>
                  <a:pt x="7651231" y="6835499"/>
                </a:lnTo>
                <a:close/>
                <a:moveTo>
                  <a:pt x="6965695" y="305593"/>
                </a:moveTo>
                <a:lnTo>
                  <a:pt x="6965695" y="22489"/>
                </a:lnTo>
                <a:lnTo>
                  <a:pt x="7300361" y="22489"/>
                </a:lnTo>
                <a:lnTo>
                  <a:pt x="7300361" y="305593"/>
                </a:lnTo>
                <a:close/>
                <a:moveTo>
                  <a:pt x="6965695" y="602413"/>
                </a:moveTo>
                <a:lnTo>
                  <a:pt x="6965695" y="319309"/>
                </a:lnTo>
                <a:lnTo>
                  <a:pt x="7300361" y="319309"/>
                </a:lnTo>
                <a:lnTo>
                  <a:pt x="7300361" y="602413"/>
                </a:lnTo>
                <a:close/>
                <a:moveTo>
                  <a:pt x="6965695" y="899223"/>
                </a:moveTo>
                <a:lnTo>
                  <a:pt x="6965695" y="616129"/>
                </a:lnTo>
                <a:lnTo>
                  <a:pt x="7300361" y="616129"/>
                </a:lnTo>
                <a:lnTo>
                  <a:pt x="7300361" y="899223"/>
                </a:lnTo>
                <a:close/>
                <a:moveTo>
                  <a:pt x="6965695" y="1196033"/>
                </a:moveTo>
                <a:lnTo>
                  <a:pt x="6965695" y="912928"/>
                </a:lnTo>
                <a:lnTo>
                  <a:pt x="7300361" y="912928"/>
                </a:lnTo>
                <a:lnTo>
                  <a:pt x="7300361" y="1196033"/>
                </a:lnTo>
                <a:close/>
                <a:moveTo>
                  <a:pt x="6965695" y="1492853"/>
                </a:moveTo>
                <a:lnTo>
                  <a:pt x="6965695" y="1209749"/>
                </a:lnTo>
                <a:lnTo>
                  <a:pt x="7300361" y="1209749"/>
                </a:lnTo>
                <a:lnTo>
                  <a:pt x="7300361" y="1492853"/>
                </a:lnTo>
                <a:close/>
                <a:moveTo>
                  <a:pt x="6965695" y="1789662"/>
                </a:moveTo>
                <a:lnTo>
                  <a:pt x="6965695" y="1506569"/>
                </a:lnTo>
                <a:lnTo>
                  <a:pt x="7300361" y="1506569"/>
                </a:lnTo>
                <a:lnTo>
                  <a:pt x="7300361" y="1789662"/>
                </a:lnTo>
                <a:close/>
                <a:moveTo>
                  <a:pt x="6965695" y="2086472"/>
                </a:moveTo>
                <a:lnTo>
                  <a:pt x="6965695" y="1803368"/>
                </a:lnTo>
                <a:lnTo>
                  <a:pt x="7300361" y="1803368"/>
                </a:lnTo>
                <a:lnTo>
                  <a:pt x="7300361" y="2086472"/>
                </a:lnTo>
                <a:close/>
                <a:moveTo>
                  <a:pt x="6965695" y="2383292"/>
                </a:moveTo>
                <a:lnTo>
                  <a:pt x="6965695" y="2100188"/>
                </a:lnTo>
                <a:lnTo>
                  <a:pt x="7300361" y="2100188"/>
                </a:lnTo>
                <a:lnTo>
                  <a:pt x="7300361" y="2383292"/>
                </a:lnTo>
                <a:close/>
                <a:moveTo>
                  <a:pt x="6965695" y="2680112"/>
                </a:moveTo>
                <a:lnTo>
                  <a:pt x="6965695" y="2397008"/>
                </a:lnTo>
                <a:lnTo>
                  <a:pt x="7300361" y="2397008"/>
                </a:lnTo>
                <a:lnTo>
                  <a:pt x="7300361" y="2680112"/>
                </a:lnTo>
                <a:close/>
                <a:moveTo>
                  <a:pt x="6965695" y="2976922"/>
                </a:moveTo>
                <a:lnTo>
                  <a:pt x="6965695" y="2693828"/>
                </a:lnTo>
                <a:lnTo>
                  <a:pt x="7300361" y="2693828"/>
                </a:lnTo>
                <a:lnTo>
                  <a:pt x="7300361" y="2976922"/>
                </a:lnTo>
                <a:close/>
                <a:moveTo>
                  <a:pt x="6965695" y="3273742"/>
                </a:moveTo>
                <a:lnTo>
                  <a:pt x="6965695" y="2990638"/>
                </a:lnTo>
                <a:lnTo>
                  <a:pt x="7300361" y="2990638"/>
                </a:lnTo>
                <a:lnTo>
                  <a:pt x="7300361" y="3273742"/>
                </a:lnTo>
                <a:close/>
                <a:moveTo>
                  <a:pt x="6965695" y="3570541"/>
                </a:moveTo>
                <a:lnTo>
                  <a:pt x="6965695" y="3287447"/>
                </a:lnTo>
                <a:lnTo>
                  <a:pt x="7300361" y="3287447"/>
                </a:lnTo>
                <a:lnTo>
                  <a:pt x="7300361" y="3570541"/>
                </a:lnTo>
                <a:close/>
                <a:moveTo>
                  <a:pt x="6965695" y="3867361"/>
                </a:moveTo>
                <a:lnTo>
                  <a:pt x="6965695" y="3584257"/>
                </a:lnTo>
                <a:lnTo>
                  <a:pt x="7300361" y="3584257"/>
                </a:lnTo>
                <a:lnTo>
                  <a:pt x="7300361" y="3867361"/>
                </a:lnTo>
                <a:close/>
                <a:moveTo>
                  <a:pt x="6965695" y="4164171"/>
                </a:moveTo>
                <a:lnTo>
                  <a:pt x="6965695" y="3881077"/>
                </a:lnTo>
                <a:lnTo>
                  <a:pt x="7300361" y="3881077"/>
                </a:lnTo>
                <a:lnTo>
                  <a:pt x="7300361" y="4164171"/>
                </a:lnTo>
                <a:close/>
                <a:moveTo>
                  <a:pt x="6965695" y="4460991"/>
                </a:moveTo>
                <a:lnTo>
                  <a:pt x="6965695" y="4177897"/>
                </a:lnTo>
                <a:lnTo>
                  <a:pt x="7300361" y="4177897"/>
                </a:lnTo>
                <a:lnTo>
                  <a:pt x="7300361" y="4460991"/>
                </a:lnTo>
                <a:close/>
                <a:moveTo>
                  <a:pt x="6965695" y="4757811"/>
                </a:moveTo>
                <a:lnTo>
                  <a:pt x="6965695" y="4474707"/>
                </a:lnTo>
                <a:lnTo>
                  <a:pt x="7300361" y="4474707"/>
                </a:lnTo>
                <a:lnTo>
                  <a:pt x="7300361" y="4757811"/>
                </a:lnTo>
                <a:close/>
                <a:moveTo>
                  <a:pt x="6965695" y="5054610"/>
                </a:moveTo>
                <a:lnTo>
                  <a:pt x="6965695" y="4771516"/>
                </a:lnTo>
                <a:lnTo>
                  <a:pt x="7300361" y="4771516"/>
                </a:lnTo>
                <a:lnTo>
                  <a:pt x="7300361" y="5054610"/>
                </a:lnTo>
                <a:close/>
                <a:moveTo>
                  <a:pt x="6965695" y="5351441"/>
                </a:moveTo>
                <a:lnTo>
                  <a:pt x="6965695" y="5068337"/>
                </a:lnTo>
                <a:lnTo>
                  <a:pt x="7300361" y="5068337"/>
                </a:lnTo>
                <a:lnTo>
                  <a:pt x="7300361" y="5351441"/>
                </a:lnTo>
                <a:close/>
                <a:moveTo>
                  <a:pt x="6965695" y="5648250"/>
                </a:moveTo>
                <a:lnTo>
                  <a:pt x="6965695" y="5365157"/>
                </a:lnTo>
                <a:lnTo>
                  <a:pt x="7300361" y="5365157"/>
                </a:lnTo>
                <a:lnTo>
                  <a:pt x="7300361" y="5648250"/>
                </a:lnTo>
                <a:close/>
                <a:moveTo>
                  <a:pt x="6965695" y="5945060"/>
                </a:moveTo>
                <a:lnTo>
                  <a:pt x="6965695" y="5661966"/>
                </a:lnTo>
                <a:lnTo>
                  <a:pt x="7300361" y="5661966"/>
                </a:lnTo>
                <a:lnTo>
                  <a:pt x="7300361" y="5945060"/>
                </a:lnTo>
                <a:close/>
                <a:moveTo>
                  <a:pt x="6965695" y="6241880"/>
                </a:moveTo>
                <a:lnTo>
                  <a:pt x="6965695" y="5958776"/>
                </a:lnTo>
                <a:lnTo>
                  <a:pt x="7300361" y="5958776"/>
                </a:lnTo>
                <a:lnTo>
                  <a:pt x="7300361" y="6241880"/>
                </a:lnTo>
                <a:close/>
                <a:moveTo>
                  <a:pt x="6965695" y="6538690"/>
                </a:moveTo>
                <a:lnTo>
                  <a:pt x="6965695" y="6255596"/>
                </a:lnTo>
                <a:lnTo>
                  <a:pt x="7300361" y="6255596"/>
                </a:lnTo>
                <a:lnTo>
                  <a:pt x="7300361" y="6538690"/>
                </a:lnTo>
                <a:close/>
                <a:moveTo>
                  <a:pt x="6965695" y="6835499"/>
                </a:moveTo>
                <a:lnTo>
                  <a:pt x="6965695" y="6552406"/>
                </a:lnTo>
                <a:lnTo>
                  <a:pt x="7300361" y="6552406"/>
                </a:lnTo>
                <a:lnTo>
                  <a:pt x="7300361" y="6835499"/>
                </a:lnTo>
                <a:close/>
                <a:moveTo>
                  <a:pt x="6614805" y="305593"/>
                </a:moveTo>
                <a:lnTo>
                  <a:pt x="6614805" y="22489"/>
                </a:lnTo>
                <a:lnTo>
                  <a:pt x="6949482" y="22489"/>
                </a:lnTo>
                <a:lnTo>
                  <a:pt x="6949482" y="305593"/>
                </a:lnTo>
                <a:close/>
                <a:moveTo>
                  <a:pt x="6614805" y="602413"/>
                </a:moveTo>
                <a:lnTo>
                  <a:pt x="6614805" y="319309"/>
                </a:lnTo>
                <a:lnTo>
                  <a:pt x="6949482" y="319309"/>
                </a:lnTo>
                <a:lnTo>
                  <a:pt x="6949482" y="602413"/>
                </a:lnTo>
                <a:close/>
                <a:moveTo>
                  <a:pt x="6614805" y="899223"/>
                </a:moveTo>
                <a:lnTo>
                  <a:pt x="6614805" y="616129"/>
                </a:lnTo>
                <a:lnTo>
                  <a:pt x="6949482" y="616129"/>
                </a:lnTo>
                <a:lnTo>
                  <a:pt x="6949482" y="899223"/>
                </a:lnTo>
                <a:close/>
                <a:moveTo>
                  <a:pt x="6614805" y="1196033"/>
                </a:moveTo>
                <a:lnTo>
                  <a:pt x="6614805" y="912928"/>
                </a:lnTo>
                <a:lnTo>
                  <a:pt x="6949482" y="912928"/>
                </a:lnTo>
                <a:lnTo>
                  <a:pt x="6949482" y="1196033"/>
                </a:lnTo>
                <a:close/>
                <a:moveTo>
                  <a:pt x="6614805" y="1492853"/>
                </a:moveTo>
                <a:lnTo>
                  <a:pt x="6614805" y="1209749"/>
                </a:lnTo>
                <a:lnTo>
                  <a:pt x="6949482" y="1209749"/>
                </a:lnTo>
                <a:lnTo>
                  <a:pt x="6949482" y="1492853"/>
                </a:lnTo>
                <a:close/>
                <a:moveTo>
                  <a:pt x="6614805" y="1789662"/>
                </a:moveTo>
                <a:lnTo>
                  <a:pt x="6614805" y="1506569"/>
                </a:lnTo>
                <a:lnTo>
                  <a:pt x="6949482" y="1506569"/>
                </a:lnTo>
                <a:lnTo>
                  <a:pt x="6949482" y="1789662"/>
                </a:lnTo>
                <a:close/>
                <a:moveTo>
                  <a:pt x="6614805" y="2086472"/>
                </a:moveTo>
                <a:lnTo>
                  <a:pt x="6614805" y="1803368"/>
                </a:lnTo>
                <a:lnTo>
                  <a:pt x="6949482" y="1803368"/>
                </a:lnTo>
                <a:lnTo>
                  <a:pt x="6949482" y="2086472"/>
                </a:lnTo>
                <a:close/>
                <a:moveTo>
                  <a:pt x="6614805" y="2383292"/>
                </a:moveTo>
                <a:lnTo>
                  <a:pt x="6614805" y="2100188"/>
                </a:lnTo>
                <a:lnTo>
                  <a:pt x="6949482" y="2100188"/>
                </a:lnTo>
                <a:lnTo>
                  <a:pt x="6949482" y="2383292"/>
                </a:lnTo>
                <a:close/>
                <a:moveTo>
                  <a:pt x="6614805" y="2680112"/>
                </a:moveTo>
                <a:lnTo>
                  <a:pt x="6614805" y="2397008"/>
                </a:lnTo>
                <a:lnTo>
                  <a:pt x="6949482" y="2397008"/>
                </a:lnTo>
                <a:lnTo>
                  <a:pt x="6949482" y="2680112"/>
                </a:lnTo>
                <a:close/>
                <a:moveTo>
                  <a:pt x="6614805" y="2976922"/>
                </a:moveTo>
                <a:lnTo>
                  <a:pt x="6614805" y="2693828"/>
                </a:lnTo>
                <a:lnTo>
                  <a:pt x="6949482" y="2693828"/>
                </a:lnTo>
                <a:lnTo>
                  <a:pt x="6949482" y="2976922"/>
                </a:lnTo>
                <a:close/>
                <a:moveTo>
                  <a:pt x="6614805" y="3273742"/>
                </a:moveTo>
                <a:lnTo>
                  <a:pt x="6614805" y="2990638"/>
                </a:lnTo>
                <a:lnTo>
                  <a:pt x="6949482" y="2990638"/>
                </a:lnTo>
                <a:lnTo>
                  <a:pt x="6949482" y="3273742"/>
                </a:lnTo>
                <a:close/>
                <a:moveTo>
                  <a:pt x="6614805" y="3570541"/>
                </a:moveTo>
                <a:lnTo>
                  <a:pt x="6614805" y="3287447"/>
                </a:lnTo>
                <a:lnTo>
                  <a:pt x="6949482" y="3287447"/>
                </a:lnTo>
                <a:lnTo>
                  <a:pt x="6949482" y="3570541"/>
                </a:lnTo>
                <a:close/>
                <a:moveTo>
                  <a:pt x="6614805" y="3867361"/>
                </a:moveTo>
                <a:lnTo>
                  <a:pt x="6614805" y="3584257"/>
                </a:lnTo>
                <a:lnTo>
                  <a:pt x="6949482" y="3584257"/>
                </a:lnTo>
                <a:lnTo>
                  <a:pt x="6949482" y="3867361"/>
                </a:lnTo>
                <a:close/>
                <a:moveTo>
                  <a:pt x="6614805" y="4164171"/>
                </a:moveTo>
                <a:lnTo>
                  <a:pt x="6614805" y="3881077"/>
                </a:lnTo>
                <a:lnTo>
                  <a:pt x="6949482" y="3881077"/>
                </a:lnTo>
                <a:lnTo>
                  <a:pt x="6949482" y="4164171"/>
                </a:lnTo>
                <a:close/>
                <a:moveTo>
                  <a:pt x="6614805" y="4460991"/>
                </a:moveTo>
                <a:lnTo>
                  <a:pt x="6614805" y="4177897"/>
                </a:lnTo>
                <a:lnTo>
                  <a:pt x="6949482" y="4177897"/>
                </a:lnTo>
                <a:lnTo>
                  <a:pt x="6949482" y="4460991"/>
                </a:lnTo>
                <a:close/>
                <a:moveTo>
                  <a:pt x="6614805" y="4757811"/>
                </a:moveTo>
                <a:lnTo>
                  <a:pt x="6614805" y="4474707"/>
                </a:lnTo>
                <a:lnTo>
                  <a:pt x="6949482" y="4474707"/>
                </a:lnTo>
                <a:lnTo>
                  <a:pt x="6949482" y="4757811"/>
                </a:lnTo>
                <a:close/>
                <a:moveTo>
                  <a:pt x="6614805" y="5054610"/>
                </a:moveTo>
                <a:lnTo>
                  <a:pt x="6614805" y="4771516"/>
                </a:lnTo>
                <a:lnTo>
                  <a:pt x="6949482" y="4771516"/>
                </a:lnTo>
                <a:lnTo>
                  <a:pt x="6949482" y="5054610"/>
                </a:lnTo>
                <a:close/>
                <a:moveTo>
                  <a:pt x="6614805" y="5351441"/>
                </a:moveTo>
                <a:lnTo>
                  <a:pt x="6614805" y="5068337"/>
                </a:lnTo>
                <a:lnTo>
                  <a:pt x="6949482" y="5068337"/>
                </a:lnTo>
                <a:lnTo>
                  <a:pt x="6949482" y="5351441"/>
                </a:lnTo>
                <a:close/>
                <a:moveTo>
                  <a:pt x="6614805" y="5648250"/>
                </a:moveTo>
                <a:lnTo>
                  <a:pt x="6614805" y="5365157"/>
                </a:lnTo>
                <a:lnTo>
                  <a:pt x="6949482" y="5365157"/>
                </a:lnTo>
                <a:lnTo>
                  <a:pt x="6949482" y="5648250"/>
                </a:lnTo>
                <a:close/>
                <a:moveTo>
                  <a:pt x="6614805" y="5945060"/>
                </a:moveTo>
                <a:lnTo>
                  <a:pt x="6614805" y="5661966"/>
                </a:lnTo>
                <a:lnTo>
                  <a:pt x="6949482" y="5661966"/>
                </a:lnTo>
                <a:lnTo>
                  <a:pt x="6949482" y="5945060"/>
                </a:lnTo>
                <a:close/>
                <a:moveTo>
                  <a:pt x="6614805" y="6241880"/>
                </a:moveTo>
                <a:lnTo>
                  <a:pt x="6614805" y="5958776"/>
                </a:lnTo>
                <a:lnTo>
                  <a:pt x="6949482" y="5958776"/>
                </a:lnTo>
                <a:lnTo>
                  <a:pt x="6949482" y="6241880"/>
                </a:lnTo>
                <a:close/>
                <a:moveTo>
                  <a:pt x="6614805" y="6538690"/>
                </a:moveTo>
                <a:lnTo>
                  <a:pt x="6614805" y="6255596"/>
                </a:lnTo>
                <a:lnTo>
                  <a:pt x="6949482" y="6255596"/>
                </a:lnTo>
                <a:lnTo>
                  <a:pt x="6949482" y="6538690"/>
                </a:lnTo>
                <a:close/>
                <a:moveTo>
                  <a:pt x="6614805" y="6835499"/>
                </a:moveTo>
                <a:lnTo>
                  <a:pt x="6614805" y="6552406"/>
                </a:lnTo>
                <a:lnTo>
                  <a:pt x="6949482" y="6552406"/>
                </a:lnTo>
                <a:lnTo>
                  <a:pt x="6949482" y="6835499"/>
                </a:lnTo>
                <a:close/>
                <a:moveTo>
                  <a:pt x="6263936" y="305593"/>
                </a:moveTo>
                <a:lnTo>
                  <a:pt x="6263936" y="22489"/>
                </a:lnTo>
                <a:lnTo>
                  <a:pt x="6598602" y="22489"/>
                </a:lnTo>
                <a:lnTo>
                  <a:pt x="6598602" y="305593"/>
                </a:lnTo>
                <a:close/>
                <a:moveTo>
                  <a:pt x="6263936" y="602413"/>
                </a:moveTo>
                <a:lnTo>
                  <a:pt x="6263936" y="319309"/>
                </a:lnTo>
                <a:lnTo>
                  <a:pt x="6598602" y="319309"/>
                </a:lnTo>
                <a:lnTo>
                  <a:pt x="6598602" y="602413"/>
                </a:lnTo>
                <a:close/>
                <a:moveTo>
                  <a:pt x="6263936" y="899223"/>
                </a:moveTo>
                <a:lnTo>
                  <a:pt x="6263936" y="616129"/>
                </a:lnTo>
                <a:lnTo>
                  <a:pt x="6598602" y="616129"/>
                </a:lnTo>
                <a:lnTo>
                  <a:pt x="6598602" y="899223"/>
                </a:lnTo>
                <a:close/>
                <a:moveTo>
                  <a:pt x="6263936" y="1196033"/>
                </a:moveTo>
                <a:lnTo>
                  <a:pt x="6263936" y="912928"/>
                </a:lnTo>
                <a:lnTo>
                  <a:pt x="6598602" y="912928"/>
                </a:lnTo>
                <a:lnTo>
                  <a:pt x="6598602" y="1196033"/>
                </a:lnTo>
                <a:close/>
                <a:moveTo>
                  <a:pt x="6263936" y="1492853"/>
                </a:moveTo>
                <a:lnTo>
                  <a:pt x="6263936" y="1209749"/>
                </a:lnTo>
                <a:lnTo>
                  <a:pt x="6598602" y="1209749"/>
                </a:lnTo>
                <a:lnTo>
                  <a:pt x="6598602" y="1492853"/>
                </a:lnTo>
                <a:close/>
                <a:moveTo>
                  <a:pt x="6263936" y="1789662"/>
                </a:moveTo>
                <a:lnTo>
                  <a:pt x="6263936" y="1506569"/>
                </a:lnTo>
                <a:lnTo>
                  <a:pt x="6598602" y="1506569"/>
                </a:lnTo>
                <a:lnTo>
                  <a:pt x="6598602" y="1789662"/>
                </a:lnTo>
                <a:close/>
                <a:moveTo>
                  <a:pt x="6263936" y="2086472"/>
                </a:moveTo>
                <a:lnTo>
                  <a:pt x="6263936" y="1803368"/>
                </a:lnTo>
                <a:lnTo>
                  <a:pt x="6598602" y="1803368"/>
                </a:lnTo>
                <a:lnTo>
                  <a:pt x="6598602" y="2086472"/>
                </a:lnTo>
                <a:close/>
                <a:moveTo>
                  <a:pt x="6263936" y="2383292"/>
                </a:moveTo>
                <a:lnTo>
                  <a:pt x="6263936" y="2100188"/>
                </a:lnTo>
                <a:lnTo>
                  <a:pt x="6598602" y="2100188"/>
                </a:lnTo>
                <a:lnTo>
                  <a:pt x="6598602" y="2383292"/>
                </a:lnTo>
                <a:close/>
                <a:moveTo>
                  <a:pt x="6263936" y="2680112"/>
                </a:moveTo>
                <a:lnTo>
                  <a:pt x="6263936" y="2397008"/>
                </a:lnTo>
                <a:lnTo>
                  <a:pt x="6598602" y="2397008"/>
                </a:lnTo>
                <a:lnTo>
                  <a:pt x="6598602" y="2680112"/>
                </a:lnTo>
                <a:close/>
                <a:moveTo>
                  <a:pt x="6263936" y="2976922"/>
                </a:moveTo>
                <a:lnTo>
                  <a:pt x="6263936" y="2693828"/>
                </a:lnTo>
                <a:lnTo>
                  <a:pt x="6598602" y="2693828"/>
                </a:lnTo>
                <a:lnTo>
                  <a:pt x="6598602" y="2976922"/>
                </a:lnTo>
                <a:close/>
                <a:moveTo>
                  <a:pt x="6263936" y="3273742"/>
                </a:moveTo>
                <a:lnTo>
                  <a:pt x="6263936" y="2990638"/>
                </a:lnTo>
                <a:lnTo>
                  <a:pt x="6598602" y="2990638"/>
                </a:lnTo>
                <a:lnTo>
                  <a:pt x="6598602" y="3273742"/>
                </a:lnTo>
                <a:close/>
                <a:moveTo>
                  <a:pt x="6263936" y="3570541"/>
                </a:moveTo>
                <a:lnTo>
                  <a:pt x="6263936" y="3287447"/>
                </a:lnTo>
                <a:lnTo>
                  <a:pt x="6598602" y="3287447"/>
                </a:lnTo>
                <a:lnTo>
                  <a:pt x="6598602" y="3570541"/>
                </a:lnTo>
                <a:close/>
                <a:moveTo>
                  <a:pt x="6263936" y="3867361"/>
                </a:moveTo>
                <a:lnTo>
                  <a:pt x="6263936" y="3584257"/>
                </a:lnTo>
                <a:lnTo>
                  <a:pt x="6598602" y="3584257"/>
                </a:lnTo>
                <a:lnTo>
                  <a:pt x="6598602" y="3867361"/>
                </a:lnTo>
                <a:close/>
                <a:moveTo>
                  <a:pt x="6263936" y="4164171"/>
                </a:moveTo>
                <a:lnTo>
                  <a:pt x="6263936" y="3881077"/>
                </a:lnTo>
                <a:lnTo>
                  <a:pt x="6598602" y="3881077"/>
                </a:lnTo>
                <a:lnTo>
                  <a:pt x="6598602" y="4164171"/>
                </a:lnTo>
                <a:close/>
                <a:moveTo>
                  <a:pt x="6263936" y="4460991"/>
                </a:moveTo>
                <a:lnTo>
                  <a:pt x="6263936" y="4177897"/>
                </a:lnTo>
                <a:lnTo>
                  <a:pt x="6598602" y="4177897"/>
                </a:lnTo>
                <a:lnTo>
                  <a:pt x="6598602" y="4460991"/>
                </a:lnTo>
                <a:close/>
                <a:moveTo>
                  <a:pt x="6263936" y="4757811"/>
                </a:moveTo>
                <a:lnTo>
                  <a:pt x="6263936" y="4474707"/>
                </a:lnTo>
                <a:lnTo>
                  <a:pt x="6598602" y="4474707"/>
                </a:lnTo>
                <a:lnTo>
                  <a:pt x="6598602" y="4757811"/>
                </a:lnTo>
                <a:close/>
                <a:moveTo>
                  <a:pt x="6263936" y="5054610"/>
                </a:moveTo>
                <a:lnTo>
                  <a:pt x="6263936" y="4771516"/>
                </a:lnTo>
                <a:lnTo>
                  <a:pt x="6598602" y="4771516"/>
                </a:lnTo>
                <a:lnTo>
                  <a:pt x="6598602" y="5054610"/>
                </a:lnTo>
                <a:close/>
                <a:moveTo>
                  <a:pt x="6263936" y="5351441"/>
                </a:moveTo>
                <a:lnTo>
                  <a:pt x="6263936" y="5068337"/>
                </a:lnTo>
                <a:lnTo>
                  <a:pt x="6598602" y="5068337"/>
                </a:lnTo>
                <a:lnTo>
                  <a:pt x="6598602" y="5351441"/>
                </a:lnTo>
                <a:close/>
                <a:moveTo>
                  <a:pt x="6263936" y="5648250"/>
                </a:moveTo>
                <a:lnTo>
                  <a:pt x="6263936" y="5365157"/>
                </a:lnTo>
                <a:lnTo>
                  <a:pt x="6598602" y="5365157"/>
                </a:lnTo>
                <a:lnTo>
                  <a:pt x="6598602" y="5648250"/>
                </a:lnTo>
                <a:close/>
                <a:moveTo>
                  <a:pt x="6263936" y="5945060"/>
                </a:moveTo>
                <a:lnTo>
                  <a:pt x="6263936" y="5661966"/>
                </a:lnTo>
                <a:lnTo>
                  <a:pt x="6598602" y="5661966"/>
                </a:lnTo>
                <a:lnTo>
                  <a:pt x="6598602" y="5945060"/>
                </a:lnTo>
                <a:close/>
                <a:moveTo>
                  <a:pt x="6263936" y="6241880"/>
                </a:moveTo>
                <a:lnTo>
                  <a:pt x="6263936" y="5958776"/>
                </a:lnTo>
                <a:lnTo>
                  <a:pt x="6598602" y="5958776"/>
                </a:lnTo>
                <a:lnTo>
                  <a:pt x="6598602" y="6241880"/>
                </a:lnTo>
                <a:close/>
                <a:moveTo>
                  <a:pt x="6263936" y="6538690"/>
                </a:moveTo>
                <a:lnTo>
                  <a:pt x="6263936" y="6255596"/>
                </a:lnTo>
                <a:lnTo>
                  <a:pt x="6598602" y="6255596"/>
                </a:lnTo>
                <a:lnTo>
                  <a:pt x="6598602" y="6538690"/>
                </a:lnTo>
                <a:close/>
                <a:moveTo>
                  <a:pt x="6263936" y="6835499"/>
                </a:moveTo>
                <a:lnTo>
                  <a:pt x="6263936" y="6552406"/>
                </a:lnTo>
                <a:lnTo>
                  <a:pt x="6598602" y="6552406"/>
                </a:lnTo>
                <a:lnTo>
                  <a:pt x="6598602" y="6835499"/>
                </a:lnTo>
                <a:close/>
                <a:moveTo>
                  <a:pt x="5913056" y="305593"/>
                </a:moveTo>
                <a:lnTo>
                  <a:pt x="5913056" y="22489"/>
                </a:lnTo>
                <a:lnTo>
                  <a:pt x="6247722" y="22489"/>
                </a:lnTo>
                <a:lnTo>
                  <a:pt x="6247722" y="305593"/>
                </a:lnTo>
                <a:close/>
                <a:moveTo>
                  <a:pt x="5913056" y="602413"/>
                </a:moveTo>
                <a:lnTo>
                  <a:pt x="5913056" y="319309"/>
                </a:lnTo>
                <a:lnTo>
                  <a:pt x="6247722" y="319309"/>
                </a:lnTo>
                <a:lnTo>
                  <a:pt x="6247722" y="602413"/>
                </a:lnTo>
                <a:close/>
                <a:moveTo>
                  <a:pt x="5913056" y="899223"/>
                </a:moveTo>
                <a:lnTo>
                  <a:pt x="5913056" y="616129"/>
                </a:lnTo>
                <a:lnTo>
                  <a:pt x="6247722" y="616129"/>
                </a:lnTo>
                <a:lnTo>
                  <a:pt x="6247722" y="899223"/>
                </a:lnTo>
                <a:close/>
                <a:moveTo>
                  <a:pt x="5913056" y="1196033"/>
                </a:moveTo>
                <a:lnTo>
                  <a:pt x="5913056" y="912928"/>
                </a:lnTo>
                <a:lnTo>
                  <a:pt x="6247722" y="912928"/>
                </a:lnTo>
                <a:lnTo>
                  <a:pt x="6247722" y="1196033"/>
                </a:lnTo>
                <a:close/>
                <a:moveTo>
                  <a:pt x="5913056" y="1492853"/>
                </a:moveTo>
                <a:lnTo>
                  <a:pt x="5913056" y="1209749"/>
                </a:lnTo>
                <a:lnTo>
                  <a:pt x="6247722" y="1209749"/>
                </a:lnTo>
                <a:lnTo>
                  <a:pt x="6247722" y="1492853"/>
                </a:lnTo>
                <a:close/>
                <a:moveTo>
                  <a:pt x="5913056" y="1789662"/>
                </a:moveTo>
                <a:lnTo>
                  <a:pt x="5913056" y="1506569"/>
                </a:lnTo>
                <a:lnTo>
                  <a:pt x="6247722" y="1506569"/>
                </a:lnTo>
                <a:lnTo>
                  <a:pt x="6247722" y="1789662"/>
                </a:lnTo>
                <a:close/>
                <a:moveTo>
                  <a:pt x="5913056" y="2086472"/>
                </a:moveTo>
                <a:lnTo>
                  <a:pt x="5913056" y="1803368"/>
                </a:lnTo>
                <a:lnTo>
                  <a:pt x="6247722" y="1803368"/>
                </a:lnTo>
                <a:lnTo>
                  <a:pt x="6247722" y="2086472"/>
                </a:lnTo>
                <a:close/>
                <a:moveTo>
                  <a:pt x="5913056" y="2383292"/>
                </a:moveTo>
                <a:lnTo>
                  <a:pt x="5913056" y="2100188"/>
                </a:lnTo>
                <a:lnTo>
                  <a:pt x="6247722" y="2100188"/>
                </a:lnTo>
                <a:lnTo>
                  <a:pt x="6247722" y="2383292"/>
                </a:lnTo>
                <a:close/>
                <a:moveTo>
                  <a:pt x="5913056" y="2680112"/>
                </a:moveTo>
                <a:lnTo>
                  <a:pt x="5913056" y="2397008"/>
                </a:lnTo>
                <a:lnTo>
                  <a:pt x="6247722" y="2397008"/>
                </a:lnTo>
                <a:lnTo>
                  <a:pt x="6247722" y="2680112"/>
                </a:lnTo>
                <a:close/>
                <a:moveTo>
                  <a:pt x="5913056" y="2976922"/>
                </a:moveTo>
                <a:lnTo>
                  <a:pt x="5913056" y="2693828"/>
                </a:lnTo>
                <a:lnTo>
                  <a:pt x="6247722" y="2693828"/>
                </a:lnTo>
                <a:lnTo>
                  <a:pt x="6247722" y="2976922"/>
                </a:lnTo>
                <a:close/>
                <a:moveTo>
                  <a:pt x="5913056" y="3273742"/>
                </a:moveTo>
                <a:lnTo>
                  <a:pt x="5913056" y="2990638"/>
                </a:lnTo>
                <a:lnTo>
                  <a:pt x="6247722" y="2990638"/>
                </a:lnTo>
                <a:lnTo>
                  <a:pt x="6247722" y="3273742"/>
                </a:lnTo>
                <a:close/>
                <a:moveTo>
                  <a:pt x="5913056" y="3570541"/>
                </a:moveTo>
                <a:lnTo>
                  <a:pt x="5913056" y="3287447"/>
                </a:lnTo>
                <a:lnTo>
                  <a:pt x="6247722" y="3287447"/>
                </a:lnTo>
                <a:lnTo>
                  <a:pt x="6247722" y="3570541"/>
                </a:lnTo>
                <a:close/>
                <a:moveTo>
                  <a:pt x="5913056" y="3867361"/>
                </a:moveTo>
                <a:lnTo>
                  <a:pt x="5913056" y="3584257"/>
                </a:lnTo>
                <a:lnTo>
                  <a:pt x="6247722" y="3584257"/>
                </a:lnTo>
                <a:lnTo>
                  <a:pt x="6247722" y="3867361"/>
                </a:lnTo>
                <a:close/>
                <a:moveTo>
                  <a:pt x="5913056" y="4164171"/>
                </a:moveTo>
                <a:lnTo>
                  <a:pt x="5913056" y="3881077"/>
                </a:lnTo>
                <a:lnTo>
                  <a:pt x="6247722" y="3881077"/>
                </a:lnTo>
                <a:lnTo>
                  <a:pt x="6247722" y="4164171"/>
                </a:lnTo>
                <a:close/>
                <a:moveTo>
                  <a:pt x="5913056" y="4460991"/>
                </a:moveTo>
                <a:lnTo>
                  <a:pt x="5913056" y="4177897"/>
                </a:lnTo>
                <a:lnTo>
                  <a:pt x="6247722" y="4177897"/>
                </a:lnTo>
                <a:lnTo>
                  <a:pt x="6247722" y="4460991"/>
                </a:lnTo>
                <a:close/>
                <a:moveTo>
                  <a:pt x="5913056" y="4757811"/>
                </a:moveTo>
                <a:lnTo>
                  <a:pt x="5913056" y="4474707"/>
                </a:lnTo>
                <a:lnTo>
                  <a:pt x="6247722" y="4474707"/>
                </a:lnTo>
                <a:lnTo>
                  <a:pt x="6247722" y="4757811"/>
                </a:lnTo>
                <a:close/>
                <a:moveTo>
                  <a:pt x="5913056" y="5054610"/>
                </a:moveTo>
                <a:lnTo>
                  <a:pt x="5913056" y="4771516"/>
                </a:lnTo>
                <a:lnTo>
                  <a:pt x="6247722" y="4771516"/>
                </a:lnTo>
                <a:lnTo>
                  <a:pt x="6247722" y="5054610"/>
                </a:lnTo>
                <a:close/>
                <a:moveTo>
                  <a:pt x="5913056" y="5351441"/>
                </a:moveTo>
                <a:lnTo>
                  <a:pt x="5913056" y="5068337"/>
                </a:lnTo>
                <a:lnTo>
                  <a:pt x="6247722" y="5068337"/>
                </a:lnTo>
                <a:lnTo>
                  <a:pt x="6247722" y="5351441"/>
                </a:lnTo>
                <a:close/>
                <a:moveTo>
                  <a:pt x="5913056" y="5648250"/>
                </a:moveTo>
                <a:lnTo>
                  <a:pt x="5913056" y="5365157"/>
                </a:lnTo>
                <a:lnTo>
                  <a:pt x="6247722" y="5365157"/>
                </a:lnTo>
                <a:lnTo>
                  <a:pt x="6247722" y="5648250"/>
                </a:lnTo>
                <a:close/>
                <a:moveTo>
                  <a:pt x="5913056" y="5945060"/>
                </a:moveTo>
                <a:lnTo>
                  <a:pt x="5913056" y="5661966"/>
                </a:lnTo>
                <a:lnTo>
                  <a:pt x="6247722" y="5661966"/>
                </a:lnTo>
                <a:lnTo>
                  <a:pt x="6247722" y="5945060"/>
                </a:lnTo>
                <a:close/>
                <a:moveTo>
                  <a:pt x="5913056" y="6241880"/>
                </a:moveTo>
                <a:lnTo>
                  <a:pt x="5913056" y="5958776"/>
                </a:lnTo>
                <a:lnTo>
                  <a:pt x="6247722" y="5958776"/>
                </a:lnTo>
                <a:lnTo>
                  <a:pt x="6247722" y="6241880"/>
                </a:lnTo>
                <a:close/>
                <a:moveTo>
                  <a:pt x="5913056" y="6538690"/>
                </a:moveTo>
                <a:lnTo>
                  <a:pt x="5913056" y="6255596"/>
                </a:lnTo>
                <a:lnTo>
                  <a:pt x="6247722" y="6255596"/>
                </a:lnTo>
                <a:lnTo>
                  <a:pt x="6247722" y="6538690"/>
                </a:lnTo>
                <a:close/>
                <a:moveTo>
                  <a:pt x="5913056" y="6835499"/>
                </a:moveTo>
                <a:lnTo>
                  <a:pt x="5913056" y="6552406"/>
                </a:lnTo>
                <a:lnTo>
                  <a:pt x="6247722" y="6552406"/>
                </a:lnTo>
                <a:lnTo>
                  <a:pt x="6247722" y="6835499"/>
                </a:lnTo>
                <a:close/>
                <a:moveTo>
                  <a:pt x="5562176" y="305593"/>
                </a:moveTo>
                <a:lnTo>
                  <a:pt x="5562176" y="22489"/>
                </a:lnTo>
                <a:lnTo>
                  <a:pt x="5896842" y="22489"/>
                </a:lnTo>
                <a:lnTo>
                  <a:pt x="5896842" y="305593"/>
                </a:lnTo>
                <a:close/>
                <a:moveTo>
                  <a:pt x="5562176" y="602413"/>
                </a:moveTo>
                <a:lnTo>
                  <a:pt x="5562176" y="319309"/>
                </a:lnTo>
                <a:lnTo>
                  <a:pt x="5896842" y="319309"/>
                </a:lnTo>
                <a:lnTo>
                  <a:pt x="5896842" y="602413"/>
                </a:lnTo>
                <a:close/>
                <a:moveTo>
                  <a:pt x="5562176" y="899223"/>
                </a:moveTo>
                <a:lnTo>
                  <a:pt x="5562176" y="616129"/>
                </a:lnTo>
                <a:lnTo>
                  <a:pt x="5896842" y="616129"/>
                </a:lnTo>
                <a:lnTo>
                  <a:pt x="5896842" y="899223"/>
                </a:lnTo>
                <a:close/>
                <a:moveTo>
                  <a:pt x="5562176" y="1196033"/>
                </a:moveTo>
                <a:lnTo>
                  <a:pt x="5562176" y="912928"/>
                </a:lnTo>
                <a:lnTo>
                  <a:pt x="5896842" y="912928"/>
                </a:lnTo>
                <a:lnTo>
                  <a:pt x="5896842" y="1196033"/>
                </a:lnTo>
                <a:close/>
                <a:moveTo>
                  <a:pt x="5562176" y="1492853"/>
                </a:moveTo>
                <a:lnTo>
                  <a:pt x="5562176" y="1209749"/>
                </a:lnTo>
                <a:lnTo>
                  <a:pt x="5896842" y="1209749"/>
                </a:lnTo>
                <a:lnTo>
                  <a:pt x="5896842" y="1492853"/>
                </a:lnTo>
                <a:close/>
                <a:moveTo>
                  <a:pt x="5562176" y="1789662"/>
                </a:moveTo>
                <a:lnTo>
                  <a:pt x="5562176" y="1506569"/>
                </a:lnTo>
                <a:lnTo>
                  <a:pt x="5896842" y="1506569"/>
                </a:lnTo>
                <a:lnTo>
                  <a:pt x="5896842" y="1789662"/>
                </a:lnTo>
                <a:close/>
                <a:moveTo>
                  <a:pt x="5562176" y="2086472"/>
                </a:moveTo>
                <a:lnTo>
                  <a:pt x="5562176" y="1803368"/>
                </a:lnTo>
                <a:lnTo>
                  <a:pt x="5896842" y="1803368"/>
                </a:lnTo>
                <a:lnTo>
                  <a:pt x="5896842" y="2086472"/>
                </a:lnTo>
                <a:close/>
                <a:moveTo>
                  <a:pt x="5562176" y="2383292"/>
                </a:moveTo>
                <a:lnTo>
                  <a:pt x="5562176" y="2100188"/>
                </a:lnTo>
                <a:lnTo>
                  <a:pt x="5896842" y="2100188"/>
                </a:lnTo>
                <a:lnTo>
                  <a:pt x="5896842" y="2383292"/>
                </a:lnTo>
                <a:close/>
                <a:moveTo>
                  <a:pt x="5562176" y="2680112"/>
                </a:moveTo>
                <a:lnTo>
                  <a:pt x="5562176" y="2397008"/>
                </a:lnTo>
                <a:lnTo>
                  <a:pt x="5896842" y="2397008"/>
                </a:lnTo>
                <a:lnTo>
                  <a:pt x="5896842" y="2680112"/>
                </a:lnTo>
                <a:close/>
                <a:moveTo>
                  <a:pt x="5562176" y="2976922"/>
                </a:moveTo>
                <a:lnTo>
                  <a:pt x="5562176" y="2693828"/>
                </a:lnTo>
                <a:lnTo>
                  <a:pt x="5896842" y="2693828"/>
                </a:lnTo>
                <a:lnTo>
                  <a:pt x="5896842" y="2976922"/>
                </a:lnTo>
                <a:close/>
                <a:moveTo>
                  <a:pt x="5562176" y="3273742"/>
                </a:moveTo>
                <a:lnTo>
                  <a:pt x="5562176" y="2990638"/>
                </a:lnTo>
                <a:lnTo>
                  <a:pt x="5896842" y="2990638"/>
                </a:lnTo>
                <a:lnTo>
                  <a:pt x="5896842" y="3273742"/>
                </a:lnTo>
                <a:close/>
                <a:moveTo>
                  <a:pt x="5562176" y="3570541"/>
                </a:moveTo>
                <a:lnTo>
                  <a:pt x="5562176" y="3287447"/>
                </a:lnTo>
                <a:lnTo>
                  <a:pt x="5896842" y="3287447"/>
                </a:lnTo>
                <a:lnTo>
                  <a:pt x="5896842" y="3570541"/>
                </a:lnTo>
                <a:close/>
                <a:moveTo>
                  <a:pt x="5562176" y="3867361"/>
                </a:moveTo>
                <a:lnTo>
                  <a:pt x="5562176" y="3584257"/>
                </a:lnTo>
                <a:lnTo>
                  <a:pt x="5896842" y="3584257"/>
                </a:lnTo>
                <a:lnTo>
                  <a:pt x="5896842" y="3867361"/>
                </a:lnTo>
                <a:close/>
                <a:moveTo>
                  <a:pt x="5562176" y="4164171"/>
                </a:moveTo>
                <a:lnTo>
                  <a:pt x="5562176" y="3881077"/>
                </a:lnTo>
                <a:lnTo>
                  <a:pt x="5896842" y="3881077"/>
                </a:lnTo>
                <a:lnTo>
                  <a:pt x="5896842" y="4164171"/>
                </a:lnTo>
                <a:close/>
                <a:moveTo>
                  <a:pt x="5562176" y="4460991"/>
                </a:moveTo>
                <a:lnTo>
                  <a:pt x="5562176" y="4177897"/>
                </a:lnTo>
                <a:lnTo>
                  <a:pt x="5896842" y="4177897"/>
                </a:lnTo>
                <a:lnTo>
                  <a:pt x="5896842" y="4460991"/>
                </a:lnTo>
                <a:close/>
                <a:moveTo>
                  <a:pt x="5562176" y="4757811"/>
                </a:moveTo>
                <a:lnTo>
                  <a:pt x="5562176" y="4474707"/>
                </a:lnTo>
                <a:lnTo>
                  <a:pt x="5896842" y="4474707"/>
                </a:lnTo>
                <a:lnTo>
                  <a:pt x="5896842" y="4757811"/>
                </a:lnTo>
                <a:close/>
                <a:moveTo>
                  <a:pt x="5562176" y="5054610"/>
                </a:moveTo>
                <a:lnTo>
                  <a:pt x="5562176" y="4771516"/>
                </a:lnTo>
                <a:lnTo>
                  <a:pt x="5896842" y="4771516"/>
                </a:lnTo>
                <a:lnTo>
                  <a:pt x="5896842" y="5054610"/>
                </a:lnTo>
                <a:close/>
                <a:moveTo>
                  <a:pt x="5562176" y="5351441"/>
                </a:moveTo>
                <a:lnTo>
                  <a:pt x="5562176" y="5068337"/>
                </a:lnTo>
                <a:lnTo>
                  <a:pt x="5896842" y="5068337"/>
                </a:lnTo>
                <a:lnTo>
                  <a:pt x="5896842" y="5351441"/>
                </a:lnTo>
                <a:close/>
                <a:moveTo>
                  <a:pt x="5562176" y="5648250"/>
                </a:moveTo>
                <a:lnTo>
                  <a:pt x="5562176" y="5365157"/>
                </a:lnTo>
                <a:lnTo>
                  <a:pt x="5896842" y="5365157"/>
                </a:lnTo>
                <a:lnTo>
                  <a:pt x="5896842" y="5648250"/>
                </a:lnTo>
                <a:close/>
                <a:moveTo>
                  <a:pt x="5562176" y="5945060"/>
                </a:moveTo>
                <a:lnTo>
                  <a:pt x="5562176" y="5661966"/>
                </a:lnTo>
                <a:lnTo>
                  <a:pt x="5896842" y="5661966"/>
                </a:lnTo>
                <a:lnTo>
                  <a:pt x="5896842" y="5945060"/>
                </a:lnTo>
                <a:close/>
                <a:moveTo>
                  <a:pt x="5562176" y="6241880"/>
                </a:moveTo>
                <a:lnTo>
                  <a:pt x="5562176" y="5958776"/>
                </a:lnTo>
                <a:lnTo>
                  <a:pt x="5896842" y="5958776"/>
                </a:lnTo>
                <a:lnTo>
                  <a:pt x="5896842" y="6241880"/>
                </a:lnTo>
                <a:close/>
                <a:moveTo>
                  <a:pt x="5562176" y="6538690"/>
                </a:moveTo>
                <a:lnTo>
                  <a:pt x="5562176" y="6255596"/>
                </a:lnTo>
                <a:lnTo>
                  <a:pt x="5896842" y="6255596"/>
                </a:lnTo>
                <a:lnTo>
                  <a:pt x="5896842" y="6538690"/>
                </a:lnTo>
                <a:close/>
                <a:moveTo>
                  <a:pt x="5562176" y="6835499"/>
                </a:moveTo>
                <a:lnTo>
                  <a:pt x="5562176" y="6552406"/>
                </a:lnTo>
                <a:lnTo>
                  <a:pt x="5896842" y="6552406"/>
                </a:lnTo>
                <a:lnTo>
                  <a:pt x="5896842" y="6835499"/>
                </a:lnTo>
                <a:close/>
                <a:moveTo>
                  <a:pt x="5211307" y="305593"/>
                </a:moveTo>
                <a:lnTo>
                  <a:pt x="5211307" y="22489"/>
                </a:lnTo>
                <a:lnTo>
                  <a:pt x="5545973" y="22489"/>
                </a:lnTo>
                <a:lnTo>
                  <a:pt x="5545973" y="305593"/>
                </a:lnTo>
                <a:close/>
                <a:moveTo>
                  <a:pt x="5211307" y="602413"/>
                </a:moveTo>
                <a:lnTo>
                  <a:pt x="5211307" y="319309"/>
                </a:lnTo>
                <a:lnTo>
                  <a:pt x="5545973" y="319309"/>
                </a:lnTo>
                <a:lnTo>
                  <a:pt x="5545973" y="602413"/>
                </a:lnTo>
                <a:close/>
                <a:moveTo>
                  <a:pt x="5211307" y="899223"/>
                </a:moveTo>
                <a:lnTo>
                  <a:pt x="5211307" y="616129"/>
                </a:lnTo>
                <a:lnTo>
                  <a:pt x="5545973" y="616129"/>
                </a:lnTo>
                <a:lnTo>
                  <a:pt x="5545973" y="899223"/>
                </a:lnTo>
                <a:close/>
                <a:moveTo>
                  <a:pt x="5211307" y="1196033"/>
                </a:moveTo>
                <a:lnTo>
                  <a:pt x="5211307" y="912928"/>
                </a:lnTo>
                <a:lnTo>
                  <a:pt x="5545973" y="912928"/>
                </a:lnTo>
                <a:lnTo>
                  <a:pt x="5545973" y="1196033"/>
                </a:lnTo>
                <a:close/>
                <a:moveTo>
                  <a:pt x="5211307" y="1492853"/>
                </a:moveTo>
                <a:lnTo>
                  <a:pt x="5211307" y="1209749"/>
                </a:lnTo>
                <a:lnTo>
                  <a:pt x="5545973" y="1209749"/>
                </a:lnTo>
                <a:lnTo>
                  <a:pt x="5545973" y="1492853"/>
                </a:lnTo>
                <a:close/>
                <a:moveTo>
                  <a:pt x="5211307" y="1789662"/>
                </a:moveTo>
                <a:lnTo>
                  <a:pt x="5211307" y="1506569"/>
                </a:lnTo>
                <a:lnTo>
                  <a:pt x="5545973" y="1506569"/>
                </a:lnTo>
                <a:lnTo>
                  <a:pt x="5545973" y="1789662"/>
                </a:lnTo>
                <a:close/>
                <a:moveTo>
                  <a:pt x="5211307" y="2086472"/>
                </a:moveTo>
                <a:lnTo>
                  <a:pt x="5211307" y="1803368"/>
                </a:lnTo>
                <a:lnTo>
                  <a:pt x="5545973" y="1803368"/>
                </a:lnTo>
                <a:lnTo>
                  <a:pt x="5545973" y="2086472"/>
                </a:lnTo>
                <a:close/>
                <a:moveTo>
                  <a:pt x="5211307" y="2383292"/>
                </a:moveTo>
                <a:lnTo>
                  <a:pt x="5211307" y="2100188"/>
                </a:lnTo>
                <a:lnTo>
                  <a:pt x="5545973" y="2100188"/>
                </a:lnTo>
                <a:lnTo>
                  <a:pt x="5545973" y="2383292"/>
                </a:lnTo>
                <a:close/>
                <a:moveTo>
                  <a:pt x="5211307" y="2680112"/>
                </a:moveTo>
                <a:lnTo>
                  <a:pt x="5211307" y="2397008"/>
                </a:lnTo>
                <a:lnTo>
                  <a:pt x="5545973" y="2397008"/>
                </a:lnTo>
                <a:lnTo>
                  <a:pt x="5545973" y="2680112"/>
                </a:lnTo>
                <a:close/>
                <a:moveTo>
                  <a:pt x="5211307" y="2976922"/>
                </a:moveTo>
                <a:lnTo>
                  <a:pt x="5211307" y="2693828"/>
                </a:lnTo>
                <a:lnTo>
                  <a:pt x="5545973" y="2693828"/>
                </a:lnTo>
                <a:lnTo>
                  <a:pt x="5545973" y="2976922"/>
                </a:lnTo>
                <a:close/>
                <a:moveTo>
                  <a:pt x="5211307" y="3273742"/>
                </a:moveTo>
                <a:lnTo>
                  <a:pt x="5211307" y="2990638"/>
                </a:lnTo>
                <a:lnTo>
                  <a:pt x="5545973" y="2990638"/>
                </a:lnTo>
                <a:lnTo>
                  <a:pt x="5545973" y="3273742"/>
                </a:lnTo>
                <a:close/>
                <a:moveTo>
                  <a:pt x="5211307" y="3570541"/>
                </a:moveTo>
                <a:lnTo>
                  <a:pt x="5211307" y="3287447"/>
                </a:lnTo>
                <a:lnTo>
                  <a:pt x="5545973" y="3287447"/>
                </a:lnTo>
                <a:lnTo>
                  <a:pt x="5545973" y="3570541"/>
                </a:lnTo>
                <a:close/>
                <a:moveTo>
                  <a:pt x="5211307" y="3867361"/>
                </a:moveTo>
                <a:lnTo>
                  <a:pt x="5211307" y="3584257"/>
                </a:lnTo>
                <a:lnTo>
                  <a:pt x="5545973" y="3584257"/>
                </a:lnTo>
                <a:lnTo>
                  <a:pt x="5545973" y="3867361"/>
                </a:lnTo>
                <a:close/>
                <a:moveTo>
                  <a:pt x="5211307" y="4164171"/>
                </a:moveTo>
                <a:lnTo>
                  <a:pt x="5211307" y="3881077"/>
                </a:lnTo>
                <a:lnTo>
                  <a:pt x="5545973" y="3881077"/>
                </a:lnTo>
                <a:lnTo>
                  <a:pt x="5545973" y="4164171"/>
                </a:lnTo>
                <a:close/>
                <a:moveTo>
                  <a:pt x="5211307" y="4460991"/>
                </a:moveTo>
                <a:lnTo>
                  <a:pt x="5211307" y="4177897"/>
                </a:lnTo>
                <a:lnTo>
                  <a:pt x="5545973" y="4177897"/>
                </a:lnTo>
                <a:lnTo>
                  <a:pt x="5545973" y="4460991"/>
                </a:lnTo>
                <a:close/>
                <a:moveTo>
                  <a:pt x="5211307" y="4757811"/>
                </a:moveTo>
                <a:lnTo>
                  <a:pt x="5211307" y="4474707"/>
                </a:lnTo>
                <a:lnTo>
                  <a:pt x="5545973" y="4474707"/>
                </a:lnTo>
                <a:lnTo>
                  <a:pt x="5545973" y="4757811"/>
                </a:lnTo>
                <a:close/>
                <a:moveTo>
                  <a:pt x="5211307" y="5054610"/>
                </a:moveTo>
                <a:lnTo>
                  <a:pt x="5211307" y="4771516"/>
                </a:lnTo>
                <a:lnTo>
                  <a:pt x="5545973" y="4771516"/>
                </a:lnTo>
                <a:lnTo>
                  <a:pt x="5545973" y="5054610"/>
                </a:lnTo>
                <a:close/>
                <a:moveTo>
                  <a:pt x="5211307" y="5351441"/>
                </a:moveTo>
                <a:lnTo>
                  <a:pt x="5211307" y="5068337"/>
                </a:lnTo>
                <a:lnTo>
                  <a:pt x="5545973" y="5068337"/>
                </a:lnTo>
                <a:lnTo>
                  <a:pt x="5545973" y="5351441"/>
                </a:lnTo>
                <a:close/>
                <a:moveTo>
                  <a:pt x="5211307" y="5648250"/>
                </a:moveTo>
                <a:lnTo>
                  <a:pt x="5211307" y="5365157"/>
                </a:lnTo>
                <a:lnTo>
                  <a:pt x="5545973" y="5365157"/>
                </a:lnTo>
                <a:lnTo>
                  <a:pt x="5545973" y="5648250"/>
                </a:lnTo>
                <a:close/>
                <a:moveTo>
                  <a:pt x="5211307" y="5945060"/>
                </a:moveTo>
                <a:lnTo>
                  <a:pt x="5211307" y="5661966"/>
                </a:lnTo>
                <a:lnTo>
                  <a:pt x="5545973" y="5661966"/>
                </a:lnTo>
                <a:lnTo>
                  <a:pt x="5545973" y="5945060"/>
                </a:lnTo>
                <a:close/>
                <a:moveTo>
                  <a:pt x="5211307" y="6241880"/>
                </a:moveTo>
                <a:lnTo>
                  <a:pt x="5211307" y="5958776"/>
                </a:lnTo>
                <a:lnTo>
                  <a:pt x="5545973" y="5958776"/>
                </a:lnTo>
                <a:lnTo>
                  <a:pt x="5545973" y="6241880"/>
                </a:lnTo>
                <a:close/>
                <a:moveTo>
                  <a:pt x="5211307" y="6538690"/>
                </a:moveTo>
                <a:lnTo>
                  <a:pt x="5211307" y="6255596"/>
                </a:lnTo>
                <a:lnTo>
                  <a:pt x="5545973" y="6255596"/>
                </a:lnTo>
                <a:lnTo>
                  <a:pt x="5545973" y="6538690"/>
                </a:lnTo>
                <a:close/>
                <a:moveTo>
                  <a:pt x="5211307" y="6835499"/>
                </a:moveTo>
                <a:lnTo>
                  <a:pt x="5211307" y="6552406"/>
                </a:lnTo>
                <a:lnTo>
                  <a:pt x="5545973" y="6552406"/>
                </a:lnTo>
                <a:lnTo>
                  <a:pt x="5545973" y="6835499"/>
                </a:lnTo>
                <a:close/>
                <a:moveTo>
                  <a:pt x="4860416" y="305593"/>
                </a:moveTo>
                <a:lnTo>
                  <a:pt x="4860416" y="22489"/>
                </a:lnTo>
                <a:lnTo>
                  <a:pt x="5195083" y="22489"/>
                </a:lnTo>
                <a:lnTo>
                  <a:pt x="5195083" y="305593"/>
                </a:lnTo>
                <a:close/>
                <a:moveTo>
                  <a:pt x="4860416" y="602413"/>
                </a:moveTo>
                <a:lnTo>
                  <a:pt x="4860416" y="319309"/>
                </a:lnTo>
                <a:lnTo>
                  <a:pt x="5195083" y="319309"/>
                </a:lnTo>
                <a:lnTo>
                  <a:pt x="5195083" y="602413"/>
                </a:lnTo>
                <a:close/>
                <a:moveTo>
                  <a:pt x="4860416" y="899223"/>
                </a:moveTo>
                <a:lnTo>
                  <a:pt x="4860416" y="616129"/>
                </a:lnTo>
                <a:lnTo>
                  <a:pt x="5195083" y="616129"/>
                </a:lnTo>
                <a:lnTo>
                  <a:pt x="5195083" y="899223"/>
                </a:lnTo>
                <a:close/>
                <a:moveTo>
                  <a:pt x="4860416" y="1196033"/>
                </a:moveTo>
                <a:lnTo>
                  <a:pt x="4860416" y="912928"/>
                </a:lnTo>
                <a:lnTo>
                  <a:pt x="5195083" y="912928"/>
                </a:lnTo>
                <a:lnTo>
                  <a:pt x="5195083" y="1196033"/>
                </a:lnTo>
                <a:close/>
                <a:moveTo>
                  <a:pt x="4860416" y="1492853"/>
                </a:moveTo>
                <a:lnTo>
                  <a:pt x="4860416" y="1209749"/>
                </a:lnTo>
                <a:lnTo>
                  <a:pt x="5195083" y="1209749"/>
                </a:lnTo>
                <a:lnTo>
                  <a:pt x="5195083" y="1492853"/>
                </a:lnTo>
                <a:close/>
                <a:moveTo>
                  <a:pt x="4860416" y="1789662"/>
                </a:moveTo>
                <a:lnTo>
                  <a:pt x="4860416" y="1506569"/>
                </a:lnTo>
                <a:lnTo>
                  <a:pt x="5195083" y="1506569"/>
                </a:lnTo>
                <a:lnTo>
                  <a:pt x="5195083" y="1789662"/>
                </a:lnTo>
                <a:close/>
                <a:moveTo>
                  <a:pt x="4860416" y="2086472"/>
                </a:moveTo>
                <a:lnTo>
                  <a:pt x="4860416" y="1803368"/>
                </a:lnTo>
                <a:lnTo>
                  <a:pt x="5195083" y="1803368"/>
                </a:lnTo>
                <a:lnTo>
                  <a:pt x="5195083" y="2086472"/>
                </a:lnTo>
                <a:close/>
                <a:moveTo>
                  <a:pt x="4860416" y="2383292"/>
                </a:moveTo>
                <a:lnTo>
                  <a:pt x="4860416" y="2100188"/>
                </a:lnTo>
                <a:lnTo>
                  <a:pt x="5195083" y="2100188"/>
                </a:lnTo>
                <a:lnTo>
                  <a:pt x="5195083" y="2383292"/>
                </a:lnTo>
                <a:close/>
                <a:moveTo>
                  <a:pt x="4860416" y="2680112"/>
                </a:moveTo>
                <a:lnTo>
                  <a:pt x="4860416" y="2397008"/>
                </a:lnTo>
                <a:lnTo>
                  <a:pt x="5195083" y="2397008"/>
                </a:lnTo>
                <a:lnTo>
                  <a:pt x="5195083" y="2680112"/>
                </a:lnTo>
                <a:close/>
                <a:moveTo>
                  <a:pt x="4860416" y="2976922"/>
                </a:moveTo>
                <a:lnTo>
                  <a:pt x="4860416" y="2693828"/>
                </a:lnTo>
                <a:lnTo>
                  <a:pt x="5195083" y="2693828"/>
                </a:lnTo>
                <a:lnTo>
                  <a:pt x="5195083" y="2976922"/>
                </a:lnTo>
                <a:close/>
                <a:moveTo>
                  <a:pt x="4860416" y="3273742"/>
                </a:moveTo>
                <a:lnTo>
                  <a:pt x="4860416" y="2990638"/>
                </a:lnTo>
                <a:lnTo>
                  <a:pt x="5195083" y="2990638"/>
                </a:lnTo>
                <a:lnTo>
                  <a:pt x="5195083" y="3273742"/>
                </a:lnTo>
                <a:close/>
                <a:moveTo>
                  <a:pt x="4860416" y="3570541"/>
                </a:moveTo>
                <a:lnTo>
                  <a:pt x="4860416" y="3287447"/>
                </a:lnTo>
                <a:lnTo>
                  <a:pt x="5195083" y="3287447"/>
                </a:lnTo>
                <a:lnTo>
                  <a:pt x="5195083" y="3570541"/>
                </a:lnTo>
                <a:close/>
                <a:moveTo>
                  <a:pt x="4860416" y="3867361"/>
                </a:moveTo>
                <a:lnTo>
                  <a:pt x="4860416" y="3584257"/>
                </a:lnTo>
                <a:lnTo>
                  <a:pt x="5195083" y="3584257"/>
                </a:lnTo>
                <a:lnTo>
                  <a:pt x="5195083" y="3867361"/>
                </a:lnTo>
                <a:close/>
                <a:moveTo>
                  <a:pt x="4860416" y="4164171"/>
                </a:moveTo>
                <a:lnTo>
                  <a:pt x="4860416" y="3881077"/>
                </a:lnTo>
                <a:lnTo>
                  <a:pt x="5195083" y="3881077"/>
                </a:lnTo>
                <a:lnTo>
                  <a:pt x="5195083" y="4164171"/>
                </a:lnTo>
                <a:close/>
                <a:moveTo>
                  <a:pt x="4860416" y="4460991"/>
                </a:moveTo>
                <a:lnTo>
                  <a:pt x="4860416" y="4177897"/>
                </a:lnTo>
                <a:lnTo>
                  <a:pt x="5195083" y="4177897"/>
                </a:lnTo>
                <a:lnTo>
                  <a:pt x="5195083" y="4460991"/>
                </a:lnTo>
                <a:close/>
                <a:moveTo>
                  <a:pt x="4860416" y="4757811"/>
                </a:moveTo>
                <a:lnTo>
                  <a:pt x="4860416" y="4474707"/>
                </a:lnTo>
                <a:lnTo>
                  <a:pt x="5195083" y="4474707"/>
                </a:lnTo>
                <a:lnTo>
                  <a:pt x="5195083" y="4757811"/>
                </a:lnTo>
                <a:close/>
                <a:moveTo>
                  <a:pt x="4860416" y="5054610"/>
                </a:moveTo>
                <a:lnTo>
                  <a:pt x="4860416" y="4771516"/>
                </a:lnTo>
                <a:lnTo>
                  <a:pt x="5195083" y="4771516"/>
                </a:lnTo>
                <a:lnTo>
                  <a:pt x="5195083" y="5054610"/>
                </a:lnTo>
                <a:close/>
                <a:moveTo>
                  <a:pt x="4860416" y="5351441"/>
                </a:moveTo>
                <a:lnTo>
                  <a:pt x="4860416" y="5068337"/>
                </a:lnTo>
                <a:lnTo>
                  <a:pt x="5195083" y="5068337"/>
                </a:lnTo>
                <a:lnTo>
                  <a:pt x="5195083" y="5351441"/>
                </a:lnTo>
                <a:close/>
                <a:moveTo>
                  <a:pt x="4860416" y="5648250"/>
                </a:moveTo>
                <a:lnTo>
                  <a:pt x="4860416" y="5365157"/>
                </a:lnTo>
                <a:lnTo>
                  <a:pt x="5195083" y="5365157"/>
                </a:lnTo>
                <a:lnTo>
                  <a:pt x="5195083" y="5648250"/>
                </a:lnTo>
                <a:close/>
                <a:moveTo>
                  <a:pt x="4860416" y="5945060"/>
                </a:moveTo>
                <a:lnTo>
                  <a:pt x="4860416" y="5661966"/>
                </a:lnTo>
                <a:lnTo>
                  <a:pt x="5195083" y="5661966"/>
                </a:lnTo>
                <a:lnTo>
                  <a:pt x="5195083" y="5945060"/>
                </a:lnTo>
                <a:close/>
                <a:moveTo>
                  <a:pt x="4860416" y="6241880"/>
                </a:moveTo>
                <a:lnTo>
                  <a:pt x="4860416" y="5958776"/>
                </a:lnTo>
                <a:lnTo>
                  <a:pt x="5195083" y="5958776"/>
                </a:lnTo>
                <a:lnTo>
                  <a:pt x="5195083" y="6241880"/>
                </a:lnTo>
                <a:close/>
                <a:moveTo>
                  <a:pt x="4860416" y="6538690"/>
                </a:moveTo>
                <a:lnTo>
                  <a:pt x="4860416" y="6255596"/>
                </a:lnTo>
                <a:lnTo>
                  <a:pt x="5195083" y="6255596"/>
                </a:lnTo>
                <a:lnTo>
                  <a:pt x="5195083" y="6538690"/>
                </a:lnTo>
                <a:close/>
                <a:moveTo>
                  <a:pt x="4860416" y="6835499"/>
                </a:moveTo>
                <a:lnTo>
                  <a:pt x="4860416" y="6552406"/>
                </a:lnTo>
                <a:lnTo>
                  <a:pt x="5195083" y="6552406"/>
                </a:lnTo>
                <a:lnTo>
                  <a:pt x="5195083" y="6835499"/>
                </a:lnTo>
                <a:close/>
                <a:moveTo>
                  <a:pt x="4509547" y="305593"/>
                </a:moveTo>
                <a:lnTo>
                  <a:pt x="4509547" y="22489"/>
                </a:lnTo>
                <a:lnTo>
                  <a:pt x="4844203" y="22489"/>
                </a:lnTo>
                <a:lnTo>
                  <a:pt x="4844203" y="305593"/>
                </a:lnTo>
                <a:close/>
                <a:moveTo>
                  <a:pt x="4509547" y="602413"/>
                </a:moveTo>
                <a:lnTo>
                  <a:pt x="4509547" y="319309"/>
                </a:lnTo>
                <a:lnTo>
                  <a:pt x="4844203" y="319309"/>
                </a:lnTo>
                <a:lnTo>
                  <a:pt x="4844203" y="602413"/>
                </a:lnTo>
                <a:close/>
                <a:moveTo>
                  <a:pt x="4509547" y="899223"/>
                </a:moveTo>
                <a:lnTo>
                  <a:pt x="4509547" y="616129"/>
                </a:lnTo>
                <a:lnTo>
                  <a:pt x="4844203" y="616129"/>
                </a:lnTo>
                <a:lnTo>
                  <a:pt x="4844203" y="899223"/>
                </a:lnTo>
                <a:close/>
                <a:moveTo>
                  <a:pt x="4509547" y="1196033"/>
                </a:moveTo>
                <a:lnTo>
                  <a:pt x="4509547" y="912928"/>
                </a:lnTo>
                <a:lnTo>
                  <a:pt x="4844203" y="912928"/>
                </a:lnTo>
                <a:lnTo>
                  <a:pt x="4844203" y="1196033"/>
                </a:lnTo>
                <a:close/>
                <a:moveTo>
                  <a:pt x="4509547" y="1492853"/>
                </a:moveTo>
                <a:lnTo>
                  <a:pt x="4509547" y="1209749"/>
                </a:lnTo>
                <a:lnTo>
                  <a:pt x="4844203" y="1209749"/>
                </a:lnTo>
                <a:lnTo>
                  <a:pt x="4844203" y="1492853"/>
                </a:lnTo>
                <a:close/>
                <a:moveTo>
                  <a:pt x="4509547" y="1789662"/>
                </a:moveTo>
                <a:lnTo>
                  <a:pt x="4509547" y="1506569"/>
                </a:lnTo>
                <a:lnTo>
                  <a:pt x="4844203" y="1506569"/>
                </a:lnTo>
                <a:lnTo>
                  <a:pt x="4844203" y="1789662"/>
                </a:lnTo>
                <a:close/>
                <a:moveTo>
                  <a:pt x="4509547" y="2086472"/>
                </a:moveTo>
                <a:lnTo>
                  <a:pt x="4509547" y="1803368"/>
                </a:lnTo>
                <a:lnTo>
                  <a:pt x="4844203" y="1803368"/>
                </a:lnTo>
                <a:lnTo>
                  <a:pt x="4844203" y="2086472"/>
                </a:lnTo>
                <a:close/>
                <a:moveTo>
                  <a:pt x="4509547" y="2383292"/>
                </a:moveTo>
                <a:lnTo>
                  <a:pt x="4509547" y="2100188"/>
                </a:lnTo>
                <a:lnTo>
                  <a:pt x="4844203" y="2100188"/>
                </a:lnTo>
                <a:lnTo>
                  <a:pt x="4844203" y="2383292"/>
                </a:lnTo>
                <a:close/>
                <a:moveTo>
                  <a:pt x="4509547" y="2680112"/>
                </a:moveTo>
                <a:lnTo>
                  <a:pt x="4509547" y="2397008"/>
                </a:lnTo>
                <a:lnTo>
                  <a:pt x="4844203" y="2397008"/>
                </a:lnTo>
                <a:lnTo>
                  <a:pt x="4844203" y="2680112"/>
                </a:lnTo>
                <a:close/>
                <a:moveTo>
                  <a:pt x="4509547" y="2976922"/>
                </a:moveTo>
                <a:lnTo>
                  <a:pt x="4509547" y="2693828"/>
                </a:lnTo>
                <a:lnTo>
                  <a:pt x="4844203" y="2693828"/>
                </a:lnTo>
                <a:lnTo>
                  <a:pt x="4844203" y="2976922"/>
                </a:lnTo>
                <a:close/>
                <a:moveTo>
                  <a:pt x="4509547" y="3273742"/>
                </a:moveTo>
                <a:lnTo>
                  <a:pt x="4509547" y="2990638"/>
                </a:lnTo>
                <a:lnTo>
                  <a:pt x="4844203" y="2990638"/>
                </a:lnTo>
                <a:lnTo>
                  <a:pt x="4844203" y="3273742"/>
                </a:lnTo>
                <a:close/>
                <a:moveTo>
                  <a:pt x="4509547" y="3570541"/>
                </a:moveTo>
                <a:lnTo>
                  <a:pt x="4509547" y="3287447"/>
                </a:lnTo>
                <a:lnTo>
                  <a:pt x="4844203" y="3287447"/>
                </a:lnTo>
                <a:lnTo>
                  <a:pt x="4844203" y="3570541"/>
                </a:lnTo>
                <a:close/>
                <a:moveTo>
                  <a:pt x="4509547" y="3867361"/>
                </a:moveTo>
                <a:lnTo>
                  <a:pt x="4509547" y="3584257"/>
                </a:lnTo>
                <a:lnTo>
                  <a:pt x="4844203" y="3584257"/>
                </a:lnTo>
                <a:lnTo>
                  <a:pt x="4844203" y="3867361"/>
                </a:lnTo>
                <a:close/>
                <a:moveTo>
                  <a:pt x="4509547" y="4164171"/>
                </a:moveTo>
                <a:lnTo>
                  <a:pt x="4509547" y="3881077"/>
                </a:lnTo>
                <a:lnTo>
                  <a:pt x="4844203" y="3881077"/>
                </a:lnTo>
                <a:lnTo>
                  <a:pt x="4844203" y="4164171"/>
                </a:lnTo>
                <a:close/>
                <a:moveTo>
                  <a:pt x="4509547" y="4460991"/>
                </a:moveTo>
                <a:lnTo>
                  <a:pt x="4509547" y="4177897"/>
                </a:lnTo>
                <a:lnTo>
                  <a:pt x="4844203" y="4177897"/>
                </a:lnTo>
                <a:lnTo>
                  <a:pt x="4844203" y="4460991"/>
                </a:lnTo>
                <a:close/>
                <a:moveTo>
                  <a:pt x="4509547" y="4757811"/>
                </a:moveTo>
                <a:lnTo>
                  <a:pt x="4509547" y="4474707"/>
                </a:lnTo>
                <a:lnTo>
                  <a:pt x="4844203" y="4474707"/>
                </a:lnTo>
                <a:lnTo>
                  <a:pt x="4844203" y="4757811"/>
                </a:lnTo>
                <a:close/>
                <a:moveTo>
                  <a:pt x="4509547" y="5054610"/>
                </a:moveTo>
                <a:lnTo>
                  <a:pt x="4509547" y="4771516"/>
                </a:lnTo>
                <a:lnTo>
                  <a:pt x="4844203" y="4771516"/>
                </a:lnTo>
                <a:lnTo>
                  <a:pt x="4844203" y="5054610"/>
                </a:lnTo>
                <a:close/>
                <a:moveTo>
                  <a:pt x="4509547" y="5351441"/>
                </a:moveTo>
                <a:lnTo>
                  <a:pt x="4509547" y="5068337"/>
                </a:lnTo>
                <a:lnTo>
                  <a:pt x="4844203" y="5068337"/>
                </a:lnTo>
                <a:lnTo>
                  <a:pt x="4844203" y="5351441"/>
                </a:lnTo>
                <a:close/>
                <a:moveTo>
                  <a:pt x="4509547" y="5648250"/>
                </a:moveTo>
                <a:lnTo>
                  <a:pt x="4509547" y="5365157"/>
                </a:lnTo>
                <a:lnTo>
                  <a:pt x="4844203" y="5365157"/>
                </a:lnTo>
                <a:lnTo>
                  <a:pt x="4844203" y="5648250"/>
                </a:lnTo>
                <a:close/>
                <a:moveTo>
                  <a:pt x="4509547" y="5945060"/>
                </a:moveTo>
                <a:lnTo>
                  <a:pt x="4509547" y="5661966"/>
                </a:lnTo>
                <a:lnTo>
                  <a:pt x="4844203" y="5661966"/>
                </a:lnTo>
                <a:lnTo>
                  <a:pt x="4844203" y="5945060"/>
                </a:lnTo>
                <a:close/>
                <a:moveTo>
                  <a:pt x="4509547" y="6241880"/>
                </a:moveTo>
                <a:lnTo>
                  <a:pt x="4509547" y="5958776"/>
                </a:lnTo>
                <a:lnTo>
                  <a:pt x="4844203" y="5958776"/>
                </a:lnTo>
                <a:lnTo>
                  <a:pt x="4844203" y="6241880"/>
                </a:lnTo>
                <a:close/>
                <a:moveTo>
                  <a:pt x="4509547" y="6538690"/>
                </a:moveTo>
                <a:lnTo>
                  <a:pt x="4509547" y="6255596"/>
                </a:lnTo>
                <a:lnTo>
                  <a:pt x="4844203" y="6255596"/>
                </a:lnTo>
                <a:lnTo>
                  <a:pt x="4844203" y="6538690"/>
                </a:lnTo>
                <a:close/>
                <a:moveTo>
                  <a:pt x="4509547" y="6835499"/>
                </a:moveTo>
                <a:lnTo>
                  <a:pt x="4509547" y="6552406"/>
                </a:lnTo>
                <a:lnTo>
                  <a:pt x="4844203" y="6552406"/>
                </a:lnTo>
                <a:lnTo>
                  <a:pt x="4844203" y="6835499"/>
                </a:lnTo>
                <a:close/>
                <a:moveTo>
                  <a:pt x="4158667" y="305593"/>
                </a:moveTo>
                <a:lnTo>
                  <a:pt x="4158667" y="22489"/>
                </a:lnTo>
                <a:lnTo>
                  <a:pt x="4493333" y="22489"/>
                </a:lnTo>
                <a:lnTo>
                  <a:pt x="4493333" y="305593"/>
                </a:lnTo>
                <a:close/>
                <a:moveTo>
                  <a:pt x="4158667" y="602413"/>
                </a:moveTo>
                <a:lnTo>
                  <a:pt x="4158667" y="319309"/>
                </a:lnTo>
                <a:lnTo>
                  <a:pt x="4493333" y="319309"/>
                </a:lnTo>
                <a:lnTo>
                  <a:pt x="4493333" y="602413"/>
                </a:lnTo>
                <a:close/>
                <a:moveTo>
                  <a:pt x="4158667" y="899223"/>
                </a:moveTo>
                <a:lnTo>
                  <a:pt x="4158667" y="616129"/>
                </a:lnTo>
                <a:lnTo>
                  <a:pt x="4493333" y="616129"/>
                </a:lnTo>
                <a:lnTo>
                  <a:pt x="4493333" y="899223"/>
                </a:lnTo>
                <a:close/>
                <a:moveTo>
                  <a:pt x="4158667" y="1196033"/>
                </a:moveTo>
                <a:lnTo>
                  <a:pt x="4158667" y="912928"/>
                </a:lnTo>
                <a:lnTo>
                  <a:pt x="4493333" y="912928"/>
                </a:lnTo>
                <a:lnTo>
                  <a:pt x="4493333" y="1196033"/>
                </a:lnTo>
                <a:close/>
                <a:moveTo>
                  <a:pt x="4158667" y="1492853"/>
                </a:moveTo>
                <a:lnTo>
                  <a:pt x="4158667" y="1209749"/>
                </a:lnTo>
                <a:lnTo>
                  <a:pt x="4493333" y="1209749"/>
                </a:lnTo>
                <a:lnTo>
                  <a:pt x="4493333" y="1492853"/>
                </a:lnTo>
                <a:close/>
                <a:moveTo>
                  <a:pt x="4158667" y="1789662"/>
                </a:moveTo>
                <a:lnTo>
                  <a:pt x="4158667" y="1506569"/>
                </a:lnTo>
                <a:lnTo>
                  <a:pt x="4493333" y="1506569"/>
                </a:lnTo>
                <a:lnTo>
                  <a:pt x="4493333" y="1789662"/>
                </a:lnTo>
                <a:close/>
                <a:moveTo>
                  <a:pt x="4158667" y="2086472"/>
                </a:moveTo>
                <a:lnTo>
                  <a:pt x="4158667" y="1803368"/>
                </a:lnTo>
                <a:lnTo>
                  <a:pt x="4493333" y="1803368"/>
                </a:lnTo>
                <a:lnTo>
                  <a:pt x="4493333" y="2086472"/>
                </a:lnTo>
                <a:close/>
                <a:moveTo>
                  <a:pt x="4158667" y="2383292"/>
                </a:moveTo>
                <a:lnTo>
                  <a:pt x="4158667" y="2100188"/>
                </a:lnTo>
                <a:lnTo>
                  <a:pt x="4493333" y="2100188"/>
                </a:lnTo>
                <a:lnTo>
                  <a:pt x="4493333" y="2383292"/>
                </a:lnTo>
                <a:close/>
                <a:moveTo>
                  <a:pt x="4158667" y="2680112"/>
                </a:moveTo>
                <a:lnTo>
                  <a:pt x="4158667" y="2397008"/>
                </a:lnTo>
                <a:lnTo>
                  <a:pt x="4493333" y="2397008"/>
                </a:lnTo>
                <a:lnTo>
                  <a:pt x="4493333" y="2680112"/>
                </a:lnTo>
                <a:close/>
                <a:moveTo>
                  <a:pt x="4158667" y="2976922"/>
                </a:moveTo>
                <a:lnTo>
                  <a:pt x="4158667" y="2693828"/>
                </a:lnTo>
                <a:lnTo>
                  <a:pt x="4493333" y="2693828"/>
                </a:lnTo>
                <a:lnTo>
                  <a:pt x="4493333" y="2976922"/>
                </a:lnTo>
                <a:close/>
                <a:moveTo>
                  <a:pt x="4158667" y="3273742"/>
                </a:moveTo>
                <a:lnTo>
                  <a:pt x="4158667" y="2990638"/>
                </a:lnTo>
                <a:lnTo>
                  <a:pt x="4493333" y="2990638"/>
                </a:lnTo>
                <a:lnTo>
                  <a:pt x="4493333" y="3273742"/>
                </a:lnTo>
                <a:close/>
                <a:moveTo>
                  <a:pt x="4158667" y="3570541"/>
                </a:moveTo>
                <a:lnTo>
                  <a:pt x="4158667" y="3287447"/>
                </a:lnTo>
                <a:lnTo>
                  <a:pt x="4493333" y="3287447"/>
                </a:lnTo>
                <a:lnTo>
                  <a:pt x="4493333" y="3570541"/>
                </a:lnTo>
                <a:close/>
                <a:moveTo>
                  <a:pt x="4158667" y="3867361"/>
                </a:moveTo>
                <a:lnTo>
                  <a:pt x="4158667" y="3584257"/>
                </a:lnTo>
                <a:lnTo>
                  <a:pt x="4493333" y="3584257"/>
                </a:lnTo>
                <a:lnTo>
                  <a:pt x="4493333" y="3867361"/>
                </a:lnTo>
                <a:close/>
                <a:moveTo>
                  <a:pt x="4158667" y="4164171"/>
                </a:moveTo>
                <a:lnTo>
                  <a:pt x="4158667" y="3881077"/>
                </a:lnTo>
                <a:lnTo>
                  <a:pt x="4493333" y="3881077"/>
                </a:lnTo>
                <a:lnTo>
                  <a:pt x="4493333" y="4164171"/>
                </a:lnTo>
                <a:close/>
                <a:moveTo>
                  <a:pt x="4158667" y="4460991"/>
                </a:moveTo>
                <a:lnTo>
                  <a:pt x="4158667" y="4177897"/>
                </a:lnTo>
                <a:lnTo>
                  <a:pt x="4493333" y="4177897"/>
                </a:lnTo>
                <a:lnTo>
                  <a:pt x="4493333" y="4460991"/>
                </a:lnTo>
                <a:close/>
                <a:moveTo>
                  <a:pt x="4158667" y="4757811"/>
                </a:moveTo>
                <a:lnTo>
                  <a:pt x="4158667" y="4474707"/>
                </a:lnTo>
                <a:lnTo>
                  <a:pt x="4493333" y="4474707"/>
                </a:lnTo>
                <a:lnTo>
                  <a:pt x="4493333" y="4757811"/>
                </a:lnTo>
                <a:close/>
                <a:moveTo>
                  <a:pt x="4158667" y="5054610"/>
                </a:moveTo>
                <a:lnTo>
                  <a:pt x="4158667" y="4771516"/>
                </a:lnTo>
                <a:lnTo>
                  <a:pt x="4493333" y="4771516"/>
                </a:lnTo>
                <a:lnTo>
                  <a:pt x="4493333" y="5054610"/>
                </a:lnTo>
                <a:close/>
                <a:moveTo>
                  <a:pt x="4158667" y="5351441"/>
                </a:moveTo>
                <a:lnTo>
                  <a:pt x="4158667" y="5068337"/>
                </a:lnTo>
                <a:lnTo>
                  <a:pt x="4493333" y="5068337"/>
                </a:lnTo>
                <a:lnTo>
                  <a:pt x="4493333" y="5351441"/>
                </a:lnTo>
                <a:close/>
                <a:moveTo>
                  <a:pt x="4158667" y="5648250"/>
                </a:moveTo>
                <a:lnTo>
                  <a:pt x="4158667" y="5365157"/>
                </a:lnTo>
                <a:lnTo>
                  <a:pt x="4493333" y="5365157"/>
                </a:lnTo>
                <a:lnTo>
                  <a:pt x="4493333" y="5648250"/>
                </a:lnTo>
                <a:close/>
                <a:moveTo>
                  <a:pt x="4158667" y="5945060"/>
                </a:moveTo>
                <a:lnTo>
                  <a:pt x="4158667" y="5661966"/>
                </a:lnTo>
                <a:lnTo>
                  <a:pt x="4493333" y="5661966"/>
                </a:lnTo>
                <a:lnTo>
                  <a:pt x="4493333" y="5945060"/>
                </a:lnTo>
                <a:close/>
                <a:moveTo>
                  <a:pt x="4158667" y="6241880"/>
                </a:moveTo>
                <a:lnTo>
                  <a:pt x="4158667" y="5958776"/>
                </a:lnTo>
                <a:lnTo>
                  <a:pt x="4493333" y="5958776"/>
                </a:lnTo>
                <a:lnTo>
                  <a:pt x="4493333" y="6241880"/>
                </a:lnTo>
                <a:close/>
                <a:moveTo>
                  <a:pt x="4158667" y="6538690"/>
                </a:moveTo>
                <a:lnTo>
                  <a:pt x="4158667" y="6255596"/>
                </a:lnTo>
                <a:lnTo>
                  <a:pt x="4493333" y="6255596"/>
                </a:lnTo>
                <a:lnTo>
                  <a:pt x="4493333" y="6538690"/>
                </a:lnTo>
                <a:close/>
                <a:moveTo>
                  <a:pt x="4158667" y="6835499"/>
                </a:moveTo>
                <a:lnTo>
                  <a:pt x="4158667" y="6552406"/>
                </a:lnTo>
                <a:lnTo>
                  <a:pt x="4493333" y="6552406"/>
                </a:lnTo>
                <a:lnTo>
                  <a:pt x="4493333" y="6835499"/>
                </a:lnTo>
                <a:close/>
                <a:moveTo>
                  <a:pt x="3807777" y="305593"/>
                </a:moveTo>
                <a:lnTo>
                  <a:pt x="3807777" y="22489"/>
                </a:lnTo>
                <a:lnTo>
                  <a:pt x="4142443" y="22489"/>
                </a:lnTo>
                <a:lnTo>
                  <a:pt x="4142443" y="305593"/>
                </a:lnTo>
                <a:close/>
                <a:moveTo>
                  <a:pt x="3807777" y="602413"/>
                </a:moveTo>
                <a:lnTo>
                  <a:pt x="3807777" y="319309"/>
                </a:lnTo>
                <a:lnTo>
                  <a:pt x="4142443" y="319309"/>
                </a:lnTo>
                <a:lnTo>
                  <a:pt x="4142443" y="602413"/>
                </a:lnTo>
                <a:close/>
                <a:moveTo>
                  <a:pt x="3807777" y="899223"/>
                </a:moveTo>
                <a:lnTo>
                  <a:pt x="3807777" y="616129"/>
                </a:lnTo>
                <a:lnTo>
                  <a:pt x="4142443" y="616129"/>
                </a:lnTo>
                <a:lnTo>
                  <a:pt x="4142443" y="899223"/>
                </a:lnTo>
                <a:close/>
                <a:moveTo>
                  <a:pt x="3807777" y="1196033"/>
                </a:moveTo>
                <a:lnTo>
                  <a:pt x="3807777" y="912928"/>
                </a:lnTo>
                <a:lnTo>
                  <a:pt x="4142443" y="912928"/>
                </a:lnTo>
                <a:lnTo>
                  <a:pt x="4142443" y="1196033"/>
                </a:lnTo>
                <a:close/>
                <a:moveTo>
                  <a:pt x="3807777" y="1492853"/>
                </a:moveTo>
                <a:lnTo>
                  <a:pt x="3807777" y="1209749"/>
                </a:lnTo>
                <a:lnTo>
                  <a:pt x="4142443" y="1209749"/>
                </a:lnTo>
                <a:lnTo>
                  <a:pt x="4142443" y="1492853"/>
                </a:lnTo>
                <a:close/>
                <a:moveTo>
                  <a:pt x="3807777" y="1789662"/>
                </a:moveTo>
                <a:lnTo>
                  <a:pt x="3807777" y="1506569"/>
                </a:lnTo>
                <a:lnTo>
                  <a:pt x="4142443" y="1506569"/>
                </a:lnTo>
                <a:lnTo>
                  <a:pt x="4142443" y="1789662"/>
                </a:lnTo>
                <a:close/>
                <a:moveTo>
                  <a:pt x="3807777" y="2086472"/>
                </a:moveTo>
                <a:lnTo>
                  <a:pt x="3807777" y="1803368"/>
                </a:lnTo>
                <a:lnTo>
                  <a:pt x="4142443" y="1803368"/>
                </a:lnTo>
                <a:lnTo>
                  <a:pt x="4142443" y="2086472"/>
                </a:lnTo>
                <a:close/>
                <a:moveTo>
                  <a:pt x="3807777" y="2383292"/>
                </a:moveTo>
                <a:lnTo>
                  <a:pt x="3807777" y="2100188"/>
                </a:lnTo>
                <a:lnTo>
                  <a:pt x="4142443" y="2100188"/>
                </a:lnTo>
                <a:lnTo>
                  <a:pt x="4142443" y="2383292"/>
                </a:lnTo>
                <a:close/>
                <a:moveTo>
                  <a:pt x="3807777" y="2680112"/>
                </a:moveTo>
                <a:lnTo>
                  <a:pt x="3807777" y="2397008"/>
                </a:lnTo>
                <a:lnTo>
                  <a:pt x="4142443" y="2397008"/>
                </a:lnTo>
                <a:lnTo>
                  <a:pt x="4142443" y="2680112"/>
                </a:lnTo>
                <a:close/>
                <a:moveTo>
                  <a:pt x="3807777" y="2976922"/>
                </a:moveTo>
                <a:lnTo>
                  <a:pt x="3807777" y="2693828"/>
                </a:lnTo>
                <a:lnTo>
                  <a:pt x="4142443" y="2693828"/>
                </a:lnTo>
                <a:lnTo>
                  <a:pt x="4142443" y="2976922"/>
                </a:lnTo>
                <a:close/>
                <a:moveTo>
                  <a:pt x="3807777" y="3273742"/>
                </a:moveTo>
                <a:lnTo>
                  <a:pt x="3807777" y="2990638"/>
                </a:lnTo>
                <a:lnTo>
                  <a:pt x="4142443" y="2990638"/>
                </a:lnTo>
                <a:lnTo>
                  <a:pt x="4142443" y="3273742"/>
                </a:lnTo>
                <a:close/>
                <a:moveTo>
                  <a:pt x="3807777" y="3570541"/>
                </a:moveTo>
                <a:lnTo>
                  <a:pt x="3807777" y="3287447"/>
                </a:lnTo>
                <a:lnTo>
                  <a:pt x="4142443" y="3287447"/>
                </a:lnTo>
                <a:lnTo>
                  <a:pt x="4142443" y="3570541"/>
                </a:lnTo>
                <a:close/>
                <a:moveTo>
                  <a:pt x="3807777" y="3867361"/>
                </a:moveTo>
                <a:lnTo>
                  <a:pt x="3807777" y="3584257"/>
                </a:lnTo>
                <a:lnTo>
                  <a:pt x="4142443" y="3584257"/>
                </a:lnTo>
                <a:lnTo>
                  <a:pt x="4142443" y="3867361"/>
                </a:lnTo>
                <a:close/>
                <a:moveTo>
                  <a:pt x="3807777" y="4164171"/>
                </a:moveTo>
                <a:lnTo>
                  <a:pt x="3807777" y="3881077"/>
                </a:lnTo>
                <a:lnTo>
                  <a:pt x="4142443" y="3881077"/>
                </a:lnTo>
                <a:lnTo>
                  <a:pt x="4142443" y="4164171"/>
                </a:lnTo>
                <a:close/>
                <a:moveTo>
                  <a:pt x="3807777" y="4460991"/>
                </a:moveTo>
                <a:lnTo>
                  <a:pt x="3807777" y="4177897"/>
                </a:lnTo>
                <a:lnTo>
                  <a:pt x="4142443" y="4177897"/>
                </a:lnTo>
                <a:lnTo>
                  <a:pt x="4142443" y="4460991"/>
                </a:lnTo>
                <a:close/>
                <a:moveTo>
                  <a:pt x="3807777" y="4757811"/>
                </a:moveTo>
                <a:lnTo>
                  <a:pt x="3807777" y="4474707"/>
                </a:lnTo>
                <a:lnTo>
                  <a:pt x="4142443" y="4474707"/>
                </a:lnTo>
                <a:lnTo>
                  <a:pt x="4142443" y="4757811"/>
                </a:lnTo>
                <a:close/>
                <a:moveTo>
                  <a:pt x="3807777" y="5054610"/>
                </a:moveTo>
                <a:lnTo>
                  <a:pt x="3807777" y="4771516"/>
                </a:lnTo>
                <a:lnTo>
                  <a:pt x="4142443" y="4771516"/>
                </a:lnTo>
                <a:lnTo>
                  <a:pt x="4142443" y="5054610"/>
                </a:lnTo>
                <a:close/>
                <a:moveTo>
                  <a:pt x="3807777" y="5351441"/>
                </a:moveTo>
                <a:lnTo>
                  <a:pt x="3807777" y="5068337"/>
                </a:lnTo>
                <a:lnTo>
                  <a:pt x="4142443" y="5068337"/>
                </a:lnTo>
                <a:lnTo>
                  <a:pt x="4142443" y="5351441"/>
                </a:lnTo>
                <a:close/>
                <a:moveTo>
                  <a:pt x="3807777" y="5648250"/>
                </a:moveTo>
                <a:lnTo>
                  <a:pt x="3807777" y="5365157"/>
                </a:lnTo>
                <a:lnTo>
                  <a:pt x="4142443" y="5365157"/>
                </a:lnTo>
                <a:lnTo>
                  <a:pt x="4142443" y="5648250"/>
                </a:lnTo>
                <a:close/>
                <a:moveTo>
                  <a:pt x="3807777" y="5945060"/>
                </a:moveTo>
                <a:lnTo>
                  <a:pt x="3807777" y="5661966"/>
                </a:lnTo>
                <a:lnTo>
                  <a:pt x="4142443" y="5661966"/>
                </a:lnTo>
                <a:lnTo>
                  <a:pt x="4142443" y="5945060"/>
                </a:lnTo>
                <a:close/>
                <a:moveTo>
                  <a:pt x="3807777" y="6241880"/>
                </a:moveTo>
                <a:lnTo>
                  <a:pt x="3807777" y="5958776"/>
                </a:lnTo>
                <a:lnTo>
                  <a:pt x="4142443" y="5958776"/>
                </a:lnTo>
                <a:lnTo>
                  <a:pt x="4142443" y="6241880"/>
                </a:lnTo>
                <a:close/>
                <a:moveTo>
                  <a:pt x="3807777" y="6538690"/>
                </a:moveTo>
                <a:lnTo>
                  <a:pt x="3807777" y="6255596"/>
                </a:lnTo>
                <a:lnTo>
                  <a:pt x="4142443" y="6255596"/>
                </a:lnTo>
                <a:lnTo>
                  <a:pt x="4142443" y="6538690"/>
                </a:lnTo>
                <a:close/>
                <a:moveTo>
                  <a:pt x="3807777" y="6835499"/>
                </a:moveTo>
                <a:lnTo>
                  <a:pt x="3807777" y="6552406"/>
                </a:lnTo>
                <a:lnTo>
                  <a:pt x="4142443" y="6552406"/>
                </a:lnTo>
                <a:lnTo>
                  <a:pt x="4142443" y="6835499"/>
                </a:lnTo>
                <a:close/>
                <a:moveTo>
                  <a:pt x="3456908" y="305593"/>
                </a:moveTo>
                <a:lnTo>
                  <a:pt x="3456908" y="22489"/>
                </a:lnTo>
                <a:lnTo>
                  <a:pt x="3791574" y="22489"/>
                </a:lnTo>
                <a:lnTo>
                  <a:pt x="3791574" y="305593"/>
                </a:lnTo>
                <a:close/>
                <a:moveTo>
                  <a:pt x="3456908" y="602413"/>
                </a:moveTo>
                <a:lnTo>
                  <a:pt x="3456908" y="319309"/>
                </a:lnTo>
                <a:lnTo>
                  <a:pt x="3791574" y="319309"/>
                </a:lnTo>
                <a:lnTo>
                  <a:pt x="3791574" y="602413"/>
                </a:lnTo>
                <a:close/>
                <a:moveTo>
                  <a:pt x="3456908" y="899223"/>
                </a:moveTo>
                <a:lnTo>
                  <a:pt x="3456908" y="616129"/>
                </a:lnTo>
                <a:lnTo>
                  <a:pt x="3791574" y="616129"/>
                </a:lnTo>
                <a:lnTo>
                  <a:pt x="3791574" y="899223"/>
                </a:lnTo>
                <a:close/>
                <a:moveTo>
                  <a:pt x="3456908" y="1196033"/>
                </a:moveTo>
                <a:lnTo>
                  <a:pt x="3456908" y="912928"/>
                </a:lnTo>
                <a:lnTo>
                  <a:pt x="3791574" y="912928"/>
                </a:lnTo>
                <a:lnTo>
                  <a:pt x="3791574" y="1196033"/>
                </a:lnTo>
                <a:close/>
                <a:moveTo>
                  <a:pt x="3456908" y="1492853"/>
                </a:moveTo>
                <a:lnTo>
                  <a:pt x="3456908" y="1209749"/>
                </a:lnTo>
                <a:lnTo>
                  <a:pt x="3791574" y="1209749"/>
                </a:lnTo>
                <a:lnTo>
                  <a:pt x="3791574" y="1492853"/>
                </a:lnTo>
                <a:close/>
                <a:moveTo>
                  <a:pt x="3456908" y="1789662"/>
                </a:moveTo>
                <a:lnTo>
                  <a:pt x="3456908" y="1506569"/>
                </a:lnTo>
                <a:lnTo>
                  <a:pt x="3791574" y="1506569"/>
                </a:lnTo>
                <a:lnTo>
                  <a:pt x="3791574" y="1789662"/>
                </a:lnTo>
                <a:close/>
                <a:moveTo>
                  <a:pt x="3456908" y="2086472"/>
                </a:moveTo>
                <a:lnTo>
                  <a:pt x="3456908" y="1803368"/>
                </a:lnTo>
                <a:lnTo>
                  <a:pt x="3791574" y="1803368"/>
                </a:lnTo>
                <a:lnTo>
                  <a:pt x="3791574" y="2086472"/>
                </a:lnTo>
                <a:close/>
                <a:moveTo>
                  <a:pt x="3456908" y="2383292"/>
                </a:moveTo>
                <a:lnTo>
                  <a:pt x="3456908" y="2100188"/>
                </a:lnTo>
                <a:lnTo>
                  <a:pt x="3791574" y="2100188"/>
                </a:lnTo>
                <a:lnTo>
                  <a:pt x="3791574" y="2383292"/>
                </a:lnTo>
                <a:close/>
                <a:moveTo>
                  <a:pt x="3456908" y="2680112"/>
                </a:moveTo>
                <a:lnTo>
                  <a:pt x="3456908" y="2397008"/>
                </a:lnTo>
                <a:lnTo>
                  <a:pt x="3791574" y="2397008"/>
                </a:lnTo>
                <a:lnTo>
                  <a:pt x="3791574" y="2680112"/>
                </a:lnTo>
                <a:close/>
                <a:moveTo>
                  <a:pt x="3456908" y="2976922"/>
                </a:moveTo>
                <a:lnTo>
                  <a:pt x="3456908" y="2693828"/>
                </a:lnTo>
                <a:lnTo>
                  <a:pt x="3791574" y="2693828"/>
                </a:lnTo>
                <a:lnTo>
                  <a:pt x="3791574" y="2976922"/>
                </a:lnTo>
                <a:close/>
                <a:moveTo>
                  <a:pt x="3456908" y="3273742"/>
                </a:moveTo>
                <a:lnTo>
                  <a:pt x="3456908" y="2990638"/>
                </a:lnTo>
                <a:lnTo>
                  <a:pt x="3791574" y="2990638"/>
                </a:lnTo>
                <a:lnTo>
                  <a:pt x="3791574" y="3273742"/>
                </a:lnTo>
                <a:close/>
                <a:moveTo>
                  <a:pt x="3456908" y="3570541"/>
                </a:moveTo>
                <a:lnTo>
                  <a:pt x="3456908" y="3287447"/>
                </a:lnTo>
                <a:lnTo>
                  <a:pt x="3791574" y="3287447"/>
                </a:lnTo>
                <a:lnTo>
                  <a:pt x="3791574" y="3570541"/>
                </a:lnTo>
                <a:close/>
                <a:moveTo>
                  <a:pt x="3456908" y="3867361"/>
                </a:moveTo>
                <a:lnTo>
                  <a:pt x="3456908" y="3584257"/>
                </a:lnTo>
                <a:lnTo>
                  <a:pt x="3791574" y="3584257"/>
                </a:lnTo>
                <a:lnTo>
                  <a:pt x="3791574" y="3867361"/>
                </a:lnTo>
                <a:close/>
                <a:moveTo>
                  <a:pt x="3456908" y="4164171"/>
                </a:moveTo>
                <a:lnTo>
                  <a:pt x="3456908" y="3881077"/>
                </a:lnTo>
                <a:lnTo>
                  <a:pt x="3791574" y="3881077"/>
                </a:lnTo>
                <a:lnTo>
                  <a:pt x="3791574" y="4164171"/>
                </a:lnTo>
                <a:close/>
                <a:moveTo>
                  <a:pt x="3456908" y="4460991"/>
                </a:moveTo>
                <a:lnTo>
                  <a:pt x="3456908" y="4177897"/>
                </a:lnTo>
                <a:lnTo>
                  <a:pt x="3791574" y="4177897"/>
                </a:lnTo>
                <a:lnTo>
                  <a:pt x="3791574" y="4460991"/>
                </a:lnTo>
                <a:close/>
                <a:moveTo>
                  <a:pt x="3456908" y="4757811"/>
                </a:moveTo>
                <a:lnTo>
                  <a:pt x="3456908" y="4474707"/>
                </a:lnTo>
                <a:lnTo>
                  <a:pt x="3791574" y="4474707"/>
                </a:lnTo>
                <a:lnTo>
                  <a:pt x="3791574" y="4757811"/>
                </a:lnTo>
                <a:close/>
                <a:moveTo>
                  <a:pt x="3456908" y="5054610"/>
                </a:moveTo>
                <a:lnTo>
                  <a:pt x="3456908" y="4771516"/>
                </a:lnTo>
                <a:lnTo>
                  <a:pt x="3791574" y="4771516"/>
                </a:lnTo>
                <a:lnTo>
                  <a:pt x="3791574" y="5054610"/>
                </a:lnTo>
                <a:close/>
                <a:moveTo>
                  <a:pt x="3456908" y="5351441"/>
                </a:moveTo>
                <a:lnTo>
                  <a:pt x="3456908" y="5068337"/>
                </a:lnTo>
                <a:lnTo>
                  <a:pt x="3791574" y="5068337"/>
                </a:lnTo>
                <a:lnTo>
                  <a:pt x="3791574" y="5351441"/>
                </a:lnTo>
                <a:close/>
                <a:moveTo>
                  <a:pt x="3456908" y="5648250"/>
                </a:moveTo>
                <a:lnTo>
                  <a:pt x="3456908" y="5365157"/>
                </a:lnTo>
                <a:lnTo>
                  <a:pt x="3791574" y="5365157"/>
                </a:lnTo>
                <a:lnTo>
                  <a:pt x="3791574" y="5648250"/>
                </a:lnTo>
                <a:close/>
                <a:moveTo>
                  <a:pt x="3456908" y="5945060"/>
                </a:moveTo>
                <a:lnTo>
                  <a:pt x="3456908" y="5661966"/>
                </a:lnTo>
                <a:lnTo>
                  <a:pt x="3791574" y="5661966"/>
                </a:lnTo>
                <a:lnTo>
                  <a:pt x="3791574" y="5945060"/>
                </a:lnTo>
                <a:close/>
                <a:moveTo>
                  <a:pt x="3456908" y="6241880"/>
                </a:moveTo>
                <a:lnTo>
                  <a:pt x="3456908" y="5958776"/>
                </a:lnTo>
                <a:lnTo>
                  <a:pt x="3791574" y="5958776"/>
                </a:lnTo>
                <a:lnTo>
                  <a:pt x="3791574" y="6241880"/>
                </a:lnTo>
                <a:close/>
                <a:moveTo>
                  <a:pt x="3456908" y="6538690"/>
                </a:moveTo>
                <a:lnTo>
                  <a:pt x="3456908" y="6255596"/>
                </a:lnTo>
                <a:lnTo>
                  <a:pt x="3791574" y="6255596"/>
                </a:lnTo>
                <a:lnTo>
                  <a:pt x="3791574" y="6538690"/>
                </a:lnTo>
                <a:close/>
                <a:moveTo>
                  <a:pt x="3456908" y="6835499"/>
                </a:moveTo>
                <a:lnTo>
                  <a:pt x="3456908" y="6552406"/>
                </a:lnTo>
                <a:lnTo>
                  <a:pt x="3791574" y="6552406"/>
                </a:lnTo>
                <a:lnTo>
                  <a:pt x="3791574" y="6835499"/>
                </a:lnTo>
                <a:close/>
                <a:moveTo>
                  <a:pt x="3106028" y="305593"/>
                </a:moveTo>
                <a:lnTo>
                  <a:pt x="3106028" y="22489"/>
                </a:lnTo>
                <a:lnTo>
                  <a:pt x="3440683" y="22489"/>
                </a:lnTo>
                <a:lnTo>
                  <a:pt x="3440683" y="305593"/>
                </a:lnTo>
                <a:close/>
                <a:moveTo>
                  <a:pt x="3106028" y="602413"/>
                </a:moveTo>
                <a:lnTo>
                  <a:pt x="3106028" y="319309"/>
                </a:lnTo>
                <a:lnTo>
                  <a:pt x="3440683" y="319309"/>
                </a:lnTo>
                <a:lnTo>
                  <a:pt x="3440683" y="602413"/>
                </a:lnTo>
                <a:close/>
                <a:moveTo>
                  <a:pt x="3106028" y="899223"/>
                </a:moveTo>
                <a:lnTo>
                  <a:pt x="3106028" y="616129"/>
                </a:lnTo>
                <a:lnTo>
                  <a:pt x="3440683" y="616129"/>
                </a:lnTo>
                <a:lnTo>
                  <a:pt x="3440683" y="899223"/>
                </a:lnTo>
                <a:close/>
                <a:moveTo>
                  <a:pt x="3106028" y="1196033"/>
                </a:moveTo>
                <a:lnTo>
                  <a:pt x="3106028" y="912928"/>
                </a:lnTo>
                <a:lnTo>
                  <a:pt x="3440683" y="912928"/>
                </a:lnTo>
                <a:lnTo>
                  <a:pt x="3440683" y="1196033"/>
                </a:lnTo>
                <a:close/>
                <a:moveTo>
                  <a:pt x="3106028" y="1492853"/>
                </a:moveTo>
                <a:lnTo>
                  <a:pt x="3106028" y="1209749"/>
                </a:lnTo>
                <a:lnTo>
                  <a:pt x="3440683" y="1209749"/>
                </a:lnTo>
                <a:lnTo>
                  <a:pt x="3440683" y="1492853"/>
                </a:lnTo>
                <a:close/>
                <a:moveTo>
                  <a:pt x="3106028" y="1789662"/>
                </a:moveTo>
                <a:lnTo>
                  <a:pt x="3106028" y="1506569"/>
                </a:lnTo>
                <a:lnTo>
                  <a:pt x="3440683" y="1506569"/>
                </a:lnTo>
                <a:lnTo>
                  <a:pt x="3440683" y="1789662"/>
                </a:lnTo>
                <a:close/>
                <a:moveTo>
                  <a:pt x="3106028" y="2086472"/>
                </a:moveTo>
                <a:lnTo>
                  <a:pt x="3106028" y="1803368"/>
                </a:lnTo>
                <a:lnTo>
                  <a:pt x="3440683" y="1803368"/>
                </a:lnTo>
                <a:lnTo>
                  <a:pt x="3440683" y="2086472"/>
                </a:lnTo>
                <a:close/>
                <a:moveTo>
                  <a:pt x="3106028" y="2383292"/>
                </a:moveTo>
                <a:lnTo>
                  <a:pt x="3106028" y="2100188"/>
                </a:lnTo>
                <a:lnTo>
                  <a:pt x="3440683" y="2100188"/>
                </a:lnTo>
                <a:lnTo>
                  <a:pt x="3440683" y="2383292"/>
                </a:lnTo>
                <a:close/>
                <a:moveTo>
                  <a:pt x="3106028" y="2680112"/>
                </a:moveTo>
                <a:lnTo>
                  <a:pt x="3106028" y="2397008"/>
                </a:lnTo>
                <a:lnTo>
                  <a:pt x="3440683" y="2397008"/>
                </a:lnTo>
                <a:lnTo>
                  <a:pt x="3440683" y="2680112"/>
                </a:lnTo>
                <a:close/>
                <a:moveTo>
                  <a:pt x="3106028" y="2976922"/>
                </a:moveTo>
                <a:lnTo>
                  <a:pt x="3106028" y="2693828"/>
                </a:lnTo>
                <a:lnTo>
                  <a:pt x="3440683" y="2693828"/>
                </a:lnTo>
                <a:lnTo>
                  <a:pt x="3440683" y="2976922"/>
                </a:lnTo>
                <a:close/>
                <a:moveTo>
                  <a:pt x="3106028" y="3273742"/>
                </a:moveTo>
                <a:lnTo>
                  <a:pt x="3106028" y="2990638"/>
                </a:lnTo>
                <a:lnTo>
                  <a:pt x="3440683" y="2990638"/>
                </a:lnTo>
                <a:lnTo>
                  <a:pt x="3440683" y="3273742"/>
                </a:lnTo>
                <a:close/>
                <a:moveTo>
                  <a:pt x="3106028" y="3570541"/>
                </a:moveTo>
                <a:lnTo>
                  <a:pt x="3106028" y="3287447"/>
                </a:lnTo>
                <a:lnTo>
                  <a:pt x="3440683" y="3287447"/>
                </a:lnTo>
                <a:lnTo>
                  <a:pt x="3440683" y="3570541"/>
                </a:lnTo>
                <a:close/>
                <a:moveTo>
                  <a:pt x="3106028" y="3867361"/>
                </a:moveTo>
                <a:lnTo>
                  <a:pt x="3106028" y="3584257"/>
                </a:lnTo>
                <a:lnTo>
                  <a:pt x="3440683" y="3584257"/>
                </a:lnTo>
                <a:lnTo>
                  <a:pt x="3440683" y="3867361"/>
                </a:lnTo>
                <a:close/>
                <a:moveTo>
                  <a:pt x="3106028" y="4164171"/>
                </a:moveTo>
                <a:lnTo>
                  <a:pt x="3106028" y="3881077"/>
                </a:lnTo>
                <a:lnTo>
                  <a:pt x="3440683" y="3881077"/>
                </a:lnTo>
                <a:lnTo>
                  <a:pt x="3440683" y="4164171"/>
                </a:lnTo>
                <a:close/>
                <a:moveTo>
                  <a:pt x="3106028" y="4460991"/>
                </a:moveTo>
                <a:lnTo>
                  <a:pt x="3106028" y="4177897"/>
                </a:lnTo>
                <a:lnTo>
                  <a:pt x="3440683" y="4177897"/>
                </a:lnTo>
                <a:lnTo>
                  <a:pt x="3440683" y="4460991"/>
                </a:lnTo>
                <a:close/>
                <a:moveTo>
                  <a:pt x="3106028" y="4757811"/>
                </a:moveTo>
                <a:lnTo>
                  <a:pt x="3106028" y="4474707"/>
                </a:lnTo>
                <a:lnTo>
                  <a:pt x="3440683" y="4474707"/>
                </a:lnTo>
                <a:lnTo>
                  <a:pt x="3440683" y="4757811"/>
                </a:lnTo>
                <a:close/>
                <a:moveTo>
                  <a:pt x="3106028" y="5054610"/>
                </a:moveTo>
                <a:lnTo>
                  <a:pt x="3106028" y="4771516"/>
                </a:lnTo>
                <a:lnTo>
                  <a:pt x="3440683" y="4771516"/>
                </a:lnTo>
                <a:lnTo>
                  <a:pt x="3440683" y="5054610"/>
                </a:lnTo>
                <a:close/>
                <a:moveTo>
                  <a:pt x="3106028" y="5351441"/>
                </a:moveTo>
                <a:lnTo>
                  <a:pt x="3106028" y="5068337"/>
                </a:lnTo>
                <a:lnTo>
                  <a:pt x="3440683" y="5068337"/>
                </a:lnTo>
                <a:lnTo>
                  <a:pt x="3440683" y="5351441"/>
                </a:lnTo>
                <a:close/>
                <a:moveTo>
                  <a:pt x="3106028" y="5648250"/>
                </a:moveTo>
                <a:lnTo>
                  <a:pt x="3106028" y="5365157"/>
                </a:lnTo>
                <a:lnTo>
                  <a:pt x="3440683" y="5365157"/>
                </a:lnTo>
                <a:lnTo>
                  <a:pt x="3440683" y="5648250"/>
                </a:lnTo>
                <a:close/>
                <a:moveTo>
                  <a:pt x="3106028" y="5945060"/>
                </a:moveTo>
                <a:lnTo>
                  <a:pt x="3106028" y="5661966"/>
                </a:lnTo>
                <a:lnTo>
                  <a:pt x="3440683" y="5661966"/>
                </a:lnTo>
                <a:lnTo>
                  <a:pt x="3440683" y="5945060"/>
                </a:lnTo>
                <a:close/>
                <a:moveTo>
                  <a:pt x="3106028" y="6241880"/>
                </a:moveTo>
                <a:lnTo>
                  <a:pt x="3106028" y="5958776"/>
                </a:lnTo>
                <a:lnTo>
                  <a:pt x="3440683" y="5958776"/>
                </a:lnTo>
                <a:lnTo>
                  <a:pt x="3440683" y="6241880"/>
                </a:lnTo>
                <a:close/>
                <a:moveTo>
                  <a:pt x="3106028" y="6538690"/>
                </a:moveTo>
                <a:lnTo>
                  <a:pt x="3106028" y="6255596"/>
                </a:lnTo>
                <a:lnTo>
                  <a:pt x="3440683" y="6255596"/>
                </a:lnTo>
                <a:lnTo>
                  <a:pt x="3440683" y="6538690"/>
                </a:lnTo>
                <a:close/>
                <a:moveTo>
                  <a:pt x="3106028" y="6835499"/>
                </a:moveTo>
                <a:lnTo>
                  <a:pt x="3106028" y="6552406"/>
                </a:lnTo>
                <a:lnTo>
                  <a:pt x="3440683" y="6552406"/>
                </a:lnTo>
                <a:lnTo>
                  <a:pt x="3440683" y="6835499"/>
                </a:lnTo>
                <a:close/>
                <a:moveTo>
                  <a:pt x="2755148" y="305593"/>
                </a:moveTo>
                <a:lnTo>
                  <a:pt x="2755148" y="22489"/>
                </a:lnTo>
                <a:lnTo>
                  <a:pt x="3089814" y="22489"/>
                </a:lnTo>
                <a:lnTo>
                  <a:pt x="3089814" y="305593"/>
                </a:lnTo>
                <a:close/>
                <a:moveTo>
                  <a:pt x="2755148" y="602413"/>
                </a:moveTo>
                <a:lnTo>
                  <a:pt x="2755148" y="319309"/>
                </a:lnTo>
                <a:lnTo>
                  <a:pt x="3089814" y="319309"/>
                </a:lnTo>
                <a:lnTo>
                  <a:pt x="3089814" y="602413"/>
                </a:lnTo>
                <a:close/>
                <a:moveTo>
                  <a:pt x="2755148" y="899223"/>
                </a:moveTo>
                <a:lnTo>
                  <a:pt x="2755148" y="616129"/>
                </a:lnTo>
                <a:lnTo>
                  <a:pt x="3089814" y="616129"/>
                </a:lnTo>
                <a:lnTo>
                  <a:pt x="3089814" y="899223"/>
                </a:lnTo>
                <a:close/>
                <a:moveTo>
                  <a:pt x="2755148" y="1196033"/>
                </a:moveTo>
                <a:lnTo>
                  <a:pt x="2755148" y="912928"/>
                </a:lnTo>
                <a:lnTo>
                  <a:pt x="3089814" y="912928"/>
                </a:lnTo>
                <a:lnTo>
                  <a:pt x="3089814" y="1196033"/>
                </a:lnTo>
                <a:close/>
                <a:moveTo>
                  <a:pt x="2755148" y="1492853"/>
                </a:moveTo>
                <a:lnTo>
                  <a:pt x="2755148" y="1209749"/>
                </a:lnTo>
                <a:lnTo>
                  <a:pt x="3089814" y="1209749"/>
                </a:lnTo>
                <a:lnTo>
                  <a:pt x="3089814" y="1492853"/>
                </a:lnTo>
                <a:close/>
                <a:moveTo>
                  <a:pt x="2755148" y="1789662"/>
                </a:moveTo>
                <a:lnTo>
                  <a:pt x="2755148" y="1506569"/>
                </a:lnTo>
                <a:lnTo>
                  <a:pt x="3089814" y="1506569"/>
                </a:lnTo>
                <a:lnTo>
                  <a:pt x="3089814" y="1789662"/>
                </a:lnTo>
                <a:close/>
                <a:moveTo>
                  <a:pt x="2755148" y="2086472"/>
                </a:moveTo>
                <a:lnTo>
                  <a:pt x="2755148" y="1803368"/>
                </a:lnTo>
                <a:lnTo>
                  <a:pt x="3089814" y="1803368"/>
                </a:lnTo>
                <a:lnTo>
                  <a:pt x="3089814" y="2086472"/>
                </a:lnTo>
                <a:close/>
                <a:moveTo>
                  <a:pt x="2755148" y="2383292"/>
                </a:moveTo>
                <a:lnTo>
                  <a:pt x="2755148" y="2100188"/>
                </a:lnTo>
                <a:lnTo>
                  <a:pt x="3089814" y="2100188"/>
                </a:lnTo>
                <a:lnTo>
                  <a:pt x="3089814" y="2383292"/>
                </a:lnTo>
                <a:close/>
                <a:moveTo>
                  <a:pt x="2755148" y="2680112"/>
                </a:moveTo>
                <a:lnTo>
                  <a:pt x="2755148" y="2397008"/>
                </a:lnTo>
                <a:lnTo>
                  <a:pt x="3089814" y="2397008"/>
                </a:lnTo>
                <a:lnTo>
                  <a:pt x="3089814" y="2680112"/>
                </a:lnTo>
                <a:close/>
                <a:moveTo>
                  <a:pt x="2755148" y="2976922"/>
                </a:moveTo>
                <a:lnTo>
                  <a:pt x="2755148" y="2693828"/>
                </a:lnTo>
                <a:lnTo>
                  <a:pt x="3089814" y="2693828"/>
                </a:lnTo>
                <a:lnTo>
                  <a:pt x="3089814" y="2976922"/>
                </a:lnTo>
                <a:close/>
                <a:moveTo>
                  <a:pt x="2755148" y="3273742"/>
                </a:moveTo>
                <a:lnTo>
                  <a:pt x="2755148" y="2990638"/>
                </a:lnTo>
                <a:lnTo>
                  <a:pt x="3089814" y="2990638"/>
                </a:lnTo>
                <a:lnTo>
                  <a:pt x="3089814" y="3273742"/>
                </a:lnTo>
                <a:close/>
                <a:moveTo>
                  <a:pt x="2755148" y="3570541"/>
                </a:moveTo>
                <a:lnTo>
                  <a:pt x="2755148" y="3287447"/>
                </a:lnTo>
                <a:lnTo>
                  <a:pt x="3089814" y="3287447"/>
                </a:lnTo>
                <a:lnTo>
                  <a:pt x="3089814" y="3570541"/>
                </a:lnTo>
                <a:close/>
                <a:moveTo>
                  <a:pt x="2755148" y="3867361"/>
                </a:moveTo>
                <a:lnTo>
                  <a:pt x="2755148" y="3584257"/>
                </a:lnTo>
                <a:lnTo>
                  <a:pt x="3089814" y="3584257"/>
                </a:lnTo>
                <a:lnTo>
                  <a:pt x="3089814" y="3867361"/>
                </a:lnTo>
                <a:close/>
                <a:moveTo>
                  <a:pt x="2755148" y="4164171"/>
                </a:moveTo>
                <a:lnTo>
                  <a:pt x="2755148" y="3881077"/>
                </a:lnTo>
                <a:lnTo>
                  <a:pt x="3089814" y="3881077"/>
                </a:lnTo>
                <a:lnTo>
                  <a:pt x="3089814" y="4164171"/>
                </a:lnTo>
                <a:close/>
                <a:moveTo>
                  <a:pt x="2755148" y="4460991"/>
                </a:moveTo>
                <a:lnTo>
                  <a:pt x="2755148" y="4177897"/>
                </a:lnTo>
                <a:lnTo>
                  <a:pt x="3089814" y="4177897"/>
                </a:lnTo>
                <a:lnTo>
                  <a:pt x="3089814" y="4460991"/>
                </a:lnTo>
                <a:close/>
                <a:moveTo>
                  <a:pt x="2755148" y="4757811"/>
                </a:moveTo>
                <a:lnTo>
                  <a:pt x="2755148" y="4474707"/>
                </a:lnTo>
                <a:lnTo>
                  <a:pt x="3089814" y="4474707"/>
                </a:lnTo>
                <a:lnTo>
                  <a:pt x="3089814" y="4757811"/>
                </a:lnTo>
                <a:close/>
                <a:moveTo>
                  <a:pt x="2755148" y="5054610"/>
                </a:moveTo>
                <a:lnTo>
                  <a:pt x="2755148" y="4771516"/>
                </a:lnTo>
                <a:lnTo>
                  <a:pt x="3089814" y="4771516"/>
                </a:lnTo>
                <a:lnTo>
                  <a:pt x="3089814" y="5054610"/>
                </a:lnTo>
                <a:close/>
                <a:moveTo>
                  <a:pt x="2755148" y="5351441"/>
                </a:moveTo>
                <a:lnTo>
                  <a:pt x="2755148" y="5068337"/>
                </a:lnTo>
                <a:lnTo>
                  <a:pt x="3089814" y="5068337"/>
                </a:lnTo>
                <a:lnTo>
                  <a:pt x="3089814" y="5351441"/>
                </a:lnTo>
                <a:close/>
                <a:moveTo>
                  <a:pt x="2755148" y="5648250"/>
                </a:moveTo>
                <a:lnTo>
                  <a:pt x="2755148" y="5365157"/>
                </a:lnTo>
                <a:lnTo>
                  <a:pt x="3089814" y="5365157"/>
                </a:lnTo>
                <a:lnTo>
                  <a:pt x="3089814" y="5648250"/>
                </a:lnTo>
                <a:close/>
                <a:moveTo>
                  <a:pt x="2755148" y="5945060"/>
                </a:moveTo>
                <a:lnTo>
                  <a:pt x="2755148" y="5661966"/>
                </a:lnTo>
                <a:lnTo>
                  <a:pt x="3089814" y="5661966"/>
                </a:lnTo>
                <a:lnTo>
                  <a:pt x="3089814" y="5945060"/>
                </a:lnTo>
                <a:close/>
                <a:moveTo>
                  <a:pt x="2755148" y="6241880"/>
                </a:moveTo>
                <a:lnTo>
                  <a:pt x="2755148" y="5958776"/>
                </a:lnTo>
                <a:lnTo>
                  <a:pt x="3089814" y="5958776"/>
                </a:lnTo>
                <a:lnTo>
                  <a:pt x="3089814" y="6241880"/>
                </a:lnTo>
                <a:close/>
                <a:moveTo>
                  <a:pt x="2755148" y="6538690"/>
                </a:moveTo>
                <a:lnTo>
                  <a:pt x="2755148" y="6255596"/>
                </a:lnTo>
                <a:lnTo>
                  <a:pt x="3089814" y="6255596"/>
                </a:lnTo>
                <a:lnTo>
                  <a:pt x="3089814" y="6538690"/>
                </a:lnTo>
                <a:close/>
                <a:moveTo>
                  <a:pt x="2755148" y="6835499"/>
                </a:moveTo>
                <a:lnTo>
                  <a:pt x="2755148" y="6552406"/>
                </a:lnTo>
                <a:lnTo>
                  <a:pt x="3089814" y="6552406"/>
                </a:lnTo>
                <a:lnTo>
                  <a:pt x="3089814" y="6835499"/>
                </a:lnTo>
                <a:close/>
                <a:moveTo>
                  <a:pt x="2404268" y="305593"/>
                </a:moveTo>
                <a:lnTo>
                  <a:pt x="2404268" y="22489"/>
                </a:lnTo>
                <a:lnTo>
                  <a:pt x="2738934" y="22489"/>
                </a:lnTo>
                <a:lnTo>
                  <a:pt x="2738934" y="305593"/>
                </a:lnTo>
                <a:close/>
                <a:moveTo>
                  <a:pt x="2404268" y="602413"/>
                </a:moveTo>
                <a:lnTo>
                  <a:pt x="2404268" y="319309"/>
                </a:lnTo>
                <a:lnTo>
                  <a:pt x="2738934" y="319309"/>
                </a:lnTo>
                <a:lnTo>
                  <a:pt x="2738934" y="602413"/>
                </a:lnTo>
                <a:close/>
                <a:moveTo>
                  <a:pt x="2404268" y="899223"/>
                </a:moveTo>
                <a:lnTo>
                  <a:pt x="2404268" y="616129"/>
                </a:lnTo>
                <a:lnTo>
                  <a:pt x="2738934" y="616129"/>
                </a:lnTo>
                <a:lnTo>
                  <a:pt x="2738934" y="899223"/>
                </a:lnTo>
                <a:close/>
                <a:moveTo>
                  <a:pt x="2404268" y="1196033"/>
                </a:moveTo>
                <a:lnTo>
                  <a:pt x="2404268" y="912928"/>
                </a:lnTo>
                <a:lnTo>
                  <a:pt x="2738934" y="912928"/>
                </a:lnTo>
                <a:lnTo>
                  <a:pt x="2738934" y="1196033"/>
                </a:lnTo>
                <a:close/>
                <a:moveTo>
                  <a:pt x="2404268" y="1492853"/>
                </a:moveTo>
                <a:lnTo>
                  <a:pt x="2404268" y="1209749"/>
                </a:lnTo>
                <a:lnTo>
                  <a:pt x="2738934" y="1209749"/>
                </a:lnTo>
                <a:lnTo>
                  <a:pt x="2738934" y="1492853"/>
                </a:lnTo>
                <a:close/>
                <a:moveTo>
                  <a:pt x="2404268" y="1789662"/>
                </a:moveTo>
                <a:lnTo>
                  <a:pt x="2404268" y="1506569"/>
                </a:lnTo>
                <a:lnTo>
                  <a:pt x="2738934" y="1506569"/>
                </a:lnTo>
                <a:lnTo>
                  <a:pt x="2738934" y="1789662"/>
                </a:lnTo>
                <a:close/>
                <a:moveTo>
                  <a:pt x="2404268" y="2086472"/>
                </a:moveTo>
                <a:lnTo>
                  <a:pt x="2404268" y="1803368"/>
                </a:lnTo>
                <a:lnTo>
                  <a:pt x="2738934" y="1803368"/>
                </a:lnTo>
                <a:lnTo>
                  <a:pt x="2738934" y="2086472"/>
                </a:lnTo>
                <a:close/>
                <a:moveTo>
                  <a:pt x="2404268" y="2383292"/>
                </a:moveTo>
                <a:lnTo>
                  <a:pt x="2404268" y="2100188"/>
                </a:lnTo>
                <a:lnTo>
                  <a:pt x="2738934" y="2100188"/>
                </a:lnTo>
                <a:lnTo>
                  <a:pt x="2738934" y="2383292"/>
                </a:lnTo>
                <a:close/>
                <a:moveTo>
                  <a:pt x="2404268" y="2680112"/>
                </a:moveTo>
                <a:lnTo>
                  <a:pt x="2404268" y="2397008"/>
                </a:lnTo>
                <a:lnTo>
                  <a:pt x="2738934" y="2397008"/>
                </a:lnTo>
                <a:lnTo>
                  <a:pt x="2738934" y="2680112"/>
                </a:lnTo>
                <a:close/>
                <a:moveTo>
                  <a:pt x="2404268" y="2976922"/>
                </a:moveTo>
                <a:lnTo>
                  <a:pt x="2404268" y="2693828"/>
                </a:lnTo>
                <a:lnTo>
                  <a:pt x="2738934" y="2693828"/>
                </a:lnTo>
                <a:lnTo>
                  <a:pt x="2738934" y="2976922"/>
                </a:lnTo>
                <a:close/>
                <a:moveTo>
                  <a:pt x="2404268" y="3273742"/>
                </a:moveTo>
                <a:lnTo>
                  <a:pt x="2404268" y="2990638"/>
                </a:lnTo>
                <a:lnTo>
                  <a:pt x="2738934" y="2990638"/>
                </a:lnTo>
                <a:lnTo>
                  <a:pt x="2738934" y="3273742"/>
                </a:lnTo>
                <a:close/>
                <a:moveTo>
                  <a:pt x="2404268" y="3570541"/>
                </a:moveTo>
                <a:lnTo>
                  <a:pt x="2404268" y="3287447"/>
                </a:lnTo>
                <a:lnTo>
                  <a:pt x="2738934" y="3287447"/>
                </a:lnTo>
                <a:lnTo>
                  <a:pt x="2738934" y="3570541"/>
                </a:lnTo>
                <a:close/>
                <a:moveTo>
                  <a:pt x="2404268" y="3867361"/>
                </a:moveTo>
                <a:lnTo>
                  <a:pt x="2404268" y="3584257"/>
                </a:lnTo>
                <a:lnTo>
                  <a:pt x="2738934" y="3584257"/>
                </a:lnTo>
                <a:lnTo>
                  <a:pt x="2738934" y="3867361"/>
                </a:lnTo>
                <a:close/>
                <a:moveTo>
                  <a:pt x="2404268" y="4164171"/>
                </a:moveTo>
                <a:lnTo>
                  <a:pt x="2404268" y="3881077"/>
                </a:lnTo>
                <a:lnTo>
                  <a:pt x="2738934" y="3881077"/>
                </a:lnTo>
                <a:lnTo>
                  <a:pt x="2738934" y="4164171"/>
                </a:lnTo>
                <a:close/>
                <a:moveTo>
                  <a:pt x="2404268" y="4460991"/>
                </a:moveTo>
                <a:lnTo>
                  <a:pt x="2404268" y="4177897"/>
                </a:lnTo>
                <a:lnTo>
                  <a:pt x="2738934" y="4177897"/>
                </a:lnTo>
                <a:lnTo>
                  <a:pt x="2738934" y="4460991"/>
                </a:lnTo>
                <a:close/>
                <a:moveTo>
                  <a:pt x="2404268" y="4757811"/>
                </a:moveTo>
                <a:lnTo>
                  <a:pt x="2404268" y="4474707"/>
                </a:lnTo>
                <a:lnTo>
                  <a:pt x="2738934" y="4474707"/>
                </a:lnTo>
                <a:lnTo>
                  <a:pt x="2738934" y="4757811"/>
                </a:lnTo>
                <a:close/>
                <a:moveTo>
                  <a:pt x="2404268" y="5054610"/>
                </a:moveTo>
                <a:lnTo>
                  <a:pt x="2404268" y="4771516"/>
                </a:lnTo>
                <a:lnTo>
                  <a:pt x="2738934" y="4771516"/>
                </a:lnTo>
                <a:lnTo>
                  <a:pt x="2738934" y="5054610"/>
                </a:lnTo>
                <a:close/>
                <a:moveTo>
                  <a:pt x="2404268" y="5351441"/>
                </a:moveTo>
                <a:lnTo>
                  <a:pt x="2404268" y="5068337"/>
                </a:lnTo>
                <a:lnTo>
                  <a:pt x="2738934" y="5068337"/>
                </a:lnTo>
                <a:lnTo>
                  <a:pt x="2738934" y="5351441"/>
                </a:lnTo>
                <a:close/>
                <a:moveTo>
                  <a:pt x="2404268" y="5648250"/>
                </a:moveTo>
                <a:lnTo>
                  <a:pt x="2404268" y="5365157"/>
                </a:lnTo>
                <a:lnTo>
                  <a:pt x="2738934" y="5365157"/>
                </a:lnTo>
                <a:lnTo>
                  <a:pt x="2738934" y="5648250"/>
                </a:lnTo>
                <a:close/>
                <a:moveTo>
                  <a:pt x="2404268" y="5945060"/>
                </a:moveTo>
                <a:lnTo>
                  <a:pt x="2404268" y="5661966"/>
                </a:lnTo>
                <a:lnTo>
                  <a:pt x="2738934" y="5661966"/>
                </a:lnTo>
                <a:lnTo>
                  <a:pt x="2738934" y="5945060"/>
                </a:lnTo>
                <a:close/>
                <a:moveTo>
                  <a:pt x="2404268" y="6241880"/>
                </a:moveTo>
                <a:lnTo>
                  <a:pt x="2404268" y="5958776"/>
                </a:lnTo>
                <a:lnTo>
                  <a:pt x="2738934" y="5958776"/>
                </a:lnTo>
                <a:lnTo>
                  <a:pt x="2738934" y="6241880"/>
                </a:lnTo>
                <a:close/>
                <a:moveTo>
                  <a:pt x="2404268" y="6538690"/>
                </a:moveTo>
                <a:lnTo>
                  <a:pt x="2404268" y="6255596"/>
                </a:lnTo>
                <a:lnTo>
                  <a:pt x="2738934" y="6255596"/>
                </a:lnTo>
                <a:lnTo>
                  <a:pt x="2738934" y="6538690"/>
                </a:lnTo>
                <a:close/>
                <a:moveTo>
                  <a:pt x="2404268" y="6835499"/>
                </a:moveTo>
                <a:lnTo>
                  <a:pt x="2404268" y="6552406"/>
                </a:lnTo>
                <a:lnTo>
                  <a:pt x="2738934" y="6552406"/>
                </a:lnTo>
                <a:lnTo>
                  <a:pt x="2738934" y="6835499"/>
                </a:lnTo>
                <a:close/>
                <a:moveTo>
                  <a:pt x="2053388" y="305593"/>
                </a:moveTo>
                <a:lnTo>
                  <a:pt x="2053388" y="22489"/>
                </a:lnTo>
                <a:lnTo>
                  <a:pt x="2388055" y="22489"/>
                </a:lnTo>
                <a:lnTo>
                  <a:pt x="2388055" y="305593"/>
                </a:lnTo>
                <a:close/>
                <a:moveTo>
                  <a:pt x="2053388" y="602413"/>
                </a:moveTo>
                <a:lnTo>
                  <a:pt x="2053388" y="319309"/>
                </a:lnTo>
                <a:lnTo>
                  <a:pt x="2388055" y="319309"/>
                </a:lnTo>
                <a:lnTo>
                  <a:pt x="2388055" y="602413"/>
                </a:lnTo>
                <a:close/>
                <a:moveTo>
                  <a:pt x="2053388" y="899223"/>
                </a:moveTo>
                <a:lnTo>
                  <a:pt x="2053388" y="616129"/>
                </a:lnTo>
                <a:lnTo>
                  <a:pt x="2388055" y="616129"/>
                </a:lnTo>
                <a:lnTo>
                  <a:pt x="2388055" y="899223"/>
                </a:lnTo>
                <a:close/>
                <a:moveTo>
                  <a:pt x="2053388" y="1196033"/>
                </a:moveTo>
                <a:lnTo>
                  <a:pt x="2053388" y="912928"/>
                </a:lnTo>
                <a:lnTo>
                  <a:pt x="2388055" y="912928"/>
                </a:lnTo>
                <a:lnTo>
                  <a:pt x="2388055" y="1196033"/>
                </a:lnTo>
                <a:close/>
                <a:moveTo>
                  <a:pt x="2053388" y="1492853"/>
                </a:moveTo>
                <a:lnTo>
                  <a:pt x="2053388" y="1209749"/>
                </a:lnTo>
                <a:lnTo>
                  <a:pt x="2388055" y="1209749"/>
                </a:lnTo>
                <a:lnTo>
                  <a:pt x="2388055" y="1492853"/>
                </a:lnTo>
                <a:close/>
                <a:moveTo>
                  <a:pt x="2053388" y="1789662"/>
                </a:moveTo>
                <a:lnTo>
                  <a:pt x="2053388" y="1506569"/>
                </a:lnTo>
                <a:lnTo>
                  <a:pt x="2388055" y="1506569"/>
                </a:lnTo>
                <a:lnTo>
                  <a:pt x="2388055" y="1789662"/>
                </a:lnTo>
                <a:close/>
                <a:moveTo>
                  <a:pt x="2053388" y="2086472"/>
                </a:moveTo>
                <a:lnTo>
                  <a:pt x="2053388" y="1803368"/>
                </a:lnTo>
                <a:lnTo>
                  <a:pt x="2388055" y="1803368"/>
                </a:lnTo>
                <a:lnTo>
                  <a:pt x="2388055" y="2086472"/>
                </a:lnTo>
                <a:close/>
                <a:moveTo>
                  <a:pt x="2053388" y="2383292"/>
                </a:moveTo>
                <a:lnTo>
                  <a:pt x="2053388" y="2100188"/>
                </a:lnTo>
                <a:lnTo>
                  <a:pt x="2388055" y="2100188"/>
                </a:lnTo>
                <a:lnTo>
                  <a:pt x="2388055" y="2383292"/>
                </a:lnTo>
                <a:close/>
                <a:moveTo>
                  <a:pt x="2053388" y="2680112"/>
                </a:moveTo>
                <a:lnTo>
                  <a:pt x="2053388" y="2397008"/>
                </a:lnTo>
                <a:lnTo>
                  <a:pt x="2388055" y="2397008"/>
                </a:lnTo>
                <a:lnTo>
                  <a:pt x="2388055" y="2680112"/>
                </a:lnTo>
                <a:close/>
                <a:moveTo>
                  <a:pt x="2053388" y="2976922"/>
                </a:moveTo>
                <a:lnTo>
                  <a:pt x="2053388" y="2693828"/>
                </a:lnTo>
                <a:lnTo>
                  <a:pt x="2388055" y="2693828"/>
                </a:lnTo>
                <a:lnTo>
                  <a:pt x="2388055" y="2976922"/>
                </a:lnTo>
                <a:close/>
                <a:moveTo>
                  <a:pt x="2053388" y="3273742"/>
                </a:moveTo>
                <a:lnTo>
                  <a:pt x="2053388" y="2990638"/>
                </a:lnTo>
                <a:lnTo>
                  <a:pt x="2388055" y="2990638"/>
                </a:lnTo>
                <a:lnTo>
                  <a:pt x="2388055" y="3273742"/>
                </a:lnTo>
                <a:close/>
                <a:moveTo>
                  <a:pt x="2053388" y="3570541"/>
                </a:moveTo>
                <a:lnTo>
                  <a:pt x="2053388" y="3287447"/>
                </a:lnTo>
                <a:lnTo>
                  <a:pt x="2388055" y="3287447"/>
                </a:lnTo>
                <a:lnTo>
                  <a:pt x="2388055" y="3570541"/>
                </a:lnTo>
                <a:close/>
                <a:moveTo>
                  <a:pt x="2053388" y="3867361"/>
                </a:moveTo>
                <a:lnTo>
                  <a:pt x="2053388" y="3584257"/>
                </a:lnTo>
                <a:lnTo>
                  <a:pt x="2388055" y="3584257"/>
                </a:lnTo>
                <a:lnTo>
                  <a:pt x="2388055" y="3867361"/>
                </a:lnTo>
                <a:close/>
                <a:moveTo>
                  <a:pt x="2053388" y="4164171"/>
                </a:moveTo>
                <a:lnTo>
                  <a:pt x="2053388" y="3881077"/>
                </a:lnTo>
                <a:lnTo>
                  <a:pt x="2388055" y="3881077"/>
                </a:lnTo>
                <a:lnTo>
                  <a:pt x="2388055" y="4164171"/>
                </a:lnTo>
                <a:close/>
                <a:moveTo>
                  <a:pt x="2053388" y="4460991"/>
                </a:moveTo>
                <a:lnTo>
                  <a:pt x="2053388" y="4177897"/>
                </a:lnTo>
                <a:lnTo>
                  <a:pt x="2388055" y="4177897"/>
                </a:lnTo>
                <a:lnTo>
                  <a:pt x="2388055" y="4460991"/>
                </a:lnTo>
                <a:close/>
                <a:moveTo>
                  <a:pt x="2053388" y="4757811"/>
                </a:moveTo>
                <a:lnTo>
                  <a:pt x="2053388" y="4474707"/>
                </a:lnTo>
                <a:lnTo>
                  <a:pt x="2388055" y="4474707"/>
                </a:lnTo>
                <a:lnTo>
                  <a:pt x="2388055" y="4757811"/>
                </a:lnTo>
                <a:close/>
                <a:moveTo>
                  <a:pt x="2053388" y="5054610"/>
                </a:moveTo>
                <a:lnTo>
                  <a:pt x="2053388" y="4771516"/>
                </a:lnTo>
                <a:lnTo>
                  <a:pt x="2388055" y="4771516"/>
                </a:lnTo>
                <a:lnTo>
                  <a:pt x="2388055" y="5054610"/>
                </a:lnTo>
                <a:close/>
                <a:moveTo>
                  <a:pt x="2053388" y="5351441"/>
                </a:moveTo>
                <a:lnTo>
                  <a:pt x="2053388" y="5068337"/>
                </a:lnTo>
                <a:lnTo>
                  <a:pt x="2388055" y="5068337"/>
                </a:lnTo>
                <a:lnTo>
                  <a:pt x="2388055" y="5351441"/>
                </a:lnTo>
                <a:close/>
                <a:moveTo>
                  <a:pt x="2053388" y="5648250"/>
                </a:moveTo>
                <a:lnTo>
                  <a:pt x="2053388" y="5365157"/>
                </a:lnTo>
                <a:lnTo>
                  <a:pt x="2388055" y="5365157"/>
                </a:lnTo>
                <a:lnTo>
                  <a:pt x="2388055" y="5648250"/>
                </a:lnTo>
                <a:close/>
                <a:moveTo>
                  <a:pt x="2053388" y="5945060"/>
                </a:moveTo>
                <a:lnTo>
                  <a:pt x="2053388" y="5661966"/>
                </a:lnTo>
                <a:lnTo>
                  <a:pt x="2388055" y="5661966"/>
                </a:lnTo>
                <a:lnTo>
                  <a:pt x="2388055" y="5945060"/>
                </a:lnTo>
                <a:close/>
                <a:moveTo>
                  <a:pt x="2053388" y="6241880"/>
                </a:moveTo>
                <a:lnTo>
                  <a:pt x="2053388" y="5958776"/>
                </a:lnTo>
                <a:lnTo>
                  <a:pt x="2388055" y="5958776"/>
                </a:lnTo>
                <a:lnTo>
                  <a:pt x="2388055" y="6241880"/>
                </a:lnTo>
                <a:close/>
                <a:moveTo>
                  <a:pt x="2053388" y="6538690"/>
                </a:moveTo>
                <a:lnTo>
                  <a:pt x="2053388" y="6255596"/>
                </a:lnTo>
                <a:lnTo>
                  <a:pt x="2388055" y="6255596"/>
                </a:lnTo>
                <a:lnTo>
                  <a:pt x="2388055" y="6538690"/>
                </a:lnTo>
                <a:close/>
                <a:moveTo>
                  <a:pt x="2053388" y="6835499"/>
                </a:moveTo>
                <a:lnTo>
                  <a:pt x="2053388" y="6552406"/>
                </a:lnTo>
                <a:lnTo>
                  <a:pt x="2388055" y="6552406"/>
                </a:lnTo>
                <a:lnTo>
                  <a:pt x="2388055" y="6835499"/>
                </a:lnTo>
                <a:close/>
                <a:moveTo>
                  <a:pt x="1702509" y="305593"/>
                </a:moveTo>
                <a:lnTo>
                  <a:pt x="1702509" y="22489"/>
                </a:lnTo>
                <a:lnTo>
                  <a:pt x="2037175" y="22489"/>
                </a:lnTo>
                <a:lnTo>
                  <a:pt x="2037175" y="305593"/>
                </a:lnTo>
                <a:close/>
                <a:moveTo>
                  <a:pt x="1702509" y="602413"/>
                </a:moveTo>
                <a:lnTo>
                  <a:pt x="1702509" y="319309"/>
                </a:lnTo>
                <a:lnTo>
                  <a:pt x="2037175" y="319309"/>
                </a:lnTo>
                <a:lnTo>
                  <a:pt x="2037175" y="602413"/>
                </a:lnTo>
                <a:close/>
                <a:moveTo>
                  <a:pt x="1702509" y="899223"/>
                </a:moveTo>
                <a:lnTo>
                  <a:pt x="1702509" y="616129"/>
                </a:lnTo>
                <a:lnTo>
                  <a:pt x="2037175" y="616129"/>
                </a:lnTo>
                <a:lnTo>
                  <a:pt x="2037175" y="899223"/>
                </a:lnTo>
                <a:close/>
                <a:moveTo>
                  <a:pt x="1702509" y="1196033"/>
                </a:moveTo>
                <a:lnTo>
                  <a:pt x="1702509" y="912928"/>
                </a:lnTo>
                <a:lnTo>
                  <a:pt x="2037175" y="912928"/>
                </a:lnTo>
                <a:lnTo>
                  <a:pt x="2037175" y="1196033"/>
                </a:lnTo>
                <a:close/>
                <a:moveTo>
                  <a:pt x="1702509" y="1492853"/>
                </a:moveTo>
                <a:lnTo>
                  <a:pt x="1702509" y="1209749"/>
                </a:lnTo>
                <a:lnTo>
                  <a:pt x="2037175" y="1209749"/>
                </a:lnTo>
                <a:lnTo>
                  <a:pt x="2037175" y="1492853"/>
                </a:lnTo>
                <a:close/>
                <a:moveTo>
                  <a:pt x="1702509" y="1789662"/>
                </a:moveTo>
                <a:lnTo>
                  <a:pt x="1702509" y="1506569"/>
                </a:lnTo>
                <a:lnTo>
                  <a:pt x="2037175" y="1506569"/>
                </a:lnTo>
                <a:lnTo>
                  <a:pt x="2037175" y="1789662"/>
                </a:lnTo>
                <a:close/>
                <a:moveTo>
                  <a:pt x="1702509" y="2086472"/>
                </a:moveTo>
                <a:lnTo>
                  <a:pt x="1702509" y="1803368"/>
                </a:lnTo>
                <a:lnTo>
                  <a:pt x="2037175" y="1803368"/>
                </a:lnTo>
                <a:lnTo>
                  <a:pt x="2037175" y="2086472"/>
                </a:lnTo>
                <a:close/>
                <a:moveTo>
                  <a:pt x="1702509" y="2383292"/>
                </a:moveTo>
                <a:lnTo>
                  <a:pt x="1702509" y="2100188"/>
                </a:lnTo>
                <a:lnTo>
                  <a:pt x="2037175" y="2100188"/>
                </a:lnTo>
                <a:lnTo>
                  <a:pt x="2037175" y="2383292"/>
                </a:lnTo>
                <a:close/>
                <a:moveTo>
                  <a:pt x="1702509" y="2680112"/>
                </a:moveTo>
                <a:lnTo>
                  <a:pt x="1702509" y="2397008"/>
                </a:lnTo>
                <a:lnTo>
                  <a:pt x="2037175" y="2397008"/>
                </a:lnTo>
                <a:lnTo>
                  <a:pt x="2037175" y="2680112"/>
                </a:lnTo>
                <a:close/>
                <a:moveTo>
                  <a:pt x="1702509" y="2976922"/>
                </a:moveTo>
                <a:lnTo>
                  <a:pt x="1702509" y="2693828"/>
                </a:lnTo>
                <a:lnTo>
                  <a:pt x="2037175" y="2693828"/>
                </a:lnTo>
                <a:lnTo>
                  <a:pt x="2037175" y="2976922"/>
                </a:lnTo>
                <a:close/>
                <a:moveTo>
                  <a:pt x="1702509" y="3273742"/>
                </a:moveTo>
                <a:lnTo>
                  <a:pt x="1702509" y="2990638"/>
                </a:lnTo>
                <a:lnTo>
                  <a:pt x="2037175" y="2990638"/>
                </a:lnTo>
                <a:lnTo>
                  <a:pt x="2037175" y="3273742"/>
                </a:lnTo>
                <a:close/>
                <a:moveTo>
                  <a:pt x="1702509" y="3570541"/>
                </a:moveTo>
                <a:lnTo>
                  <a:pt x="1702509" y="3287447"/>
                </a:lnTo>
                <a:lnTo>
                  <a:pt x="2037175" y="3287447"/>
                </a:lnTo>
                <a:lnTo>
                  <a:pt x="2037175" y="3570541"/>
                </a:lnTo>
                <a:close/>
                <a:moveTo>
                  <a:pt x="1702509" y="3867361"/>
                </a:moveTo>
                <a:lnTo>
                  <a:pt x="1702509" y="3584257"/>
                </a:lnTo>
                <a:lnTo>
                  <a:pt x="2037175" y="3584257"/>
                </a:lnTo>
                <a:lnTo>
                  <a:pt x="2037175" y="3867361"/>
                </a:lnTo>
                <a:close/>
                <a:moveTo>
                  <a:pt x="1702509" y="4164171"/>
                </a:moveTo>
                <a:lnTo>
                  <a:pt x="1702509" y="3881077"/>
                </a:lnTo>
                <a:lnTo>
                  <a:pt x="2037175" y="3881077"/>
                </a:lnTo>
                <a:lnTo>
                  <a:pt x="2037175" y="4164171"/>
                </a:lnTo>
                <a:close/>
                <a:moveTo>
                  <a:pt x="1702509" y="4460991"/>
                </a:moveTo>
                <a:lnTo>
                  <a:pt x="1702509" y="4177897"/>
                </a:lnTo>
                <a:lnTo>
                  <a:pt x="2037175" y="4177897"/>
                </a:lnTo>
                <a:lnTo>
                  <a:pt x="2037175" y="4460991"/>
                </a:lnTo>
                <a:close/>
                <a:moveTo>
                  <a:pt x="1702509" y="4757811"/>
                </a:moveTo>
                <a:lnTo>
                  <a:pt x="1702509" y="4474707"/>
                </a:lnTo>
                <a:lnTo>
                  <a:pt x="2037175" y="4474707"/>
                </a:lnTo>
                <a:lnTo>
                  <a:pt x="2037175" y="4757811"/>
                </a:lnTo>
                <a:close/>
                <a:moveTo>
                  <a:pt x="1702509" y="5054610"/>
                </a:moveTo>
                <a:lnTo>
                  <a:pt x="1702509" y="4771516"/>
                </a:lnTo>
                <a:lnTo>
                  <a:pt x="2037175" y="4771516"/>
                </a:lnTo>
                <a:lnTo>
                  <a:pt x="2037175" y="5054610"/>
                </a:lnTo>
                <a:close/>
                <a:moveTo>
                  <a:pt x="1702509" y="5351441"/>
                </a:moveTo>
                <a:lnTo>
                  <a:pt x="1702509" y="5068337"/>
                </a:lnTo>
                <a:lnTo>
                  <a:pt x="2037175" y="5068337"/>
                </a:lnTo>
                <a:lnTo>
                  <a:pt x="2037175" y="5351441"/>
                </a:lnTo>
                <a:close/>
                <a:moveTo>
                  <a:pt x="1702509" y="5648250"/>
                </a:moveTo>
                <a:lnTo>
                  <a:pt x="1702509" y="5365157"/>
                </a:lnTo>
                <a:lnTo>
                  <a:pt x="2037175" y="5365157"/>
                </a:lnTo>
                <a:lnTo>
                  <a:pt x="2037175" y="5648250"/>
                </a:lnTo>
                <a:close/>
                <a:moveTo>
                  <a:pt x="1702509" y="5945060"/>
                </a:moveTo>
                <a:lnTo>
                  <a:pt x="1702509" y="5661966"/>
                </a:lnTo>
                <a:lnTo>
                  <a:pt x="2037175" y="5661966"/>
                </a:lnTo>
                <a:lnTo>
                  <a:pt x="2037175" y="5945060"/>
                </a:lnTo>
                <a:close/>
                <a:moveTo>
                  <a:pt x="1702509" y="6241880"/>
                </a:moveTo>
                <a:lnTo>
                  <a:pt x="1702509" y="5958776"/>
                </a:lnTo>
                <a:lnTo>
                  <a:pt x="2037175" y="5958776"/>
                </a:lnTo>
                <a:lnTo>
                  <a:pt x="2037175" y="6241880"/>
                </a:lnTo>
                <a:close/>
                <a:moveTo>
                  <a:pt x="1702509" y="6538690"/>
                </a:moveTo>
                <a:lnTo>
                  <a:pt x="1702509" y="6255596"/>
                </a:lnTo>
                <a:lnTo>
                  <a:pt x="2037175" y="6255596"/>
                </a:lnTo>
                <a:lnTo>
                  <a:pt x="2037175" y="6538690"/>
                </a:lnTo>
                <a:close/>
                <a:moveTo>
                  <a:pt x="1702509" y="6835499"/>
                </a:moveTo>
                <a:lnTo>
                  <a:pt x="1702509" y="6552406"/>
                </a:lnTo>
                <a:lnTo>
                  <a:pt x="2037175" y="6552406"/>
                </a:lnTo>
                <a:lnTo>
                  <a:pt x="2037175" y="6835499"/>
                </a:lnTo>
                <a:close/>
                <a:moveTo>
                  <a:pt x="1351629" y="305593"/>
                </a:moveTo>
                <a:lnTo>
                  <a:pt x="1351629" y="22489"/>
                </a:lnTo>
                <a:lnTo>
                  <a:pt x="1686295" y="22489"/>
                </a:lnTo>
                <a:lnTo>
                  <a:pt x="1686295" y="305593"/>
                </a:lnTo>
                <a:close/>
                <a:moveTo>
                  <a:pt x="1351629" y="602413"/>
                </a:moveTo>
                <a:lnTo>
                  <a:pt x="1351629" y="319309"/>
                </a:lnTo>
                <a:lnTo>
                  <a:pt x="1686295" y="319309"/>
                </a:lnTo>
                <a:lnTo>
                  <a:pt x="1686295" y="602413"/>
                </a:lnTo>
                <a:close/>
                <a:moveTo>
                  <a:pt x="1351629" y="899223"/>
                </a:moveTo>
                <a:lnTo>
                  <a:pt x="1351629" y="616129"/>
                </a:lnTo>
                <a:lnTo>
                  <a:pt x="1686295" y="616129"/>
                </a:lnTo>
                <a:lnTo>
                  <a:pt x="1686295" y="899223"/>
                </a:lnTo>
                <a:close/>
                <a:moveTo>
                  <a:pt x="1351629" y="1196033"/>
                </a:moveTo>
                <a:lnTo>
                  <a:pt x="1351629" y="912928"/>
                </a:lnTo>
                <a:lnTo>
                  <a:pt x="1686295" y="912928"/>
                </a:lnTo>
                <a:lnTo>
                  <a:pt x="1686295" y="1196033"/>
                </a:lnTo>
                <a:close/>
                <a:moveTo>
                  <a:pt x="1351629" y="1492853"/>
                </a:moveTo>
                <a:lnTo>
                  <a:pt x="1351629" y="1209749"/>
                </a:lnTo>
                <a:lnTo>
                  <a:pt x="1686295" y="1209749"/>
                </a:lnTo>
                <a:lnTo>
                  <a:pt x="1686295" y="1492853"/>
                </a:lnTo>
                <a:close/>
                <a:moveTo>
                  <a:pt x="1351629" y="1789662"/>
                </a:moveTo>
                <a:lnTo>
                  <a:pt x="1351629" y="1506569"/>
                </a:lnTo>
                <a:lnTo>
                  <a:pt x="1686295" y="1506569"/>
                </a:lnTo>
                <a:lnTo>
                  <a:pt x="1686295" y="1789662"/>
                </a:lnTo>
                <a:close/>
                <a:moveTo>
                  <a:pt x="1351629" y="2086472"/>
                </a:moveTo>
                <a:lnTo>
                  <a:pt x="1351629" y="1803368"/>
                </a:lnTo>
                <a:lnTo>
                  <a:pt x="1686295" y="1803368"/>
                </a:lnTo>
                <a:lnTo>
                  <a:pt x="1686295" y="2086472"/>
                </a:lnTo>
                <a:close/>
                <a:moveTo>
                  <a:pt x="1351629" y="2383292"/>
                </a:moveTo>
                <a:lnTo>
                  <a:pt x="1351629" y="2100188"/>
                </a:lnTo>
                <a:lnTo>
                  <a:pt x="1686295" y="2100188"/>
                </a:lnTo>
                <a:lnTo>
                  <a:pt x="1686295" y="2383292"/>
                </a:lnTo>
                <a:close/>
                <a:moveTo>
                  <a:pt x="1351629" y="2680112"/>
                </a:moveTo>
                <a:lnTo>
                  <a:pt x="1351629" y="2397008"/>
                </a:lnTo>
                <a:lnTo>
                  <a:pt x="1686295" y="2397008"/>
                </a:lnTo>
                <a:lnTo>
                  <a:pt x="1686295" y="2680112"/>
                </a:lnTo>
                <a:close/>
                <a:moveTo>
                  <a:pt x="1351629" y="2976922"/>
                </a:moveTo>
                <a:lnTo>
                  <a:pt x="1351629" y="2693828"/>
                </a:lnTo>
                <a:lnTo>
                  <a:pt x="1686295" y="2693828"/>
                </a:lnTo>
                <a:lnTo>
                  <a:pt x="1686295" y="2976922"/>
                </a:lnTo>
                <a:close/>
                <a:moveTo>
                  <a:pt x="1351629" y="3273742"/>
                </a:moveTo>
                <a:lnTo>
                  <a:pt x="1351629" y="2990638"/>
                </a:lnTo>
                <a:lnTo>
                  <a:pt x="1686295" y="2990638"/>
                </a:lnTo>
                <a:lnTo>
                  <a:pt x="1686295" y="3273742"/>
                </a:lnTo>
                <a:close/>
                <a:moveTo>
                  <a:pt x="1351629" y="3570541"/>
                </a:moveTo>
                <a:lnTo>
                  <a:pt x="1351629" y="3287447"/>
                </a:lnTo>
                <a:lnTo>
                  <a:pt x="1686295" y="3287447"/>
                </a:lnTo>
                <a:lnTo>
                  <a:pt x="1686295" y="3570541"/>
                </a:lnTo>
                <a:close/>
                <a:moveTo>
                  <a:pt x="1351629" y="3867361"/>
                </a:moveTo>
                <a:lnTo>
                  <a:pt x="1351629" y="3584257"/>
                </a:lnTo>
                <a:lnTo>
                  <a:pt x="1686295" y="3584257"/>
                </a:lnTo>
                <a:lnTo>
                  <a:pt x="1686295" y="3867361"/>
                </a:lnTo>
                <a:close/>
                <a:moveTo>
                  <a:pt x="1351629" y="4164171"/>
                </a:moveTo>
                <a:lnTo>
                  <a:pt x="1351629" y="3881077"/>
                </a:lnTo>
                <a:lnTo>
                  <a:pt x="1686295" y="3881077"/>
                </a:lnTo>
                <a:lnTo>
                  <a:pt x="1686295" y="4164171"/>
                </a:lnTo>
                <a:close/>
                <a:moveTo>
                  <a:pt x="1351629" y="4460991"/>
                </a:moveTo>
                <a:lnTo>
                  <a:pt x="1351629" y="4177897"/>
                </a:lnTo>
                <a:lnTo>
                  <a:pt x="1686295" y="4177897"/>
                </a:lnTo>
                <a:lnTo>
                  <a:pt x="1686295" y="4460991"/>
                </a:lnTo>
                <a:close/>
                <a:moveTo>
                  <a:pt x="1351629" y="4757811"/>
                </a:moveTo>
                <a:lnTo>
                  <a:pt x="1351629" y="4474707"/>
                </a:lnTo>
                <a:lnTo>
                  <a:pt x="1686295" y="4474707"/>
                </a:lnTo>
                <a:lnTo>
                  <a:pt x="1686295" y="4757811"/>
                </a:lnTo>
                <a:close/>
                <a:moveTo>
                  <a:pt x="1351629" y="5054610"/>
                </a:moveTo>
                <a:lnTo>
                  <a:pt x="1351629" y="4771516"/>
                </a:lnTo>
                <a:lnTo>
                  <a:pt x="1686295" y="4771516"/>
                </a:lnTo>
                <a:lnTo>
                  <a:pt x="1686295" y="5054610"/>
                </a:lnTo>
                <a:close/>
                <a:moveTo>
                  <a:pt x="1351629" y="5351441"/>
                </a:moveTo>
                <a:lnTo>
                  <a:pt x="1351629" y="5068337"/>
                </a:lnTo>
                <a:lnTo>
                  <a:pt x="1686295" y="5068337"/>
                </a:lnTo>
                <a:lnTo>
                  <a:pt x="1686295" y="5351441"/>
                </a:lnTo>
                <a:close/>
                <a:moveTo>
                  <a:pt x="1351629" y="5648250"/>
                </a:moveTo>
                <a:lnTo>
                  <a:pt x="1351629" y="5365157"/>
                </a:lnTo>
                <a:lnTo>
                  <a:pt x="1686295" y="5365157"/>
                </a:lnTo>
                <a:lnTo>
                  <a:pt x="1686295" y="5648250"/>
                </a:lnTo>
                <a:close/>
                <a:moveTo>
                  <a:pt x="1351629" y="5945060"/>
                </a:moveTo>
                <a:lnTo>
                  <a:pt x="1351629" y="5661966"/>
                </a:lnTo>
                <a:lnTo>
                  <a:pt x="1686295" y="5661966"/>
                </a:lnTo>
                <a:lnTo>
                  <a:pt x="1686295" y="5945060"/>
                </a:lnTo>
                <a:close/>
                <a:moveTo>
                  <a:pt x="1351629" y="6241880"/>
                </a:moveTo>
                <a:lnTo>
                  <a:pt x="1351629" y="5958776"/>
                </a:lnTo>
                <a:lnTo>
                  <a:pt x="1686295" y="5958776"/>
                </a:lnTo>
                <a:lnTo>
                  <a:pt x="1686295" y="6241880"/>
                </a:lnTo>
                <a:close/>
                <a:moveTo>
                  <a:pt x="1351629" y="6538690"/>
                </a:moveTo>
                <a:lnTo>
                  <a:pt x="1351629" y="6255596"/>
                </a:lnTo>
                <a:lnTo>
                  <a:pt x="1686295" y="6255596"/>
                </a:lnTo>
                <a:lnTo>
                  <a:pt x="1686295" y="6538690"/>
                </a:lnTo>
                <a:close/>
                <a:moveTo>
                  <a:pt x="1351629" y="6835499"/>
                </a:moveTo>
                <a:lnTo>
                  <a:pt x="1351629" y="6552406"/>
                </a:lnTo>
                <a:lnTo>
                  <a:pt x="1686295" y="6552406"/>
                </a:lnTo>
                <a:lnTo>
                  <a:pt x="1686295" y="6835499"/>
                </a:lnTo>
                <a:close/>
                <a:moveTo>
                  <a:pt x="1000749" y="305593"/>
                </a:moveTo>
                <a:lnTo>
                  <a:pt x="1000749" y="22489"/>
                </a:lnTo>
                <a:lnTo>
                  <a:pt x="1335415" y="22489"/>
                </a:lnTo>
                <a:lnTo>
                  <a:pt x="1335415" y="305593"/>
                </a:lnTo>
                <a:close/>
                <a:moveTo>
                  <a:pt x="1000749" y="602413"/>
                </a:moveTo>
                <a:lnTo>
                  <a:pt x="1000749" y="319309"/>
                </a:lnTo>
                <a:lnTo>
                  <a:pt x="1335415" y="319309"/>
                </a:lnTo>
                <a:lnTo>
                  <a:pt x="1335415" y="602413"/>
                </a:lnTo>
                <a:close/>
                <a:moveTo>
                  <a:pt x="1000749" y="899223"/>
                </a:moveTo>
                <a:lnTo>
                  <a:pt x="1000749" y="616129"/>
                </a:lnTo>
                <a:lnTo>
                  <a:pt x="1335415" y="616129"/>
                </a:lnTo>
                <a:lnTo>
                  <a:pt x="1335415" y="899223"/>
                </a:lnTo>
                <a:close/>
                <a:moveTo>
                  <a:pt x="1000749" y="1196033"/>
                </a:moveTo>
                <a:lnTo>
                  <a:pt x="1000749" y="912928"/>
                </a:lnTo>
                <a:lnTo>
                  <a:pt x="1335415" y="912928"/>
                </a:lnTo>
                <a:lnTo>
                  <a:pt x="1335415" y="1196033"/>
                </a:lnTo>
                <a:close/>
                <a:moveTo>
                  <a:pt x="1000749" y="1492853"/>
                </a:moveTo>
                <a:lnTo>
                  <a:pt x="1000749" y="1209749"/>
                </a:lnTo>
                <a:lnTo>
                  <a:pt x="1335415" y="1209749"/>
                </a:lnTo>
                <a:lnTo>
                  <a:pt x="1335415" y="1492853"/>
                </a:lnTo>
                <a:close/>
                <a:moveTo>
                  <a:pt x="1000749" y="1789662"/>
                </a:moveTo>
                <a:lnTo>
                  <a:pt x="1000749" y="1506569"/>
                </a:lnTo>
                <a:lnTo>
                  <a:pt x="1335415" y="1506569"/>
                </a:lnTo>
                <a:lnTo>
                  <a:pt x="1335415" y="1789662"/>
                </a:lnTo>
                <a:close/>
                <a:moveTo>
                  <a:pt x="1000749" y="2086472"/>
                </a:moveTo>
                <a:lnTo>
                  <a:pt x="1000749" y="1803368"/>
                </a:lnTo>
                <a:lnTo>
                  <a:pt x="1335415" y="1803368"/>
                </a:lnTo>
                <a:lnTo>
                  <a:pt x="1335415" y="2086472"/>
                </a:lnTo>
                <a:close/>
                <a:moveTo>
                  <a:pt x="1000749" y="2383292"/>
                </a:moveTo>
                <a:lnTo>
                  <a:pt x="1000749" y="2100188"/>
                </a:lnTo>
                <a:lnTo>
                  <a:pt x="1335415" y="2100188"/>
                </a:lnTo>
                <a:lnTo>
                  <a:pt x="1335415" y="2383292"/>
                </a:lnTo>
                <a:close/>
                <a:moveTo>
                  <a:pt x="1000749" y="2680112"/>
                </a:moveTo>
                <a:lnTo>
                  <a:pt x="1000749" y="2397008"/>
                </a:lnTo>
                <a:lnTo>
                  <a:pt x="1335415" y="2397008"/>
                </a:lnTo>
                <a:lnTo>
                  <a:pt x="1335415" y="2680112"/>
                </a:lnTo>
                <a:close/>
                <a:moveTo>
                  <a:pt x="1000749" y="2976922"/>
                </a:moveTo>
                <a:lnTo>
                  <a:pt x="1000749" y="2693828"/>
                </a:lnTo>
                <a:lnTo>
                  <a:pt x="1335415" y="2693828"/>
                </a:lnTo>
                <a:lnTo>
                  <a:pt x="1335415" y="2976922"/>
                </a:lnTo>
                <a:close/>
                <a:moveTo>
                  <a:pt x="1000749" y="3273742"/>
                </a:moveTo>
                <a:lnTo>
                  <a:pt x="1000749" y="2990638"/>
                </a:lnTo>
                <a:lnTo>
                  <a:pt x="1335415" y="2990638"/>
                </a:lnTo>
                <a:lnTo>
                  <a:pt x="1335415" y="3273742"/>
                </a:lnTo>
                <a:close/>
                <a:moveTo>
                  <a:pt x="1000749" y="3570541"/>
                </a:moveTo>
                <a:lnTo>
                  <a:pt x="1000749" y="3287447"/>
                </a:lnTo>
                <a:lnTo>
                  <a:pt x="1335415" y="3287447"/>
                </a:lnTo>
                <a:lnTo>
                  <a:pt x="1335415" y="3570541"/>
                </a:lnTo>
                <a:close/>
                <a:moveTo>
                  <a:pt x="1000749" y="3867361"/>
                </a:moveTo>
                <a:lnTo>
                  <a:pt x="1000749" y="3584257"/>
                </a:lnTo>
                <a:lnTo>
                  <a:pt x="1335415" y="3584257"/>
                </a:lnTo>
                <a:lnTo>
                  <a:pt x="1335415" y="3867361"/>
                </a:lnTo>
                <a:close/>
                <a:moveTo>
                  <a:pt x="1000749" y="4164171"/>
                </a:moveTo>
                <a:lnTo>
                  <a:pt x="1000749" y="3881077"/>
                </a:lnTo>
                <a:lnTo>
                  <a:pt x="1335415" y="3881077"/>
                </a:lnTo>
                <a:lnTo>
                  <a:pt x="1335415" y="4164171"/>
                </a:lnTo>
                <a:close/>
                <a:moveTo>
                  <a:pt x="1000749" y="4460991"/>
                </a:moveTo>
                <a:lnTo>
                  <a:pt x="1000749" y="4177897"/>
                </a:lnTo>
                <a:lnTo>
                  <a:pt x="1335415" y="4177897"/>
                </a:lnTo>
                <a:lnTo>
                  <a:pt x="1335415" y="4460991"/>
                </a:lnTo>
                <a:close/>
                <a:moveTo>
                  <a:pt x="1000749" y="4757811"/>
                </a:moveTo>
                <a:lnTo>
                  <a:pt x="1000749" y="4474707"/>
                </a:lnTo>
                <a:lnTo>
                  <a:pt x="1335415" y="4474707"/>
                </a:lnTo>
                <a:lnTo>
                  <a:pt x="1335415" y="4757811"/>
                </a:lnTo>
                <a:close/>
                <a:moveTo>
                  <a:pt x="1000749" y="5054610"/>
                </a:moveTo>
                <a:lnTo>
                  <a:pt x="1000749" y="4771516"/>
                </a:lnTo>
                <a:lnTo>
                  <a:pt x="1335415" y="4771516"/>
                </a:lnTo>
                <a:lnTo>
                  <a:pt x="1335415" y="5054610"/>
                </a:lnTo>
                <a:close/>
                <a:moveTo>
                  <a:pt x="1000749" y="5351441"/>
                </a:moveTo>
                <a:lnTo>
                  <a:pt x="1000749" y="5068337"/>
                </a:lnTo>
                <a:lnTo>
                  <a:pt x="1335415" y="5068337"/>
                </a:lnTo>
                <a:lnTo>
                  <a:pt x="1335415" y="5351441"/>
                </a:lnTo>
                <a:close/>
                <a:moveTo>
                  <a:pt x="1000749" y="5648250"/>
                </a:moveTo>
                <a:lnTo>
                  <a:pt x="1000749" y="5365157"/>
                </a:lnTo>
                <a:lnTo>
                  <a:pt x="1335415" y="5365157"/>
                </a:lnTo>
                <a:lnTo>
                  <a:pt x="1335415" y="5648250"/>
                </a:lnTo>
                <a:close/>
                <a:moveTo>
                  <a:pt x="1000749" y="5945060"/>
                </a:moveTo>
                <a:lnTo>
                  <a:pt x="1000749" y="5661966"/>
                </a:lnTo>
                <a:lnTo>
                  <a:pt x="1335415" y="5661966"/>
                </a:lnTo>
                <a:lnTo>
                  <a:pt x="1335415" y="5945060"/>
                </a:lnTo>
                <a:close/>
                <a:moveTo>
                  <a:pt x="1000749" y="6241880"/>
                </a:moveTo>
                <a:lnTo>
                  <a:pt x="1000749" y="5958776"/>
                </a:lnTo>
                <a:lnTo>
                  <a:pt x="1335415" y="5958776"/>
                </a:lnTo>
                <a:lnTo>
                  <a:pt x="1335415" y="6241880"/>
                </a:lnTo>
                <a:close/>
                <a:moveTo>
                  <a:pt x="1000749" y="6538690"/>
                </a:moveTo>
                <a:lnTo>
                  <a:pt x="1000749" y="6255596"/>
                </a:lnTo>
                <a:lnTo>
                  <a:pt x="1335415" y="6255596"/>
                </a:lnTo>
                <a:lnTo>
                  <a:pt x="1335415" y="6538690"/>
                </a:lnTo>
                <a:close/>
                <a:moveTo>
                  <a:pt x="1000749" y="6835499"/>
                </a:moveTo>
                <a:lnTo>
                  <a:pt x="1000749" y="6552406"/>
                </a:lnTo>
                <a:lnTo>
                  <a:pt x="1335415" y="6552406"/>
                </a:lnTo>
                <a:lnTo>
                  <a:pt x="1335415" y="6835499"/>
                </a:lnTo>
                <a:close/>
                <a:moveTo>
                  <a:pt x="649880" y="305593"/>
                </a:moveTo>
                <a:lnTo>
                  <a:pt x="649880" y="22489"/>
                </a:lnTo>
                <a:lnTo>
                  <a:pt x="984535" y="22489"/>
                </a:lnTo>
                <a:lnTo>
                  <a:pt x="984535" y="305593"/>
                </a:lnTo>
                <a:close/>
                <a:moveTo>
                  <a:pt x="649880" y="602413"/>
                </a:moveTo>
                <a:lnTo>
                  <a:pt x="649880" y="319309"/>
                </a:lnTo>
                <a:lnTo>
                  <a:pt x="984535" y="319309"/>
                </a:lnTo>
                <a:lnTo>
                  <a:pt x="984535" y="602413"/>
                </a:lnTo>
                <a:close/>
                <a:moveTo>
                  <a:pt x="649880" y="899223"/>
                </a:moveTo>
                <a:lnTo>
                  <a:pt x="649880" y="616129"/>
                </a:lnTo>
                <a:lnTo>
                  <a:pt x="984535" y="616129"/>
                </a:lnTo>
                <a:lnTo>
                  <a:pt x="984535" y="899223"/>
                </a:lnTo>
                <a:close/>
                <a:moveTo>
                  <a:pt x="649880" y="1196033"/>
                </a:moveTo>
                <a:lnTo>
                  <a:pt x="649880" y="912928"/>
                </a:lnTo>
                <a:lnTo>
                  <a:pt x="984535" y="912928"/>
                </a:lnTo>
                <a:lnTo>
                  <a:pt x="984535" y="1196033"/>
                </a:lnTo>
                <a:close/>
                <a:moveTo>
                  <a:pt x="649880" y="1492853"/>
                </a:moveTo>
                <a:lnTo>
                  <a:pt x="649880" y="1209749"/>
                </a:lnTo>
                <a:lnTo>
                  <a:pt x="984535" y="1209749"/>
                </a:lnTo>
                <a:lnTo>
                  <a:pt x="984535" y="1492853"/>
                </a:lnTo>
                <a:close/>
                <a:moveTo>
                  <a:pt x="649880" y="1789662"/>
                </a:moveTo>
                <a:lnTo>
                  <a:pt x="649880" y="1506569"/>
                </a:lnTo>
                <a:lnTo>
                  <a:pt x="984535" y="1506569"/>
                </a:lnTo>
                <a:lnTo>
                  <a:pt x="984535" y="1789662"/>
                </a:lnTo>
                <a:close/>
                <a:moveTo>
                  <a:pt x="649880" y="2086472"/>
                </a:moveTo>
                <a:lnTo>
                  <a:pt x="649880" y="1803368"/>
                </a:lnTo>
                <a:lnTo>
                  <a:pt x="984535" y="1803368"/>
                </a:lnTo>
                <a:lnTo>
                  <a:pt x="984535" y="2086472"/>
                </a:lnTo>
                <a:close/>
                <a:moveTo>
                  <a:pt x="649880" y="2383292"/>
                </a:moveTo>
                <a:lnTo>
                  <a:pt x="649880" y="2100188"/>
                </a:lnTo>
                <a:lnTo>
                  <a:pt x="984535" y="2100188"/>
                </a:lnTo>
                <a:lnTo>
                  <a:pt x="984535" y="2383292"/>
                </a:lnTo>
                <a:close/>
                <a:moveTo>
                  <a:pt x="649880" y="2680112"/>
                </a:moveTo>
                <a:lnTo>
                  <a:pt x="649880" y="2397008"/>
                </a:lnTo>
                <a:lnTo>
                  <a:pt x="984535" y="2397008"/>
                </a:lnTo>
                <a:lnTo>
                  <a:pt x="984535" y="2680112"/>
                </a:lnTo>
                <a:close/>
                <a:moveTo>
                  <a:pt x="649880" y="2976922"/>
                </a:moveTo>
                <a:lnTo>
                  <a:pt x="649880" y="2693828"/>
                </a:lnTo>
                <a:lnTo>
                  <a:pt x="984535" y="2693828"/>
                </a:lnTo>
                <a:lnTo>
                  <a:pt x="984535" y="2976922"/>
                </a:lnTo>
                <a:close/>
                <a:moveTo>
                  <a:pt x="649880" y="3273742"/>
                </a:moveTo>
                <a:lnTo>
                  <a:pt x="649880" y="2990638"/>
                </a:lnTo>
                <a:lnTo>
                  <a:pt x="984535" y="2990638"/>
                </a:lnTo>
                <a:lnTo>
                  <a:pt x="984535" y="3273742"/>
                </a:lnTo>
                <a:close/>
                <a:moveTo>
                  <a:pt x="649880" y="3570541"/>
                </a:moveTo>
                <a:lnTo>
                  <a:pt x="649880" y="3287447"/>
                </a:lnTo>
                <a:lnTo>
                  <a:pt x="984535" y="3287447"/>
                </a:lnTo>
                <a:lnTo>
                  <a:pt x="984535" y="3570541"/>
                </a:lnTo>
                <a:close/>
                <a:moveTo>
                  <a:pt x="649880" y="3867361"/>
                </a:moveTo>
                <a:lnTo>
                  <a:pt x="649880" y="3584257"/>
                </a:lnTo>
                <a:lnTo>
                  <a:pt x="984535" y="3584257"/>
                </a:lnTo>
                <a:lnTo>
                  <a:pt x="984535" y="3867361"/>
                </a:lnTo>
                <a:close/>
                <a:moveTo>
                  <a:pt x="649880" y="4164171"/>
                </a:moveTo>
                <a:lnTo>
                  <a:pt x="649880" y="3881077"/>
                </a:lnTo>
                <a:lnTo>
                  <a:pt x="984535" y="3881077"/>
                </a:lnTo>
                <a:lnTo>
                  <a:pt x="984535" y="4164171"/>
                </a:lnTo>
                <a:close/>
                <a:moveTo>
                  <a:pt x="649880" y="4460991"/>
                </a:moveTo>
                <a:lnTo>
                  <a:pt x="649880" y="4177897"/>
                </a:lnTo>
                <a:lnTo>
                  <a:pt x="984535" y="4177897"/>
                </a:lnTo>
                <a:lnTo>
                  <a:pt x="984535" y="4460991"/>
                </a:lnTo>
                <a:close/>
                <a:moveTo>
                  <a:pt x="649880" y="4757811"/>
                </a:moveTo>
                <a:lnTo>
                  <a:pt x="649880" y="4474707"/>
                </a:lnTo>
                <a:lnTo>
                  <a:pt x="984535" y="4474707"/>
                </a:lnTo>
                <a:lnTo>
                  <a:pt x="984535" y="4757811"/>
                </a:lnTo>
                <a:close/>
                <a:moveTo>
                  <a:pt x="649880" y="5054610"/>
                </a:moveTo>
                <a:lnTo>
                  <a:pt x="649880" y="4771516"/>
                </a:lnTo>
                <a:lnTo>
                  <a:pt x="984535" y="4771516"/>
                </a:lnTo>
                <a:lnTo>
                  <a:pt x="984535" y="5054610"/>
                </a:lnTo>
                <a:close/>
                <a:moveTo>
                  <a:pt x="649880" y="5351441"/>
                </a:moveTo>
                <a:lnTo>
                  <a:pt x="649880" y="5068337"/>
                </a:lnTo>
                <a:lnTo>
                  <a:pt x="984535" y="5068337"/>
                </a:lnTo>
                <a:lnTo>
                  <a:pt x="984535" y="5351441"/>
                </a:lnTo>
                <a:close/>
                <a:moveTo>
                  <a:pt x="649880" y="5648250"/>
                </a:moveTo>
                <a:lnTo>
                  <a:pt x="649880" y="5365157"/>
                </a:lnTo>
                <a:lnTo>
                  <a:pt x="984535" y="5365157"/>
                </a:lnTo>
                <a:lnTo>
                  <a:pt x="984535" y="5648250"/>
                </a:lnTo>
                <a:close/>
                <a:moveTo>
                  <a:pt x="649880" y="5945060"/>
                </a:moveTo>
                <a:lnTo>
                  <a:pt x="649880" y="5661966"/>
                </a:lnTo>
                <a:lnTo>
                  <a:pt x="984535" y="5661966"/>
                </a:lnTo>
                <a:lnTo>
                  <a:pt x="984535" y="5945060"/>
                </a:lnTo>
                <a:close/>
                <a:moveTo>
                  <a:pt x="649880" y="6241880"/>
                </a:moveTo>
                <a:lnTo>
                  <a:pt x="649880" y="5958776"/>
                </a:lnTo>
                <a:lnTo>
                  <a:pt x="984535" y="5958776"/>
                </a:lnTo>
                <a:lnTo>
                  <a:pt x="984535" y="6241880"/>
                </a:lnTo>
                <a:close/>
                <a:moveTo>
                  <a:pt x="649880" y="6538690"/>
                </a:moveTo>
                <a:lnTo>
                  <a:pt x="649880" y="6255596"/>
                </a:lnTo>
                <a:lnTo>
                  <a:pt x="984535" y="6255596"/>
                </a:lnTo>
                <a:lnTo>
                  <a:pt x="984535" y="6538690"/>
                </a:lnTo>
                <a:close/>
                <a:moveTo>
                  <a:pt x="649880" y="6835499"/>
                </a:moveTo>
                <a:lnTo>
                  <a:pt x="649880" y="6552406"/>
                </a:lnTo>
                <a:lnTo>
                  <a:pt x="984535" y="6552406"/>
                </a:lnTo>
                <a:lnTo>
                  <a:pt x="984535" y="6835499"/>
                </a:lnTo>
                <a:close/>
                <a:moveTo>
                  <a:pt x="298989" y="305593"/>
                </a:moveTo>
                <a:lnTo>
                  <a:pt x="298989" y="22489"/>
                </a:lnTo>
                <a:lnTo>
                  <a:pt x="633655" y="22489"/>
                </a:lnTo>
                <a:lnTo>
                  <a:pt x="633655" y="305593"/>
                </a:lnTo>
                <a:close/>
                <a:moveTo>
                  <a:pt x="298989" y="602413"/>
                </a:moveTo>
                <a:lnTo>
                  <a:pt x="298989" y="319309"/>
                </a:lnTo>
                <a:lnTo>
                  <a:pt x="633655" y="319309"/>
                </a:lnTo>
                <a:lnTo>
                  <a:pt x="633655" y="602413"/>
                </a:lnTo>
                <a:close/>
                <a:moveTo>
                  <a:pt x="298989" y="899223"/>
                </a:moveTo>
                <a:lnTo>
                  <a:pt x="298989" y="616129"/>
                </a:lnTo>
                <a:lnTo>
                  <a:pt x="633655" y="616129"/>
                </a:lnTo>
                <a:lnTo>
                  <a:pt x="633655" y="899223"/>
                </a:lnTo>
                <a:close/>
                <a:moveTo>
                  <a:pt x="298989" y="1196033"/>
                </a:moveTo>
                <a:lnTo>
                  <a:pt x="298989" y="912928"/>
                </a:lnTo>
                <a:lnTo>
                  <a:pt x="633655" y="912928"/>
                </a:lnTo>
                <a:lnTo>
                  <a:pt x="633655" y="1196033"/>
                </a:lnTo>
                <a:close/>
                <a:moveTo>
                  <a:pt x="298989" y="1492853"/>
                </a:moveTo>
                <a:lnTo>
                  <a:pt x="298989" y="1209749"/>
                </a:lnTo>
                <a:lnTo>
                  <a:pt x="633655" y="1209749"/>
                </a:lnTo>
                <a:lnTo>
                  <a:pt x="633655" y="1492853"/>
                </a:lnTo>
                <a:close/>
                <a:moveTo>
                  <a:pt x="298989" y="1789662"/>
                </a:moveTo>
                <a:lnTo>
                  <a:pt x="298989" y="1506569"/>
                </a:lnTo>
                <a:lnTo>
                  <a:pt x="633655" y="1506569"/>
                </a:lnTo>
                <a:lnTo>
                  <a:pt x="633655" y="1789662"/>
                </a:lnTo>
                <a:close/>
                <a:moveTo>
                  <a:pt x="298989" y="2086472"/>
                </a:moveTo>
                <a:lnTo>
                  <a:pt x="298989" y="1803368"/>
                </a:lnTo>
                <a:lnTo>
                  <a:pt x="633655" y="1803368"/>
                </a:lnTo>
                <a:lnTo>
                  <a:pt x="633655" y="2086472"/>
                </a:lnTo>
                <a:close/>
                <a:moveTo>
                  <a:pt x="298989" y="2383292"/>
                </a:moveTo>
                <a:lnTo>
                  <a:pt x="298989" y="2100188"/>
                </a:lnTo>
                <a:lnTo>
                  <a:pt x="633655" y="2100188"/>
                </a:lnTo>
                <a:lnTo>
                  <a:pt x="633655" y="2383292"/>
                </a:lnTo>
                <a:close/>
                <a:moveTo>
                  <a:pt x="298989" y="2680112"/>
                </a:moveTo>
                <a:lnTo>
                  <a:pt x="298989" y="2397008"/>
                </a:lnTo>
                <a:lnTo>
                  <a:pt x="633655" y="2397008"/>
                </a:lnTo>
                <a:lnTo>
                  <a:pt x="633655" y="2680112"/>
                </a:lnTo>
                <a:close/>
                <a:moveTo>
                  <a:pt x="298989" y="2976922"/>
                </a:moveTo>
                <a:lnTo>
                  <a:pt x="298989" y="2693828"/>
                </a:lnTo>
                <a:lnTo>
                  <a:pt x="633655" y="2693828"/>
                </a:lnTo>
                <a:lnTo>
                  <a:pt x="633655" y="2976922"/>
                </a:lnTo>
                <a:close/>
                <a:moveTo>
                  <a:pt x="298989" y="3273742"/>
                </a:moveTo>
                <a:lnTo>
                  <a:pt x="298989" y="2990638"/>
                </a:lnTo>
                <a:lnTo>
                  <a:pt x="633655" y="2990638"/>
                </a:lnTo>
                <a:lnTo>
                  <a:pt x="633655" y="3273742"/>
                </a:lnTo>
                <a:close/>
                <a:moveTo>
                  <a:pt x="298989" y="3570541"/>
                </a:moveTo>
                <a:lnTo>
                  <a:pt x="298989" y="3287447"/>
                </a:lnTo>
                <a:lnTo>
                  <a:pt x="633655" y="3287447"/>
                </a:lnTo>
                <a:lnTo>
                  <a:pt x="633655" y="3570541"/>
                </a:lnTo>
                <a:close/>
                <a:moveTo>
                  <a:pt x="298989" y="3867361"/>
                </a:moveTo>
                <a:lnTo>
                  <a:pt x="298989" y="3584257"/>
                </a:lnTo>
                <a:lnTo>
                  <a:pt x="633655" y="3584257"/>
                </a:lnTo>
                <a:lnTo>
                  <a:pt x="633655" y="3867361"/>
                </a:lnTo>
                <a:close/>
                <a:moveTo>
                  <a:pt x="298989" y="4164171"/>
                </a:moveTo>
                <a:lnTo>
                  <a:pt x="298989" y="3881077"/>
                </a:lnTo>
                <a:lnTo>
                  <a:pt x="633655" y="3881077"/>
                </a:lnTo>
                <a:lnTo>
                  <a:pt x="633655" y="4164171"/>
                </a:lnTo>
                <a:close/>
                <a:moveTo>
                  <a:pt x="298989" y="4460991"/>
                </a:moveTo>
                <a:lnTo>
                  <a:pt x="298989" y="4177897"/>
                </a:lnTo>
                <a:lnTo>
                  <a:pt x="633655" y="4177897"/>
                </a:lnTo>
                <a:lnTo>
                  <a:pt x="633655" y="4460991"/>
                </a:lnTo>
                <a:close/>
                <a:moveTo>
                  <a:pt x="298989" y="4757811"/>
                </a:moveTo>
                <a:lnTo>
                  <a:pt x="298989" y="4474707"/>
                </a:lnTo>
                <a:lnTo>
                  <a:pt x="633655" y="4474707"/>
                </a:lnTo>
                <a:lnTo>
                  <a:pt x="633655" y="4757811"/>
                </a:lnTo>
                <a:close/>
                <a:moveTo>
                  <a:pt x="298989" y="5054610"/>
                </a:moveTo>
                <a:lnTo>
                  <a:pt x="298989" y="4771516"/>
                </a:lnTo>
                <a:lnTo>
                  <a:pt x="633655" y="4771516"/>
                </a:lnTo>
                <a:lnTo>
                  <a:pt x="633655" y="5054610"/>
                </a:lnTo>
                <a:close/>
                <a:moveTo>
                  <a:pt x="298989" y="5351441"/>
                </a:moveTo>
                <a:lnTo>
                  <a:pt x="298989" y="5068337"/>
                </a:lnTo>
                <a:lnTo>
                  <a:pt x="633655" y="5068337"/>
                </a:lnTo>
                <a:lnTo>
                  <a:pt x="633655" y="5351441"/>
                </a:lnTo>
                <a:close/>
                <a:moveTo>
                  <a:pt x="298989" y="5648250"/>
                </a:moveTo>
                <a:lnTo>
                  <a:pt x="298989" y="5365157"/>
                </a:lnTo>
                <a:lnTo>
                  <a:pt x="633655" y="5365157"/>
                </a:lnTo>
                <a:lnTo>
                  <a:pt x="633655" y="5648250"/>
                </a:lnTo>
                <a:close/>
                <a:moveTo>
                  <a:pt x="298989" y="5945060"/>
                </a:moveTo>
                <a:lnTo>
                  <a:pt x="298989" y="5661966"/>
                </a:lnTo>
                <a:lnTo>
                  <a:pt x="633655" y="5661966"/>
                </a:lnTo>
                <a:lnTo>
                  <a:pt x="633655" y="5945060"/>
                </a:lnTo>
                <a:close/>
                <a:moveTo>
                  <a:pt x="298989" y="6241880"/>
                </a:moveTo>
                <a:lnTo>
                  <a:pt x="298989" y="5958776"/>
                </a:lnTo>
                <a:lnTo>
                  <a:pt x="633655" y="5958776"/>
                </a:lnTo>
                <a:lnTo>
                  <a:pt x="633655" y="6241880"/>
                </a:lnTo>
                <a:close/>
                <a:moveTo>
                  <a:pt x="298989" y="6538690"/>
                </a:moveTo>
                <a:lnTo>
                  <a:pt x="298989" y="6255596"/>
                </a:lnTo>
                <a:lnTo>
                  <a:pt x="633655" y="6255596"/>
                </a:lnTo>
                <a:lnTo>
                  <a:pt x="633655" y="6538690"/>
                </a:lnTo>
                <a:close/>
                <a:moveTo>
                  <a:pt x="298989" y="6835499"/>
                </a:moveTo>
                <a:lnTo>
                  <a:pt x="298989" y="6552406"/>
                </a:lnTo>
                <a:lnTo>
                  <a:pt x="633655" y="6552406"/>
                </a:lnTo>
                <a:lnTo>
                  <a:pt x="633655" y="6835499"/>
                </a:lnTo>
                <a:close/>
                <a:moveTo>
                  <a:pt x="11527112" y="305593"/>
                </a:moveTo>
                <a:lnTo>
                  <a:pt x="11527112" y="22489"/>
                </a:lnTo>
                <a:lnTo>
                  <a:pt x="11861789" y="22489"/>
                </a:lnTo>
                <a:lnTo>
                  <a:pt x="11861789" y="305593"/>
                </a:lnTo>
                <a:close/>
              </a:path>
            </a:pathLst>
          </a:custGeom>
          <a:solidFill>
            <a:srgbClr val="3D413F">
              <a:alpha val="5030"/>
            </a:srgbClr>
          </a:solidFill>
          <a:ln>
            <a:noFill/>
          </a:ln>
        </p:spPr>
        <p:txBody>
          <a:bodyPr spcFirstLastPara="1" wrap="square" lIns="68650" tIns="34325" rIns="68650" bIns="34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/>
          </a:p>
        </p:txBody>
      </p:sp>
      <p:sp>
        <p:nvSpPr>
          <p:cNvPr id="283" name="Google Shape;28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284" name="Google Shape;284;p10"/>
          <p:cNvSpPr txBox="1">
            <a:spLocks noGrp="1"/>
          </p:cNvSpPr>
          <p:nvPr>
            <p:ph type="title"/>
          </p:nvPr>
        </p:nvSpPr>
        <p:spPr>
          <a:xfrm>
            <a:off x="855242" y="1414514"/>
            <a:ext cx="3207900" cy="13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10"/>
          <p:cNvSpPr txBox="1">
            <a:spLocks noGrp="1"/>
          </p:cNvSpPr>
          <p:nvPr>
            <p:ph type="body" idx="1"/>
          </p:nvPr>
        </p:nvSpPr>
        <p:spPr>
          <a:xfrm>
            <a:off x="855242" y="2900086"/>
            <a:ext cx="3207900" cy="82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>
                <a:solidFill>
                  <a:schemeClr val="dk1"/>
                </a:solidFill>
              </a:defRPr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rtl="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rtl="0"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rtl="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rtl="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rtl="0"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rtl="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rtl="0">
              <a:spcBef>
                <a:spcPts val="1600"/>
              </a:spcBef>
              <a:spcAft>
                <a:spcPts val="160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grpSp>
        <p:nvGrpSpPr>
          <p:cNvPr id="286" name="Google Shape;286;p10"/>
          <p:cNvGrpSpPr/>
          <p:nvPr/>
        </p:nvGrpSpPr>
        <p:grpSpPr>
          <a:xfrm>
            <a:off x="241943" y="4490269"/>
            <a:ext cx="254056" cy="241758"/>
            <a:chOff x="2768914" y="655181"/>
            <a:chExt cx="338380" cy="321743"/>
          </a:xfrm>
        </p:grpSpPr>
        <p:sp>
          <p:nvSpPr>
            <p:cNvPr id="287" name="Google Shape;287;p10"/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288" name="Google Shape;288;p10"/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289" name="Google Shape;289;p10"/>
          <p:cNvGrpSpPr/>
          <p:nvPr/>
        </p:nvGrpSpPr>
        <p:grpSpPr>
          <a:xfrm>
            <a:off x="8432788" y="455053"/>
            <a:ext cx="254056" cy="241758"/>
            <a:chOff x="2768914" y="655181"/>
            <a:chExt cx="338380" cy="321743"/>
          </a:xfrm>
        </p:grpSpPr>
        <p:sp>
          <p:nvSpPr>
            <p:cNvPr id="290" name="Google Shape;290;p10"/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291" name="Google Shape;291;p10"/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292" name="Google Shape;292;p10"/>
          <p:cNvGrpSpPr/>
          <p:nvPr/>
        </p:nvGrpSpPr>
        <p:grpSpPr>
          <a:xfrm>
            <a:off x="167617" y="191108"/>
            <a:ext cx="1115223" cy="505646"/>
            <a:chOff x="-889965" y="517131"/>
            <a:chExt cx="2215821" cy="1003863"/>
          </a:xfrm>
        </p:grpSpPr>
        <p:sp>
          <p:nvSpPr>
            <p:cNvPr id="293" name="Google Shape;293;p10"/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294" name="Google Shape;294;p10"/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295" name="Google Shape;295;p10"/>
          <p:cNvGrpSpPr/>
          <p:nvPr/>
        </p:nvGrpSpPr>
        <p:grpSpPr>
          <a:xfrm>
            <a:off x="8057089" y="3679273"/>
            <a:ext cx="1600229" cy="723488"/>
            <a:chOff x="10729875" y="529734"/>
            <a:chExt cx="3232134" cy="1460117"/>
          </a:xfrm>
        </p:grpSpPr>
        <p:sp>
          <p:nvSpPr>
            <p:cNvPr id="296" name="Google Shape;296;p10"/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297" name="Google Shape;297;p10"/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298" name="Google Shape;298;p10"/>
          <p:cNvGrpSpPr/>
          <p:nvPr/>
        </p:nvGrpSpPr>
        <p:grpSpPr>
          <a:xfrm>
            <a:off x="3648660" y="1128404"/>
            <a:ext cx="249392" cy="264900"/>
            <a:chOff x="3861700" y="5390125"/>
            <a:chExt cx="35600" cy="37825"/>
          </a:xfrm>
        </p:grpSpPr>
        <p:sp>
          <p:nvSpPr>
            <p:cNvPr id="299" name="Google Shape;299;p10"/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0"/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0"/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0"/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0"/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0"/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 userDrawn="1">
  <p:cSld name="CUSTOM_2_1_1"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24"/>
          <p:cNvSpPr/>
          <p:nvPr/>
        </p:nvSpPr>
        <p:spPr>
          <a:xfrm>
            <a:off x="11720" y="0"/>
            <a:ext cx="9120584" cy="5160644"/>
          </a:xfrm>
          <a:custGeom>
            <a:avLst/>
            <a:gdLst/>
            <a:ahLst/>
            <a:cxnLst/>
            <a:rect l="l" t="t" r="r" b="b"/>
            <a:pathLst>
              <a:path w="12160778" h="6857999" extrusionOk="0">
                <a:moveTo>
                  <a:pt x="11861789" y="0"/>
                </a:moveTo>
                <a:lnTo>
                  <a:pt x="11861789" y="8784"/>
                </a:lnTo>
                <a:lnTo>
                  <a:pt x="11527122" y="8784"/>
                </a:lnTo>
                <a:lnTo>
                  <a:pt x="11527122" y="0"/>
                </a:lnTo>
                <a:lnTo>
                  <a:pt x="11510898" y="0"/>
                </a:lnTo>
                <a:lnTo>
                  <a:pt x="11510898" y="8784"/>
                </a:lnTo>
                <a:lnTo>
                  <a:pt x="11176243" y="8784"/>
                </a:lnTo>
                <a:lnTo>
                  <a:pt x="11176243" y="0"/>
                </a:lnTo>
                <a:lnTo>
                  <a:pt x="11160029" y="0"/>
                </a:lnTo>
                <a:lnTo>
                  <a:pt x="11160029" y="8784"/>
                </a:lnTo>
                <a:lnTo>
                  <a:pt x="10825363" y="8784"/>
                </a:lnTo>
                <a:lnTo>
                  <a:pt x="10825363" y="0"/>
                </a:lnTo>
                <a:lnTo>
                  <a:pt x="10809160" y="0"/>
                </a:lnTo>
                <a:lnTo>
                  <a:pt x="10809160" y="8784"/>
                </a:lnTo>
                <a:lnTo>
                  <a:pt x="10474483" y="8784"/>
                </a:lnTo>
                <a:lnTo>
                  <a:pt x="10474483" y="0"/>
                </a:lnTo>
                <a:lnTo>
                  <a:pt x="10458269" y="0"/>
                </a:lnTo>
                <a:lnTo>
                  <a:pt x="10458269" y="8784"/>
                </a:lnTo>
                <a:lnTo>
                  <a:pt x="10123603" y="8784"/>
                </a:lnTo>
                <a:lnTo>
                  <a:pt x="10123603" y="0"/>
                </a:lnTo>
                <a:lnTo>
                  <a:pt x="10107390" y="0"/>
                </a:lnTo>
                <a:lnTo>
                  <a:pt x="10107390" y="8784"/>
                </a:lnTo>
                <a:lnTo>
                  <a:pt x="9772734" y="8784"/>
                </a:lnTo>
                <a:lnTo>
                  <a:pt x="9772734" y="0"/>
                </a:lnTo>
                <a:lnTo>
                  <a:pt x="9756520" y="0"/>
                </a:lnTo>
                <a:lnTo>
                  <a:pt x="9756520" y="8784"/>
                </a:lnTo>
                <a:lnTo>
                  <a:pt x="9421844" y="8784"/>
                </a:lnTo>
                <a:lnTo>
                  <a:pt x="9421844" y="0"/>
                </a:lnTo>
                <a:lnTo>
                  <a:pt x="9405630" y="0"/>
                </a:lnTo>
                <a:lnTo>
                  <a:pt x="9405630" y="8784"/>
                </a:lnTo>
                <a:lnTo>
                  <a:pt x="9070974" y="8784"/>
                </a:lnTo>
                <a:lnTo>
                  <a:pt x="9070974" y="0"/>
                </a:lnTo>
                <a:lnTo>
                  <a:pt x="9054761" y="0"/>
                </a:lnTo>
                <a:lnTo>
                  <a:pt x="9054761" y="8784"/>
                </a:lnTo>
                <a:lnTo>
                  <a:pt x="8720094" y="8784"/>
                </a:lnTo>
                <a:lnTo>
                  <a:pt x="8720094" y="0"/>
                </a:lnTo>
                <a:lnTo>
                  <a:pt x="8703881" y="0"/>
                </a:lnTo>
                <a:lnTo>
                  <a:pt x="8703881" y="8784"/>
                </a:lnTo>
                <a:lnTo>
                  <a:pt x="8369204" y="8784"/>
                </a:lnTo>
                <a:lnTo>
                  <a:pt x="8369204" y="0"/>
                </a:lnTo>
                <a:lnTo>
                  <a:pt x="8352990" y="0"/>
                </a:lnTo>
                <a:lnTo>
                  <a:pt x="8352990" y="8784"/>
                </a:lnTo>
                <a:lnTo>
                  <a:pt x="8018335" y="8784"/>
                </a:lnTo>
                <a:lnTo>
                  <a:pt x="8018335" y="0"/>
                </a:lnTo>
                <a:lnTo>
                  <a:pt x="8002121" y="0"/>
                </a:lnTo>
                <a:lnTo>
                  <a:pt x="8002121" y="8784"/>
                </a:lnTo>
                <a:lnTo>
                  <a:pt x="7667444" y="8784"/>
                </a:lnTo>
                <a:lnTo>
                  <a:pt x="7667444" y="0"/>
                </a:lnTo>
                <a:lnTo>
                  <a:pt x="7651231" y="0"/>
                </a:lnTo>
                <a:lnTo>
                  <a:pt x="7651231" y="8784"/>
                </a:lnTo>
                <a:lnTo>
                  <a:pt x="7316575" y="8784"/>
                </a:lnTo>
                <a:lnTo>
                  <a:pt x="7316575" y="0"/>
                </a:lnTo>
                <a:lnTo>
                  <a:pt x="7300361" y="0"/>
                </a:lnTo>
                <a:lnTo>
                  <a:pt x="7300361" y="8784"/>
                </a:lnTo>
                <a:lnTo>
                  <a:pt x="6965695" y="8784"/>
                </a:lnTo>
                <a:lnTo>
                  <a:pt x="6965695" y="0"/>
                </a:lnTo>
                <a:lnTo>
                  <a:pt x="6949482" y="0"/>
                </a:lnTo>
                <a:lnTo>
                  <a:pt x="6949482" y="8784"/>
                </a:lnTo>
                <a:lnTo>
                  <a:pt x="6614805" y="8784"/>
                </a:lnTo>
                <a:lnTo>
                  <a:pt x="6614805" y="0"/>
                </a:lnTo>
                <a:lnTo>
                  <a:pt x="6598602" y="0"/>
                </a:lnTo>
                <a:lnTo>
                  <a:pt x="6598602" y="8784"/>
                </a:lnTo>
                <a:lnTo>
                  <a:pt x="6263936" y="8784"/>
                </a:lnTo>
                <a:lnTo>
                  <a:pt x="6263936" y="0"/>
                </a:lnTo>
                <a:lnTo>
                  <a:pt x="6247722" y="0"/>
                </a:lnTo>
                <a:lnTo>
                  <a:pt x="6247722" y="8784"/>
                </a:lnTo>
                <a:lnTo>
                  <a:pt x="5913056" y="8784"/>
                </a:lnTo>
                <a:lnTo>
                  <a:pt x="5913056" y="0"/>
                </a:lnTo>
                <a:lnTo>
                  <a:pt x="5896842" y="0"/>
                </a:lnTo>
                <a:lnTo>
                  <a:pt x="5896842" y="8784"/>
                </a:lnTo>
                <a:lnTo>
                  <a:pt x="5562176" y="8784"/>
                </a:lnTo>
                <a:lnTo>
                  <a:pt x="5562176" y="0"/>
                </a:lnTo>
                <a:lnTo>
                  <a:pt x="5545973" y="0"/>
                </a:lnTo>
                <a:lnTo>
                  <a:pt x="5545973" y="8784"/>
                </a:lnTo>
                <a:lnTo>
                  <a:pt x="5211307" y="8784"/>
                </a:lnTo>
                <a:lnTo>
                  <a:pt x="5211307" y="0"/>
                </a:lnTo>
                <a:lnTo>
                  <a:pt x="5195083" y="0"/>
                </a:lnTo>
                <a:lnTo>
                  <a:pt x="5195083" y="8784"/>
                </a:lnTo>
                <a:lnTo>
                  <a:pt x="4860416" y="8784"/>
                </a:lnTo>
                <a:lnTo>
                  <a:pt x="4860416" y="0"/>
                </a:lnTo>
                <a:lnTo>
                  <a:pt x="4844203" y="0"/>
                </a:lnTo>
                <a:lnTo>
                  <a:pt x="4844203" y="8784"/>
                </a:lnTo>
                <a:lnTo>
                  <a:pt x="4509547" y="8784"/>
                </a:lnTo>
                <a:lnTo>
                  <a:pt x="4509547" y="0"/>
                </a:lnTo>
                <a:lnTo>
                  <a:pt x="4493333" y="0"/>
                </a:lnTo>
                <a:lnTo>
                  <a:pt x="4493333" y="8784"/>
                </a:lnTo>
                <a:lnTo>
                  <a:pt x="4158667" y="8784"/>
                </a:lnTo>
                <a:lnTo>
                  <a:pt x="4158667" y="0"/>
                </a:lnTo>
                <a:lnTo>
                  <a:pt x="4142443" y="0"/>
                </a:lnTo>
                <a:lnTo>
                  <a:pt x="4142443" y="8784"/>
                </a:lnTo>
                <a:lnTo>
                  <a:pt x="3807777" y="8784"/>
                </a:lnTo>
                <a:lnTo>
                  <a:pt x="3807777" y="0"/>
                </a:lnTo>
                <a:lnTo>
                  <a:pt x="3791574" y="0"/>
                </a:lnTo>
                <a:lnTo>
                  <a:pt x="3791574" y="8784"/>
                </a:lnTo>
                <a:lnTo>
                  <a:pt x="3456908" y="8784"/>
                </a:lnTo>
                <a:lnTo>
                  <a:pt x="3456908" y="0"/>
                </a:lnTo>
                <a:lnTo>
                  <a:pt x="3440683" y="0"/>
                </a:lnTo>
                <a:lnTo>
                  <a:pt x="3440683" y="8784"/>
                </a:lnTo>
                <a:lnTo>
                  <a:pt x="3106028" y="8784"/>
                </a:lnTo>
                <a:lnTo>
                  <a:pt x="3106028" y="0"/>
                </a:lnTo>
                <a:lnTo>
                  <a:pt x="3089814" y="0"/>
                </a:lnTo>
                <a:lnTo>
                  <a:pt x="3089814" y="8784"/>
                </a:lnTo>
                <a:lnTo>
                  <a:pt x="2755148" y="8784"/>
                </a:lnTo>
                <a:lnTo>
                  <a:pt x="2755148" y="0"/>
                </a:lnTo>
                <a:lnTo>
                  <a:pt x="2738934" y="0"/>
                </a:lnTo>
                <a:lnTo>
                  <a:pt x="2738934" y="8784"/>
                </a:lnTo>
                <a:lnTo>
                  <a:pt x="2404268" y="8784"/>
                </a:lnTo>
                <a:lnTo>
                  <a:pt x="2404268" y="0"/>
                </a:lnTo>
                <a:lnTo>
                  <a:pt x="2388055" y="0"/>
                </a:lnTo>
                <a:lnTo>
                  <a:pt x="2388055" y="8784"/>
                </a:lnTo>
                <a:lnTo>
                  <a:pt x="2053388" y="8784"/>
                </a:lnTo>
                <a:lnTo>
                  <a:pt x="2053388" y="0"/>
                </a:lnTo>
                <a:lnTo>
                  <a:pt x="2037175" y="0"/>
                </a:lnTo>
                <a:lnTo>
                  <a:pt x="2037175" y="8784"/>
                </a:lnTo>
                <a:lnTo>
                  <a:pt x="1702509" y="8784"/>
                </a:lnTo>
                <a:lnTo>
                  <a:pt x="1702509" y="0"/>
                </a:lnTo>
                <a:lnTo>
                  <a:pt x="1686295" y="0"/>
                </a:lnTo>
                <a:lnTo>
                  <a:pt x="1686295" y="8784"/>
                </a:lnTo>
                <a:lnTo>
                  <a:pt x="1351629" y="8784"/>
                </a:lnTo>
                <a:lnTo>
                  <a:pt x="1351629" y="0"/>
                </a:lnTo>
                <a:lnTo>
                  <a:pt x="1335415" y="0"/>
                </a:lnTo>
                <a:lnTo>
                  <a:pt x="1335415" y="8784"/>
                </a:lnTo>
                <a:lnTo>
                  <a:pt x="1000749" y="8784"/>
                </a:lnTo>
                <a:lnTo>
                  <a:pt x="1000749" y="0"/>
                </a:lnTo>
                <a:lnTo>
                  <a:pt x="984535" y="0"/>
                </a:lnTo>
                <a:lnTo>
                  <a:pt x="984535" y="8784"/>
                </a:lnTo>
                <a:lnTo>
                  <a:pt x="649880" y="8784"/>
                </a:lnTo>
                <a:lnTo>
                  <a:pt x="649880" y="0"/>
                </a:lnTo>
                <a:lnTo>
                  <a:pt x="633655" y="0"/>
                </a:lnTo>
                <a:lnTo>
                  <a:pt x="633655" y="8784"/>
                </a:lnTo>
                <a:lnTo>
                  <a:pt x="299000" y="8784"/>
                </a:lnTo>
                <a:lnTo>
                  <a:pt x="299000" y="0"/>
                </a:lnTo>
                <a:lnTo>
                  <a:pt x="282776" y="0"/>
                </a:lnTo>
                <a:lnTo>
                  <a:pt x="282776" y="8784"/>
                </a:lnTo>
                <a:lnTo>
                  <a:pt x="0" y="8784"/>
                </a:lnTo>
                <a:lnTo>
                  <a:pt x="0" y="22489"/>
                </a:lnTo>
                <a:lnTo>
                  <a:pt x="282776" y="22489"/>
                </a:lnTo>
                <a:lnTo>
                  <a:pt x="282776" y="305593"/>
                </a:lnTo>
                <a:lnTo>
                  <a:pt x="0" y="305593"/>
                </a:lnTo>
                <a:lnTo>
                  <a:pt x="0" y="319309"/>
                </a:lnTo>
                <a:lnTo>
                  <a:pt x="282776" y="319309"/>
                </a:lnTo>
                <a:lnTo>
                  <a:pt x="282776" y="602413"/>
                </a:lnTo>
                <a:lnTo>
                  <a:pt x="0" y="602413"/>
                </a:lnTo>
                <a:lnTo>
                  <a:pt x="0" y="616129"/>
                </a:lnTo>
                <a:lnTo>
                  <a:pt x="282776" y="616129"/>
                </a:lnTo>
                <a:lnTo>
                  <a:pt x="282776" y="899223"/>
                </a:lnTo>
                <a:lnTo>
                  <a:pt x="0" y="899223"/>
                </a:lnTo>
                <a:lnTo>
                  <a:pt x="0" y="912939"/>
                </a:lnTo>
                <a:lnTo>
                  <a:pt x="282776" y="912939"/>
                </a:lnTo>
                <a:lnTo>
                  <a:pt x="282776" y="1196033"/>
                </a:lnTo>
                <a:lnTo>
                  <a:pt x="0" y="1196033"/>
                </a:lnTo>
                <a:lnTo>
                  <a:pt x="0" y="1209749"/>
                </a:lnTo>
                <a:lnTo>
                  <a:pt x="282776" y="1209749"/>
                </a:lnTo>
                <a:lnTo>
                  <a:pt x="282776" y="1492853"/>
                </a:lnTo>
                <a:lnTo>
                  <a:pt x="0" y="1492853"/>
                </a:lnTo>
                <a:lnTo>
                  <a:pt x="0" y="1506569"/>
                </a:lnTo>
                <a:lnTo>
                  <a:pt x="282776" y="1506569"/>
                </a:lnTo>
                <a:lnTo>
                  <a:pt x="282776" y="1789662"/>
                </a:lnTo>
                <a:lnTo>
                  <a:pt x="0" y="1789662"/>
                </a:lnTo>
                <a:lnTo>
                  <a:pt x="0" y="1803378"/>
                </a:lnTo>
                <a:lnTo>
                  <a:pt x="282776" y="1803378"/>
                </a:lnTo>
                <a:lnTo>
                  <a:pt x="282776" y="2086472"/>
                </a:lnTo>
                <a:lnTo>
                  <a:pt x="0" y="2086472"/>
                </a:lnTo>
                <a:lnTo>
                  <a:pt x="0" y="2100188"/>
                </a:lnTo>
                <a:lnTo>
                  <a:pt x="282776" y="2100188"/>
                </a:lnTo>
                <a:lnTo>
                  <a:pt x="282776" y="2383292"/>
                </a:lnTo>
                <a:lnTo>
                  <a:pt x="0" y="2383292"/>
                </a:lnTo>
                <a:lnTo>
                  <a:pt x="0" y="2397008"/>
                </a:lnTo>
                <a:lnTo>
                  <a:pt x="282776" y="2397008"/>
                </a:lnTo>
                <a:lnTo>
                  <a:pt x="282776" y="2680112"/>
                </a:lnTo>
                <a:lnTo>
                  <a:pt x="0" y="2680112"/>
                </a:lnTo>
                <a:lnTo>
                  <a:pt x="0" y="2693828"/>
                </a:lnTo>
                <a:lnTo>
                  <a:pt x="282776" y="2693828"/>
                </a:lnTo>
                <a:lnTo>
                  <a:pt x="282776" y="2976922"/>
                </a:lnTo>
                <a:lnTo>
                  <a:pt x="0" y="2976922"/>
                </a:lnTo>
                <a:lnTo>
                  <a:pt x="0" y="2990638"/>
                </a:lnTo>
                <a:lnTo>
                  <a:pt x="282776" y="2990638"/>
                </a:lnTo>
                <a:lnTo>
                  <a:pt x="282776" y="3273742"/>
                </a:lnTo>
                <a:lnTo>
                  <a:pt x="0" y="3273742"/>
                </a:lnTo>
                <a:lnTo>
                  <a:pt x="0" y="3287447"/>
                </a:lnTo>
                <a:lnTo>
                  <a:pt x="282776" y="3287447"/>
                </a:lnTo>
                <a:lnTo>
                  <a:pt x="282776" y="3570541"/>
                </a:lnTo>
                <a:lnTo>
                  <a:pt x="0" y="3570541"/>
                </a:lnTo>
                <a:lnTo>
                  <a:pt x="0" y="3584257"/>
                </a:lnTo>
                <a:lnTo>
                  <a:pt x="282776" y="3584257"/>
                </a:lnTo>
                <a:lnTo>
                  <a:pt x="282776" y="3867361"/>
                </a:lnTo>
                <a:lnTo>
                  <a:pt x="0" y="3867361"/>
                </a:lnTo>
                <a:lnTo>
                  <a:pt x="0" y="3881088"/>
                </a:lnTo>
                <a:lnTo>
                  <a:pt x="282776" y="3881088"/>
                </a:lnTo>
                <a:lnTo>
                  <a:pt x="282776" y="4164171"/>
                </a:lnTo>
                <a:lnTo>
                  <a:pt x="0" y="4164171"/>
                </a:lnTo>
                <a:lnTo>
                  <a:pt x="0" y="4177897"/>
                </a:lnTo>
                <a:lnTo>
                  <a:pt x="282776" y="4177897"/>
                </a:lnTo>
                <a:lnTo>
                  <a:pt x="282776" y="4460991"/>
                </a:lnTo>
                <a:lnTo>
                  <a:pt x="0" y="4460991"/>
                </a:lnTo>
                <a:lnTo>
                  <a:pt x="0" y="4474707"/>
                </a:lnTo>
                <a:lnTo>
                  <a:pt x="282776" y="4474707"/>
                </a:lnTo>
                <a:lnTo>
                  <a:pt x="282776" y="4757811"/>
                </a:lnTo>
                <a:lnTo>
                  <a:pt x="0" y="4757811"/>
                </a:lnTo>
                <a:lnTo>
                  <a:pt x="0" y="4771527"/>
                </a:lnTo>
                <a:lnTo>
                  <a:pt x="282776" y="4771527"/>
                </a:lnTo>
                <a:lnTo>
                  <a:pt x="282776" y="5054610"/>
                </a:lnTo>
                <a:lnTo>
                  <a:pt x="0" y="5054610"/>
                </a:lnTo>
                <a:lnTo>
                  <a:pt x="0" y="5068337"/>
                </a:lnTo>
                <a:lnTo>
                  <a:pt x="282776" y="5068337"/>
                </a:lnTo>
                <a:lnTo>
                  <a:pt x="282776" y="5351441"/>
                </a:lnTo>
                <a:lnTo>
                  <a:pt x="0" y="5351441"/>
                </a:lnTo>
                <a:lnTo>
                  <a:pt x="0" y="5365157"/>
                </a:lnTo>
                <a:lnTo>
                  <a:pt x="282776" y="5365157"/>
                </a:lnTo>
                <a:lnTo>
                  <a:pt x="282776" y="5648250"/>
                </a:lnTo>
                <a:lnTo>
                  <a:pt x="0" y="5648250"/>
                </a:lnTo>
                <a:lnTo>
                  <a:pt x="0" y="5661966"/>
                </a:lnTo>
                <a:lnTo>
                  <a:pt x="282776" y="5661966"/>
                </a:lnTo>
                <a:lnTo>
                  <a:pt x="282776" y="5945060"/>
                </a:lnTo>
                <a:lnTo>
                  <a:pt x="0" y="5945060"/>
                </a:lnTo>
                <a:lnTo>
                  <a:pt x="0" y="5958776"/>
                </a:lnTo>
                <a:lnTo>
                  <a:pt x="282776" y="5958776"/>
                </a:lnTo>
                <a:lnTo>
                  <a:pt x="282776" y="6241880"/>
                </a:lnTo>
                <a:lnTo>
                  <a:pt x="0" y="6241880"/>
                </a:lnTo>
                <a:lnTo>
                  <a:pt x="0" y="6255596"/>
                </a:lnTo>
                <a:lnTo>
                  <a:pt x="282776" y="6255596"/>
                </a:lnTo>
                <a:lnTo>
                  <a:pt x="282776" y="6538690"/>
                </a:lnTo>
                <a:lnTo>
                  <a:pt x="0" y="6538690"/>
                </a:lnTo>
                <a:lnTo>
                  <a:pt x="0" y="6552406"/>
                </a:lnTo>
                <a:lnTo>
                  <a:pt x="282776" y="6552406"/>
                </a:lnTo>
                <a:lnTo>
                  <a:pt x="282776" y="6835499"/>
                </a:lnTo>
                <a:lnTo>
                  <a:pt x="0" y="6835499"/>
                </a:lnTo>
                <a:lnTo>
                  <a:pt x="0" y="6849215"/>
                </a:lnTo>
                <a:lnTo>
                  <a:pt x="282776" y="6849215"/>
                </a:lnTo>
                <a:lnTo>
                  <a:pt x="282776" y="6857999"/>
                </a:lnTo>
                <a:lnTo>
                  <a:pt x="299000" y="6857999"/>
                </a:lnTo>
                <a:lnTo>
                  <a:pt x="299000" y="6849215"/>
                </a:lnTo>
                <a:lnTo>
                  <a:pt x="633655" y="6849215"/>
                </a:lnTo>
                <a:lnTo>
                  <a:pt x="633655" y="6857999"/>
                </a:lnTo>
                <a:lnTo>
                  <a:pt x="649880" y="6857999"/>
                </a:lnTo>
                <a:lnTo>
                  <a:pt x="649880" y="6849215"/>
                </a:lnTo>
                <a:lnTo>
                  <a:pt x="984535" y="6849215"/>
                </a:lnTo>
                <a:lnTo>
                  <a:pt x="984535" y="6857999"/>
                </a:lnTo>
                <a:lnTo>
                  <a:pt x="1000749" y="6857999"/>
                </a:lnTo>
                <a:lnTo>
                  <a:pt x="1000749" y="6849215"/>
                </a:lnTo>
                <a:lnTo>
                  <a:pt x="1335415" y="6849215"/>
                </a:lnTo>
                <a:lnTo>
                  <a:pt x="1335415" y="6857999"/>
                </a:lnTo>
                <a:lnTo>
                  <a:pt x="1351629" y="6857999"/>
                </a:lnTo>
                <a:lnTo>
                  <a:pt x="1351629" y="6849215"/>
                </a:lnTo>
                <a:lnTo>
                  <a:pt x="1686295" y="6849215"/>
                </a:lnTo>
                <a:lnTo>
                  <a:pt x="1686295" y="6857999"/>
                </a:lnTo>
                <a:lnTo>
                  <a:pt x="1702509" y="6857999"/>
                </a:lnTo>
                <a:lnTo>
                  <a:pt x="1702509" y="6849215"/>
                </a:lnTo>
                <a:lnTo>
                  <a:pt x="2037175" y="6849215"/>
                </a:lnTo>
                <a:lnTo>
                  <a:pt x="2037175" y="6857999"/>
                </a:lnTo>
                <a:lnTo>
                  <a:pt x="2053388" y="6857999"/>
                </a:lnTo>
                <a:lnTo>
                  <a:pt x="2053388" y="6849215"/>
                </a:lnTo>
                <a:lnTo>
                  <a:pt x="2388055" y="6849215"/>
                </a:lnTo>
                <a:lnTo>
                  <a:pt x="2388055" y="6857999"/>
                </a:lnTo>
                <a:lnTo>
                  <a:pt x="2404268" y="6857999"/>
                </a:lnTo>
                <a:lnTo>
                  <a:pt x="2404268" y="6849215"/>
                </a:lnTo>
                <a:lnTo>
                  <a:pt x="2738934" y="6849215"/>
                </a:lnTo>
                <a:lnTo>
                  <a:pt x="2738934" y="6857999"/>
                </a:lnTo>
                <a:lnTo>
                  <a:pt x="2755148" y="6857999"/>
                </a:lnTo>
                <a:lnTo>
                  <a:pt x="2755148" y="6849215"/>
                </a:lnTo>
                <a:lnTo>
                  <a:pt x="3089814" y="6849215"/>
                </a:lnTo>
                <a:lnTo>
                  <a:pt x="3089814" y="6857999"/>
                </a:lnTo>
                <a:lnTo>
                  <a:pt x="3106028" y="6857999"/>
                </a:lnTo>
                <a:lnTo>
                  <a:pt x="3106028" y="6849215"/>
                </a:lnTo>
                <a:lnTo>
                  <a:pt x="3440683" y="6849215"/>
                </a:lnTo>
                <a:lnTo>
                  <a:pt x="3440683" y="6857999"/>
                </a:lnTo>
                <a:lnTo>
                  <a:pt x="3456908" y="6857999"/>
                </a:lnTo>
                <a:lnTo>
                  <a:pt x="3456908" y="6849215"/>
                </a:lnTo>
                <a:lnTo>
                  <a:pt x="3791574" y="6849215"/>
                </a:lnTo>
                <a:lnTo>
                  <a:pt x="3791574" y="6857999"/>
                </a:lnTo>
                <a:lnTo>
                  <a:pt x="3807777" y="6857999"/>
                </a:lnTo>
                <a:lnTo>
                  <a:pt x="3807777" y="6849215"/>
                </a:lnTo>
                <a:lnTo>
                  <a:pt x="4142443" y="6849215"/>
                </a:lnTo>
                <a:lnTo>
                  <a:pt x="4142443" y="6857999"/>
                </a:lnTo>
                <a:lnTo>
                  <a:pt x="4158667" y="6857999"/>
                </a:lnTo>
                <a:lnTo>
                  <a:pt x="4158667" y="6849215"/>
                </a:lnTo>
                <a:lnTo>
                  <a:pt x="4493333" y="6849215"/>
                </a:lnTo>
                <a:lnTo>
                  <a:pt x="4493333" y="6857999"/>
                </a:lnTo>
                <a:lnTo>
                  <a:pt x="4509547" y="6857999"/>
                </a:lnTo>
                <a:lnTo>
                  <a:pt x="4509547" y="6849215"/>
                </a:lnTo>
                <a:lnTo>
                  <a:pt x="4844203" y="6849215"/>
                </a:lnTo>
                <a:lnTo>
                  <a:pt x="4844203" y="6857999"/>
                </a:lnTo>
                <a:lnTo>
                  <a:pt x="4860416" y="6857999"/>
                </a:lnTo>
                <a:lnTo>
                  <a:pt x="4860416" y="6849215"/>
                </a:lnTo>
                <a:lnTo>
                  <a:pt x="5195083" y="6849215"/>
                </a:lnTo>
                <a:lnTo>
                  <a:pt x="5195083" y="6857999"/>
                </a:lnTo>
                <a:lnTo>
                  <a:pt x="5211307" y="6857999"/>
                </a:lnTo>
                <a:lnTo>
                  <a:pt x="5211307" y="6849215"/>
                </a:lnTo>
                <a:lnTo>
                  <a:pt x="5545973" y="6849215"/>
                </a:lnTo>
                <a:lnTo>
                  <a:pt x="5545973" y="6857999"/>
                </a:lnTo>
                <a:lnTo>
                  <a:pt x="5562176" y="6857999"/>
                </a:lnTo>
                <a:lnTo>
                  <a:pt x="5562176" y="6849215"/>
                </a:lnTo>
                <a:lnTo>
                  <a:pt x="5896842" y="6849215"/>
                </a:lnTo>
                <a:lnTo>
                  <a:pt x="5896842" y="6857999"/>
                </a:lnTo>
                <a:lnTo>
                  <a:pt x="5913056" y="6857999"/>
                </a:lnTo>
                <a:lnTo>
                  <a:pt x="5913056" y="6849215"/>
                </a:lnTo>
                <a:lnTo>
                  <a:pt x="6247722" y="6849215"/>
                </a:lnTo>
                <a:lnTo>
                  <a:pt x="6247722" y="6857999"/>
                </a:lnTo>
                <a:lnTo>
                  <a:pt x="6263936" y="6857999"/>
                </a:lnTo>
                <a:lnTo>
                  <a:pt x="6263936" y="6849215"/>
                </a:lnTo>
                <a:lnTo>
                  <a:pt x="6598602" y="6849215"/>
                </a:lnTo>
                <a:lnTo>
                  <a:pt x="6598602" y="6857999"/>
                </a:lnTo>
                <a:lnTo>
                  <a:pt x="6614805" y="6857999"/>
                </a:lnTo>
                <a:lnTo>
                  <a:pt x="6614805" y="6849215"/>
                </a:lnTo>
                <a:lnTo>
                  <a:pt x="6949482" y="6849215"/>
                </a:lnTo>
                <a:lnTo>
                  <a:pt x="6949482" y="6857999"/>
                </a:lnTo>
                <a:lnTo>
                  <a:pt x="6965695" y="6857999"/>
                </a:lnTo>
                <a:lnTo>
                  <a:pt x="6965695" y="6849215"/>
                </a:lnTo>
                <a:lnTo>
                  <a:pt x="7300361" y="6849215"/>
                </a:lnTo>
                <a:lnTo>
                  <a:pt x="7300361" y="6857999"/>
                </a:lnTo>
                <a:lnTo>
                  <a:pt x="7316575" y="6857999"/>
                </a:lnTo>
                <a:lnTo>
                  <a:pt x="7316575" y="6849215"/>
                </a:lnTo>
                <a:lnTo>
                  <a:pt x="7651231" y="6849215"/>
                </a:lnTo>
                <a:lnTo>
                  <a:pt x="7651231" y="6857999"/>
                </a:lnTo>
                <a:lnTo>
                  <a:pt x="7667444" y="6857999"/>
                </a:lnTo>
                <a:lnTo>
                  <a:pt x="7667444" y="6849215"/>
                </a:lnTo>
                <a:lnTo>
                  <a:pt x="8002121" y="6849215"/>
                </a:lnTo>
                <a:lnTo>
                  <a:pt x="8002121" y="6857999"/>
                </a:lnTo>
                <a:lnTo>
                  <a:pt x="8018335" y="6857999"/>
                </a:lnTo>
                <a:lnTo>
                  <a:pt x="8018335" y="6849215"/>
                </a:lnTo>
                <a:lnTo>
                  <a:pt x="8352990" y="6849215"/>
                </a:lnTo>
                <a:lnTo>
                  <a:pt x="8352990" y="6857999"/>
                </a:lnTo>
                <a:lnTo>
                  <a:pt x="8369204" y="6857999"/>
                </a:lnTo>
                <a:lnTo>
                  <a:pt x="8369204" y="6849215"/>
                </a:lnTo>
                <a:lnTo>
                  <a:pt x="8703881" y="6849215"/>
                </a:lnTo>
                <a:lnTo>
                  <a:pt x="8703881" y="6857999"/>
                </a:lnTo>
                <a:lnTo>
                  <a:pt x="8720094" y="6857999"/>
                </a:lnTo>
                <a:lnTo>
                  <a:pt x="8720094" y="6849215"/>
                </a:lnTo>
                <a:lnTo>
                  <a:pt x="9054761" y="6849215"/>
                </a:lnTo>
                <a:lnTo>
                  <a:pt x="9054761" y="6857999"/>
                </a:lnTo>
                <a:lnTo>
                  <a:pt x="9070974" y="6857999"/>
                </a:lnTo>
                <a:lnTo>
                  <a:pt x="9070974" y="6849215"/>
                </a:lnTo>
                <a:lnTo>
                  <a:pt x="9405630" y="6849215"/>
                </a:lnTo>
                <a:lnTo>
                  <a:pt x="9405630" y="6857999"/>
                </a:lnTo>
                <a:lnTo>
                  <a:pt x="9421844" y="6857999"/>
                </a:lnTo>
                <a:lnTo>
                  <a:pt x="9421844" y="6849215"/>
                </a:lnTo>
                <a:lnTo>
                  <a:pt x="9756520" y="6849215"/>
                </a:lnTo>
                <a:lnTo>
                  <a:pt x="9756520" y="6857999"/>
                </a:lnTo>
                <a:lnTo>
                  <a:pt x="9772734" y="6857999"/>
                </a:lnTo>
                <a:lnTo>
                  <a:pt x="9772734" y="6849215"/>
                </a:lnTo>
                <a:lnTo>
                  <a:pt x="10107390" y="6849215"/>
                </a:lnTo>
                <a:lnTo>
                  <a:pt x="10107390" y="6857999"/>
                </a:lnTo>
                <a:lnTo>
                  <a:pt x="10123603" y="6857999"/>
                </a:lnTo>
                <a:lnTo>
                  <a:pt x="10123603" y="6849215"/>
                </a:lnTo>
                <a:lnTo>
                  <a:pt x="10458269" y="6849215"/>
                </a:lnTo>
                <a:lnTo>
                  <a:pt x="10458269" y="6857999"/>
                </a:lnTo>
                <a:lnTo>
                  <a:pt x="10474483" y="6857999"/>
                </a:lnTo>
                <a:lnTo>
                  <a:pt x="10474483" y="6849215"/>
                </a:lnTo>
                <a:lnTo>
                  <a:pt x="10809160" y="6849215"/>
                </a:lnTo>
                <a:lnTo>
                  <a:pt x="10809160" y="6857999"/>
                </a:lnTo>
                <a:lnTo>
                  <a:pt x="10825363" y="6857999"/>
                </a:lnTo>
                <a:lnTo>
                  <a:pt x="10825363" y="6849215"/>
                </a:lnTo>
                <a:lnTo>
                  <a:pt x="11160029" y="6849215"/>
                </a:lnTo>
                <a:lnTo>
                  <a:pt x="11160029" y="6857999"/>
                </a:lnTo>
                <a:lnTo>
                  <a:pt x="11176243" y="6857999"/>
                </a:lnTo>
                <a:lnTo>
                  <a:pt x="11176243" y="6849215"/>
                </a:lnTo>
                <a:lnTo>
                  <a:pt x="11510898" y="6849215"/>
                </a:lnTo>
                <a:lnTo>
                  <a:pt x="11510898" y="6857999"/>
                </a:lnTo>
                <a:lnTo>
                  <a:pt x="11527122" y="6857999"/>
                </a:lnTo>
                <a:lnTo>
                  <a:pt x="11527122" y="6849215"/>
                </a:lnTo>
                <a:lnTo>
                  <a:pt x="11861789" y="6849215"/>
                </a:lnTo>
                <a:lnTo>
                  <a:pt x="11861789" y="6857999"/>
                </a:lnTo>
                <a:lnTo>
                  <a:pt x="11878002" y="6857999"/>
                </a:lnTo>
                <a:lnTo>
                  <a:pt x="11878002" y="6849215"/>
                </a:lnTo>
                <a:lnTo>
                  <a:pt x="12160778" y="6849215"/>
                </a:lnTo>
                <a:lnTo>
                  <a:pt x="12160778" y="6835499"/>
                </a:lnTo>
                <a:lnTo>
                  <a:pt x="11878002" y="6835499"/>
                </a:lnTo>
                <a:lnTo>
                  <a:pt x="11878002" y="6552406"/>
                </a:lnTo>
                <a:lnTo>
                  <a:pt x="12160778" y="6552406"/>
                </a:lnTo>
                <a:lnTo>
                  <a:pt x="12160778" y="6538690"/>
                </a:lnTo>
                <a:lnTo>
                  <a:pt x="11878002" y="6538690"/>
                </a:lnTo>
                <a:lnTo>
                  <a:pt x="11878002" y="6255596"/>
                </a:lnTo>
                <a:lnTo>
                  <a:pt x="12160778" y="6255596"/>
                </a:lnTo>
                <a:lnTo>
                  <a:pt x="12160778" y="6241880"/>
                </a:lnTo>
                <a:lnTo>
                  <a:pt x="11878002" y="6241880"/>
                </a:lnTo>
                <a:lnTo>
                  <a:pt x="11878002" y="5958776"/>
                </a:lnTo>
                <a:lnTo>
                  <a:pt x="12160778" y="5958776"/>
                </a:lnTo>
                <a:lnTo>
                  <a:pt x="12160778" y="5945060"/>
                </a:lnTo>
                <a:lnTo>
                  <a:pt x="11878002" y="5945060"/>
                </a:lnTo>
                <a:lnTo>
                  <a:pt x="11878002" y="5661966"/>
                </a:lnTo>
                <a:lnTo>
                  <a:pt x="12160778" y="5661966"/>
                </a:lnTo>
                <a:lnTo>
                  <a:pt x="12160778" y="5648250"/>
                </a:lnTo>
                <a:lnTo>
                  <a:pt x="11878002" y="5648250"/>
                </a:lnTo>
                <a:lnTo>
                  <a:pt x="11878002" y="5365157"/>
                </a:lnTo>
                <a:lnTo>
                  <a:pt x="12160778" y="5365157"/>
                </a:lnTo>
                <a:lnTo>
                  <a:pt x="12160778" y="5351441"/>
                </a:lnTo>
                <a:lnTo>
                  <a:pt x="11878002" y="5351441"/>
                </a:lnTo>
                <a:lnTo>
                  <a:pt x="11878002" y="5068337"/>
                </a:lnTo>
                <a:lnTo>
                  <a:pt x="12160778" y="5068337"/>
                </a:lnTo>
                <a:lnTo>
                  <a:pt x="12160778" y="5054610"/>
                </a:lnTo>
                <a:lnTo>
                  <a:pt x="11878002" y="5054610"/>
                </a:lnTo>
                <a:lnTo>
                  <a:pt x="11878002" y="4771527"/>
                </a:lnTo>
                <a:lnTo>
                  <a:pt x="12160778" y="4771527"/>
                </a:lnTo>
                <a:lnTo>
                  <a:pt x="12160778" y="4757811"/>
                </a:lnTo>
                <a:lnTo>
                  <a:pt x="11878002" y="4757811"/>
                </a:lnTo>
                <a:lnTo>
                  <a:pt x="11878002" y="4474707"/>
                </a:lnTo>
                <a:lnTo>
                  <a:pt x="12160778" y="4474707"/>
                </a:lnTo>
                <a:lnTo>
                  <a:pt x="12160778" y="4460991"/>
                </a:lnTo>
                <a:lnTo>
                  <a:pt x="11878002" y="4460991"/>
                </a:lnTo>
                <a:lnTo>
                  <a:pt x="11878002" y="4177897"/>
                </a:lnTo>
                <a:lnTo>
                  <a:pt x="12160778" y="4177897"/>
                </a:lnTo>
                <a:lnTo>
                  <a:pt x="12160778" y="4164171"/>
                </a:lnTo>
                <a:lnTo>
                  <a:pt x="11878002" y="4164171"/>
                </a:lnTo>
                <a:lnTo>
                  <a:pt x="11878002" y="3881088"/>
                </a:lnTo>
                <a:lnTo>
                  <a:pt x="12160778" y="3881088"/>
                </a:lnTo>
                <a:lnTo>
                  <a:pt x="12160778" y="3867361"/>
                </a:lnTo>
                <a:lnTo>
                  <a:pt x="11878002" y="3867361"/>
                </a:lnTo>
                <a:lnTo>
                  <a:pt x="11878002" y="3584257"/>
                </a:lnTo>
                <a:lnTo>
                  <a:pt x="12160778" y="3584257"/>
                </a:lnTo>
                <a:lnTo>
                  <a:pt x="12160778" y="3570541"/>
                </a:lnTo>
                <a:lnTo>
                  <a:pt x="11878002" y="3570541"/>
                </a:lnTo>
                <a:lnTo>
                  <a:pt x="11878002" y="3287447"/>
                </a:lnTo>
                <a:lnTo>
                  <a:pt x="12160778" y="3287447"/>
                </a:lnTo>
                <a:lnTo>
                  <a:pt x="12160778" y="3273742"/>
                </a:lnTo>
                <a:lnTo>
                  <a:pt x="11878002" y="3273742"/>
                </a:lnTo>
                <a:lnTo>
                  <a:pt x="11878002" y="2990638"/>
                </a:lnTo>
                <a:lnTo>
                  <a:pt x="12160778" y="2990638"/>
                </a:lnTo>
                <a:lnTo>
                  <a:pt x="12160778" y="2976922"/>
                </a:lnTo>
                <a:lnTo>
                  <a:pt x="11878002" y="2976922"/>
                </a:lnTo>
                <a:lnTo>
                  <a:pt x="11878002" y="2693828"/>
                </a:lnTo>
                <a:lnTo>
                  <a:pt x="12160778" y="2693828"/>
                </a:lnTo>
                <a:lnTo>
                  <a:pt x="12160778" y="2680112"/>
                </a:lnTo>
                <a:lnTo>
                  <a:pt x="11878002" y="2680112"/>
                </a:lnTo>
                <a:lnTo>
                  <a:pt x="11878002" y="2397008"/>
                </a:lnTo>
                <a:lnTo>
                  <a:pt x="12160778" y="2397008"/>
                </a:lnTo>
                <a:lnTo>
                  <a:pt x="12160778" y="2383292"/>
                </a:lnTo>
                <a:lnTo>
                  <a:pt x="11878002" y="2383292"/>
                </a:lnTo>
                <a:lnTo>
                  <a:pt x="11878002" y="2100188"/>
                </a:lnTo>
                <a:lnTo>
                  <a:pt x="12160778" y="2100188"/>
                </a:lnTo>
                <a:lnTo>
                  <a:pt x="12160778" y="2086472"/>
                </a:lnTo>
                <a:lnTo>
                  <a:pt x="11878002" y="2086472"/>
                </a:lnTo>
                <a:lnTo>
                  <a:pt x="11878002" y="1803378"/>
                </a:lnTo>
                <a:lnTo>
                  <a:pt x="12160778" y="1803378"/>
                </a:lnTo>
                <a:lnTo>
                  <a:pt x="12160778" y="1789662"/>
                </a:lnTo>
                <a:lnTo>
                  <a:pt x="11878002" y="1789662"/>
                </a:lnTo>
                <a:lnTo>
                  <a:pt x="11878002" y="1506569"/>
                </a:lnTo>
                <a:lnTo>
                  <a:pt x="12160778" y="1506569"/>
                </a:lnTo>
                <a:lnTo>
                  <a:pt x="12160778" y="1492853"/>
                </a:lnTo>
                <a:lnTo>
                  <a:pt x="11878002" y="1492853"/>
                </a:lnTo>
                <a:lnTo>
                  <a:pt x="11878002" y="1209749"/>
                </a:lnTo>
                <a:lnTo>
                  <a:pt x="12160778" y="1209749"/>
                </a:lnTo>
                <a:lnTo>
                  <a:pt x="12160778" y="1196033"/>
                </a:lnTo>
                <a:lnTo>
                  <a:pt x="11878002" y="1196033"/>
                </a:lnTo>
                <a:lnTo>
                  <a:pt x="11878002" y="912939"/>
                </a:lnTo>
                <a:lnTo>
                  <a:pt x="12160778" y="912939"/>
                </a:lnTo>
                <a:lnTo>
                  <a:pt x="12160778" y="899223"/>
                </a:lnTo>
                <a:lnTo>
                  <a:pt x="11878002" y="899223"/>
                </a:lnTo>
                <a:lnTo>
                  <a:pt x="11878002" y="616129"/>
                </a:lnTo>
                <a:lnTo>
                  <a:pt x="12160778" y="616129"/>
                </a:lnTo>
                <a:lnTo>
                  <a:pt x="12160778" y="602413"/>
                </a:lnTo>
                <a:lnTo>
                  <a:pt x="11878002" y="602413"/>
                </a:lnTo>
                <a:lnTo>
                  <a:pt x="11878002" y="319309"/>
                </a:lnTo>
                <a:lnTo>
                  <a:pt x="12160778" y="319309"/>
                </a:lnTo>
                <a:lnTo>
                  <a:pt x="12160778" y="305593"/>
                </a:lnTo>
                <a:lnTo>
                  <a:pt x="11878002" y="305593"/>
                </a:lnTo>
                <a:lnTo>
                  <a:pt x="11878002" y="22489"/>
                </a:lnTo>
                <a:lnTo>
                  <a:pt x="12160778" y="22489"/>
                </a:lnTo>
                <a:lnTo>
                  <a:pt x="12160778" y="8784"/>
                </a:lnTo>
                <a:lnTo>
                  <a:pt x="11878002" y="8784"/>
                </a:lnTo>
                <a:lnTo>
                  <a:pt x="11878002" y="0"/>
                </a:lnTo>
                <a:close/>
                <a:moveTo>
                  <a:pt x="11527112" y="602413"/>
                </a:moveTo>
                <a:lnTo>
                  <a:pt x="11527112" y="319309"/>
                </a:lnTo>
                <a:lnTo>
                  <a:pt x="11861789" y="319309"/>
                </a:lnTo>
                <a:lnTo>
                  <a:pt x="11861789" y="602413"/>
                </a:lnTo>
                <a:close/>
                <a:moveTo>
                  <a:pt x="11527112" y="899223"/>
                </a:moveTo>
                <a:lnTo>
                  <a:pt x="11527112" y="616129"/>
                </a:lnTo>
                <a:lnTo>
                  <a:pt x="11861789" y="616129"/>
                </a:lnTo>
                <a:lnTo>
                  <a:pt x="11861789" y="899223"/>
                </a:lnTo>
                <a:close/>
                <a:moveTo>
                  <a:pt x="11527112" y="1196033"/>
                </a:moveTo>
                <a:lnTo>
                  <a:pt x="11527112" y="912928"/>
                </a:lnTo>
                <a:lnTo>
                  <a:pt x="11861789" y="912928"/>
                </a:lnTo>
                <a:lnTo>
                  <a:pt x="11861789" y="1196033"/>
                </a:lnTo>
                <a:close/>
                <a:moveTo>
                  <a:pt x="11527112" y="1492853"/>
                </a:moveTo>
                <a:lnTo>
                  <a:pt x="11527112" y="1209749"/>
                </a:lnTo>
                <a:lnTo>
                  <a:pt x="11861789" y="1209749"/>
                </a:lnTo>
                <a:lnTo>
                  <a:pt x="11861789" y="1492853"/>
                </a:lnTo>
                <a:close/>
                <a:moveTo>
                  <a:pt x="11527112" y="1789662"/>
                </a:moveTo>
                <a:lnTo>
                  <a:pt x="11527112" y="1506569"/>
                </a:lnTo>
                <a:lnTo>
                  <a:pt x="11861789" y="1506569"/>
                </a:lnTo>
                <a:lnTo>
                  <a:pt x="11861789" y="1789662"/>
                </a:lnTo>
                <a:close/>
                <a:moveTo>
                  <a:pt x="11527112" y="2086472"/>
                </a:moveTo>
                <a:lnTo>
                  <a:pt x="11527112" y="1803368"/>
                </a:lnTo>
                <a:lnTo>
                  <a:pt x="11861789" y="1803368"/>
                </a:lnTo>
                <a:lnTo>
                  <a:pt x="11861789" y="2086472"/>
                </a:lnTo>
                <a:close/>
                <a:moveTo>
                  <a:pt x="11527112" y="2383292"/>
                </a:moveTo>
                <a:lnTo>
                  <a:pt x="11527112" y="2100188"/>
                </a:lnTo>
                <a:lnTo>
                  <a:pt x="11861789" y="2100188"/>
                </a:lnTo>
                <a:lnTo>
                  <a:pt x="11861789" y="2383292"/>
                </a:lnTo>
                <a:close/>
                <a:moveTo>
                  <a:pt x="11527112" y="2680112"/>
                </a:moveTo>
                <a:lnTo>
                  <a:pt x="11527112" y="2397008"/>
                </a:lnTo>
                <a:lnTo>
                  <a:pt x="11861789" y="2397008"/>
                </a:lnTo>
                <a:lnTo>
                  <a:pt x="11861789" y="2680112"/>
                </a:lnTo>
                <a:close/>
                <a:moveTo>
                  <a:pt x="11527112" y="2976922"/>
                </a:moveTo>
                <a:lnTo>
                  <a:pt x="11527112" y="2693828"/>
                </a:lnTo>
                <a:lnTo>
                  <a:pt x="11861789" y="2693828"/>
                </a:lnTo>
                <a:lnTo>
                  <a:pt x="11861789" y="2976922"/>
                </a:lnTo>
                <a:close/>
                <a:moveTo>
                  <a:pt x="11527112" y="3273742"/>
                </a:moveTo>
                <a:lnTo>
                  <a:pt x="11527112" y="2990638"/>
                </a:lnTo>
                <a:lnTo>
                  <a:pt x="11861789" y="2990638"/>
                </a:lnTo>
                <a:lnTo>
                  <a:pt x="11861789" y="3273742"/>
                </a:lnTo>
                <a:close/>
                <a:moveTo>
                  <a:pt x="11527112" y="3570541"/>
                </a:moveTo>
                <a:lnTo>
                  <a:pt x="11527112" y="3287447"/>
                </a:lnTo>
                <a:lnTo>
                  <a:pt x="11861789" y="3287447"/>
                </a:lnTo>
                <a:lnTo>
                  <a:pt x="11861789" y="3570541"/>
                </a:lnTo>
                <a:close/>
                <a:moveTo>
                  <a:pt x="11527112" y="3867361"/>
                </a:moveTo>
                <a:lnTo>
                  <a:pt x="11527112" y="3584257"/>
                </a:lnTo>
                <a:lnTo>
                  <a:pt x="11861789" y="3584257"/>
                </a:lnTo>
                <a:lnTo>
                  <a:pt x="11861789" y="3867361"/>
                </a:lnTo>
                <a:close/>
                <a:moveTo>
                  <a:pt x="11527112" y="4164171"/>
                </a:moveTo>
                <a:lnTo>
                  <a:pt x="11527112" y="3881077"/>
                </a:lnTo>
                <a:lnTo>
                  <a:pt x="11861789" y="3881077"/>
                </a:lnTo>
                <a:lnTo>
                  <a:pt x="11861789" y="4164171"/>
                </a:lnTo>
                <a:close/>
                <a:moveTo>
                  <a:pt x="11527112" y="4460991"/>
                </a:moveTo>
                <a:lnTo>
                  <a:pt x="11527112" y="4177897"/>
                </a:lnTo>
                <a:lnTo>
                  <a:pt x="11861789" y="4177897"/>
                </a:lnTo>
                <a:lnTo>
                  <a:pt x="11861789" y="4460991"/>
                </a:lnTo>
                <a:close/>
                <a:moveTo>
                  <a:pt x="11527112" y="4757811"/>
                </a:moveTo>
                <a:lnTo>
                  <a:pt x="11527112" y="4474707"/>
                </a:lnTo>
                <a:lnTo>
                  <a:pt x="11861789" y="4474707"/>
                </a:lnTo>
                <a:lnTo>
                  <a:pt x="11861789" y="4757811"/>
                </a:lnTo>
                <a:close/>
                <a:moveTo>
                  <a:pt x="11527112" y="5054610"/>
                </a:moveTo>
                <a:lnTo>
                  <a:pt x="11527112" y="4771516"/>
                </a:lnTo>
                <a:lnTo>
                  <a:pt x="11861789" y="4771516"/>
                </a:lnTo>
                <a:lnTo>
                  <a:pt x="11861789" y="5054610"/>
                </a:lnTo>
                <a:close/>
                <a:moveTo>
                  <a:pt x="11527112" y="5351441"/>
                </a:moveTo>
                <a:lnTo>
                  <a:pt x="11527112" y="5068337"/>
                </a:lnTo>
                <a:lnTo>
                  <a:pt x="11861789" y="5068337"/>
                </a:lnTo>
                <a:lnTo>
                  <a:pt x="11861789" y="5351441"/>
                </a:lnTo>
                <a:close/>
                <a:moveTo>
                  <a:pt x="11527112" y="5648250"/>
                </a:moveTo>
                <a:lnTo>
                  <a:pt x="11527112" y="5365157"/>
                </a:lnTo>
                <a:lnTo>
                  <a:pt x="11861789" y="5365157"/>
                </a:lnTo>
                <a:lnTo>
                  <a:pt x="11861789" y="5648250"/>
                </a:lnTo>
                <a:close/>
                <a:moveTo>
                  <a:pt x="11527112" y="5945060"/>
                </a:moveTo>
                <a:lnTo>
                  <a:pt x="11527112" y="5661966"/>
                </a:lnTo>
                <a:lnTo>
                  <a:pt x="11861789" y="5661966"/>
                </a:lnTo>
                <a:lnTo>
                  <a:pt x="11861789" y="5945060"/>
                </a:lnTo>
                <a:close/>
                <a:moveTo>
                  <a:pt x="11527112" y="6241880"/>
                </a:moveTo>
                <a:lnTo>
                  <a:pt x="11527112" y="5958776"/>
                </a:lnTo>
                <a:lnTo>
                  <a:pt x="11861789" y="5958776"/>
                </a:lnTo>
                <a:lnTo>
                  <a:pt x="11861789" y="6241880"/>
                </a:lnTo>
                <a:close/>
                <a:moveTo>
                  <a:pt x="11527112" y="6538690"/>
                </a:moveTo>
                <a:lnTo>
                  <a:pt x="11527112" y="6255596"/>
                </a:lnTo>
                <a:lnTo>
                  <a:pt x="11861789" y="6255596"/>
                </a:lnTo>
                <a:lnTo>
                  <a:pt x="11861789" y="6538690"/>
                </a:lnTo>
                <a:close/>
                <a:moveTo>
                  <a:pt x="11527112" y="6835499"/>
                </a:moveTo>
                <a:lnTo>
                  <a:pt x="11527112" y="6552406"/>
                </a:lnTo>
                <a:lnTo>
                  <a:pt x="11861789" y="6552406"/>
                </a:lnTo>
                <a:lnTo>
                  <a:pt x="11861789" y="6835499"/>
                </a:lnTo>
                <a:close/>
                <a:moveTo>
                  <a:pt x="11176232" y="305593"/>
                </a:moveTo>
                <a:lnTo>
                  <a:pt x="11176232" y="22489"/>
                </a:lnTo>
                <a:lnTo>
                  <a:pt x="11510898" y="22489"/>
                </a:lnTo>
                <a:lnTo>
                  <a:pt x="11510898" y="305593"/>
                </a:lnTo>
                <a:close/>
                <a:moveTo>
                  <a:pt x="11176232" y="602413"/>
                </a:moveTo>
                <a:lnTo>
                  <a:pt x="11176232" y="319309"/>
                </a:lnTo>
                <a:lnTo>
                  <a:pt x="11510898" y="319309"/>
                </a:lnTo>
                <a:lnTo>
                  <a:pt x="11510898" y="602413"/>
                </a:lnTo>
                <a:close/>
                <a:moveTo>
                  <a:pt x="11176232" y="899223"/>
                </a:moveTo>
                <a:lnTo>
                  <a:pt x="11176232" y="616129"/>
                </a:lnTo>
                <a:lnTo>
                  <a:pt x="11510898" y="616129"/>
                </a:lnTo>
                <a:lnTo>
                  <a:pt x="11510898" y="899223"/>
                </a:lnTo>
                <a:close/>
                <a:moveTo>
                  <a:pt x="11176232" y="1196033"/>
                </a:moveTo>
                <a:lnTo>
                  <a:pt x="11176232" y="912928"/>
                </a:lnTo>
                <a:lnTo>
                  <a:pt x="11510898" y="912928"/>
                </a:lnTo>
                <a:lnTo>
                  <a:pt x="11510898" y="1196033"/>
                </a:lnTo>
                <a:close/>
                <a:moveTo>
                  <a:pt x="11176232" y="1492853"/>
                </a:moveTo>
                <a:lnTo>
                  <a:pt x="11176232" y="1209749"/>
                </a:lnTo>
                <a:lnTo>
                  <a:pt x="11510898" y="1209749"/>
                </a:lnTo>
                <a:lnTo>
                  <a:pt x="11510898" y="1492853"/>
                </a:lnTo>
                <a:close/>
                <a:moveTo>
                  <a:pt x="11176232" y="1789662"/>
                </a:moveTo>
                <a:lnTo>
                  <a:pt x="11176232" y="1506569"/>
                </a:lnTo>
                <a:lnTo>
                  <a:pt x="11510898" y="1506569"/>
                </a:lnTo>
                <a:lnTo>
                  <a:pt x="11510898" y="1789662"/>
                </a:lnTo>
                <a:close/>
                <a:moveTo>
                  <a:pt x="11176232" y="2086472"/>
                </a:moveTo>
                <a:lnTo>
                  <a:pt x="11176232" y="1803368"/>
                </a:lnTo>
                <a:lnTo>
                  <a:pt x="11510898" y="1803368"/>
                </a:lnTo>
                <a:lnTo>
                  <a:pt x="11510898" y="2086472"/>
                </a:lnTo>
                <a:close/>
                <a:moveTo>
                  <a:pt x="11176232" y="2383292"/>
                </a:moveTo>
                <a:lnTo>
                  <a:pt x="11176232" y="2100188"/>
                </a:lnTo>
                <a:lnTo>
                  <a:pt x="11510898" y="2100188"/>
                </a:lnTo>
                <a:lnTo>
                  <a:pt x="11510898" y="2383292"/>
                </a:lnTo>
                <a:close/>
                <a:moveTo>
                  <a:pt x="11176232" y="2680112"/>
                </a:moveTo>
                <a:lnTo>
                  <a:pt x="11176232" y="2397008"/>
                </a:lnTo>
                <a:lnTo>
                  <a:pt x="11510898" y="2397008"/>
                </a:lnTo>
                <a:lnTo>
                  <a:pt x="11510898" y="2680112"/>
                </a:lnTo>
                <a:close/>
                <a:moveTo>
                  <a:pt x="11176232" y="2976922"/>
                </a:moveTo>
                <a:lnTo>
                  <a:pt x="11176232" y="2693828"/>
                </a:lnTo>
                <a:lnTo>
                  <a:pt x="11510898" y="2693828"/>
                </a:lnTo>
                <a:lnTo>
                  <a:pt x="11510898" y="2976922"/>
                </a:lnTo>
                <a:close/>
                <a:moveTo>
                  <a:pt x="11176232" y="3273742"/>
                </a:moveTo>
                <a:lnTo>
                  <a:pt x="11176232" y="2990638"/>
                </a:lnTo>
                <a:lnTo>
                  <a:pt x="11510898" y="2990638"/>
                </a:lnTo>
                <a:lnTo>
                  <a:pt x="11510898" y="3273742"/>
                </a:lnTo>
                <a:close/>
                <a:moveTo>
                  <a:pt x="11176232" y="3570541"/>
                </a:moveTo>
                <a:lnTo>
                  <a:pt x="11176232" y="3287447"/>
                </a:lnTo>
                <a:lnTo>
                  <a:pt x="11510898" y="3287447"/>
                </a:lnTo>
                <a:lnTo>
                  <a:pt x="11510898" y="3570541"/>
                </a:lnTo>
                <a:close/>
                <a:moveTo>
                  <a:pt x="11176232" y="3867361"/>
                </a:moveTo>
                <a:lnTo>
                  <a:pt x="11176232" y="3584257"/>
                </a:lnTo>
                <a:lnTo>
                  <a:pt x="11510898" y="3584257"/>
                </a:lnTo>
                <a:lnTo>
                  <a:pt x="11510898" y="3867361"/>
                </a:lnTo>
                <a:close/>
                <a:moveTo>
                  <a:pt x="11176232" y="4164171"/>
                </a:moveTo>
                <a:lnTo>
                  <a:pt x="11176232" y="3881077"/>
                </a:lnTo>
                <a:lnTo>
                  <a:pt x="11510898" y="3881077"/>
                </a:lnTo>
                <a:lnTo>
                  <a:pt x="11510898" y="4164171"/>
                </a:lnTo>
                <a:close/>
                <a:moveTo>
                  <a:pt x="11176232" y="4460991"/>
                </a:moveTo>
                <a:lnTo>
                  <a:pt x="11176232" y="4177897"/>
                </a:lnTo>
                <a:lnTo>
                  <a:pt x="11510898" y="4177897"/>
                </a:lnTo>
                <a:lnTo>
                  <a:pt x="11510898" y="4460991"/>
                </a:lnTo>
                <a:close/>
                <a:moveTo>
                  <a:pt x="11176232" y="4757811"/>
                </a:moveTo>
                <a:lnTo>
                  <a:pt x="11176232" y="4474707"/>
                </a:lnTo>
                <a:lnTo>
                  <a:pt x="11510898" y="4474707"/>
                </a:lnTo>
                <a:lnTo>
                  <a:pt x="11510898" y="4757811"/>
                </a:lnTo>
                <a:close/>
                <a:moveTo>
                  <a:pt x="11176232" y="5054610"/>
                </a:moveTo>
                <a:lnTo>
                  <a:pt x="11176232" y="4771516"/>
                </a:lnTo>
                <a:lnTo>
                  <a:pt x="11510898" y="4771516"/>
                </a:lnTo>
                <a:lnTo>
                  <a:pt x="11510898" y="5054610"/>
                </a:lnTo>
                <a:close/>
                <a:moveTo>
                  <a:pt x="11176232" y="5351441"/>
                </a:moveTo>
                <a:lnTo>
                  <a:pt x="11176232" y="5068337"/>
                </a:lnTo>
                <a:lnTo>
                  <a:pt x="11510898" y="5068337"/>
                </a:lnTo>
                <a:lnTo>
                  <a:pt x="11510898" y="5351441"/>
                </a:lnTo>
                <a:close/>
                <a:moveTo>
                  <a:pt x="11176232" y="5648250"/>
                </a:moveTo>
                <a:lnTo>
                  <a:pt x="11176232" y="5365157"/>
                </a:lnTo>
                <a:lnTo>
                  <a:pt x="11510898" y="5365157"/>
                </a:lnTo>
                <a:lnTo>
                  <a:pt x="11510898" y="5648250"/>
                </a:lnTo>
                <a:close/>
                <a:moveTo>
                  <a:pt x="11176232" y="5945060"/>
                </a:moveTo>
                <a:lnTo>
                  <a:pt x="11176232" y="5661966"/>
                </a:lnTo>
                <a:lnTo>
                  <a:pt x="11510898" y="5661966"/>
                </a:lnTo>
                <a:lnTo>
                  <a:pt x="11510898" y="5945060"/>
                </a:lnTo>
                <a:close/>
                <a:moveTo>
                  <a:pt x="11176232" y="6241880"/>
                </a:moveTo>
                <a:lnTo>
                  <a:pt x="11176232" y="5958776"/>
                </a:lnTo>
                <a:lnTo>
                  <a:pt x="11510898" y="5958776"/>
                </a:lnTo>
                <a:lnTo>
                  <a:pt x="11510898" y="6241880"/>
                </a:lnTo>
                <a:close/>
                <a:moveTo>
                  <a:pt x="11176232" y="6538690"/>
                </a:moveTo>
                <a:lnTo>
                  <a:pt x="11176232" y="6255596"/>
                </a:lnTo>
                <a:lnTo>
                  <a:pt x="11510898" y="6255596"/>
                </a:lnTo>
                <a:lnTo>
                  <a:pt x="11510898" y="6538690"/>
                </a:lnTo>
                <a:close/>
                <a:moveTo>
                  <a:pt x="11176232" y="6835499"/>
                </a:moveTo>
                <a:lnTo>
                  <a:pt x="11176232" y="6552406"/>
                </a:lnTo>
                <a:lnTo>
                  <a:pt x="11510898" y="6552406"/>
                </a:lnTo>
                <a:lnTo>
                  <a:pt x="11510898" y="6835499"/>
                </a:lnTo>
                <a:close/>
                <a:moveTo>
                  <a:pt x="10825363" y="305593"/>
                </a:moveTo>
                <a:lnTo>
                  <a:pt x="10825363" y="22489"/>
                </a:lnTo>
                <a:lnTo>
                  <a:pt x="11160029" y="22489"/>
                </a:lnTo>
                <a:lnTo>
                  <a:pt x="11160029" y="305593"/>
                </a:lnTo>
                <a:close/>
                <a:moveTo>
                  <a:pt x="10825363" y="602413"/>
                </a:moveTo>
                <a:lnTo>
                  <a:pt x="10825363" y="319309"/>
                </a:lnTo>
                <a:lnTo>
                  <a:pt x="11160029" y="319309"/>
                </a:lnTo>
                <a:lnTo>
                  <a:pt x="11160029" y="602413"/>
                </a:lnTo>
                <a:close/>
                <a:moveTo>
                  <a:pt x="10825363" y="899223"/>
                </a:moveTo>
                <a:lnTo>
                  <a:pt x="10825363" y="616129"/>
                </a:lnTo>
                <a:lnTo>
                  <a:pt x="11160029" y="616129"/>
                </a:lnTo>
                <a:lnTo>
                  <a:pt x="11160029" y="899223"/>
                </a:lnTo>
                <a:close/>
                <a:moveTo>
                  <a:pt x="10825363" y="1196033"/>
                </a:moveTo>
                <a:lnTo>
                  <a:pt x="10825363" y="912928"/>
                </a:lnTo>
                <a:lnTo>
                  <a:pt x="11160029" y="912928"/>
                </a:lnTo>
                <a:lnTo>
                  <a:pt x="11160029" y="1196033"/>
                </a:lnTo>
                <a:close/>
                <a:moveTo>
                  <a:pt x="10825363" y="1492853"/>
                </a:moveTo>
                <a:lnTo>
                  <a:pt x="10825363" y="1209749"/>
                </a:lnTo>
                <a:lnTo>
                  <a:pt x="11160029" y="1209749"/>
                </a:lnTo>
                <a:lnTo>
                  <a:pt x="11160029" y="1492853"/>
                </a:lnTo>
                <a:close/>
                <a:moveTo>
                  <a:pt x="10825363" y="1789662"/>
                </a:moveTo>
                <a:lnTo>
                  <a:pt x="10825363" y="1506569"/>
                </a:lnTo>
                <a:lnTo>
                  <a:pt x="11160029" y="1506569"/>
                </a:lnTo>
                <a:lnTo>
                  <a:pt x="11160029" y="1789662"/>
                </a:lnTo>
                <a:close/>
                <a:moveTo>
                  <a:pt x="10825363" y="2086472"/>
                </a:moveTo>
                <a:lnTo>
                  <a:pt x="10825363" y="1803368"/>
                </a:lnTo>
                <a:lnTo>
                  <a:pt x="11160029" y="1803368"/>
                </a:lnTo>
                <a:lnTo>
                  <a:pt x="11160029" y="2086472"/>
                </a:lnTo>
                <a:close/>
                <a:moveTo>
                  <a:pt x="10825363" y="2383292"/>
                </a:moveTo>
                <a:lnTo>
                  <a:pt x="10825363" y="2100188"/>
                </a:lnTo>
                <a:lnTo>
                  <a:pt x="11160029" y="2100188"/>
                </a:lnTo>
                <a:lnTo>
                  <a:pt x="11160029" y="2383292"/>
                </a:lnTo>
                <a:close/>
                <a:moveTo>
                  <a:pt x="10825363" y="2680112"/>
                </a:moveTo>
                <a:lnTo>
                  <a:pt x="10825363" y="2397008"/>
                </a:lnTo>
                <a:lnTo>
                  <a:pt x="11160029" y="2397008"/>
                </a:lnTo>
                <a:lnTo>
                  <a:pt x="11160029" y="2680112"/>
                </a:lnTo>
                <a:close/>
                <a:moveTo>
                  <a:pt x="10825363" y="2976922"/>
                </a:moveTo>
                <a:lnTo>
                  <a:pt x="10825363" y="2693828"/>
                </a:lnTo>
                <a:lnTo>
                  <a:pt x="11160029" y="2693828"/>
                </a:lnTo>
                <a:lnTo>
                  <a:pt x="11160029" y="2976922"/>
                </a:lnTo>
                <a:close/>
                <a:moveTo>
                  <a:pt x="10825363" y="3273742"/>
                </a:moveTo>
                <a:lnTo>
                  <a:pt x="10825363" y="2990638"/>
                </a:lnTo>
                <a:lnTo>
                  <a:pt x="11160029" y="2990638"/>
                </a:lnTo>
                <a:lnTo>
                  <a:pt x="11160029" y="3273742"/>
                </a:lnTo>
                <a:close/>
                <a:moveTo>
                  <a:pt x="10825363" y="3570541"/>
                </a:moveTo>
                <a:lnTo>
                  <a:pt x="10825363" y="3287447"/>
                </a:lnTo>
                <a:lnTo>
                  <a:pt x="11160029" y="3287447"/>
                </a:lnTo>
                <a:lnTo>
                  <a:pt x="11160029" y="3570541"/>
                </a:lnTo>
                <a:close/>
                <a:moveTo>
                  <a:pt x="10825363" y="3867361"/>
                </a:moveTo>
                <a:lnTo>
                  <a:pt x="10825363" y="3584257"/>
                </a:lnTo>
                <a:lnTo>
                  <a:pt x="11160029" y="3584257"/>
                </a:lnTo>
                <a:lnTo>
                  <a:pt x="11160029" y="3867361"/>
                </a:lnTo>
                <a:close/>
                <a:moveTo>
                  <a:pt x="10825363" y="4164171"/>
                </a:moveTo>
                <a:lnTo>
                  <a:pt x="10825363" y="3881077"/>
                </a:lnTo>
                <a:lnTo>
                  <a:pt x="11160029" y="3881077"/>
                </a:lnTo>
                <a:lnTo>
                  <a:pt x="11160029" y="4164171"/>
                </a:lnTo>
                <a:close/>
                <a:moveTo>
                  <a:pt x="10825363" y="4460991"/>
                </a:moveTo>
                <a:lnTo>
                  <a:pt x="10825363" y="4177897"/>
                </a:lnTo>
                <a:lnTo>
                  <a:pt x="11160029" y="4177897"/>
                </a:lnTo>
                <a:lnTo>
                  <a:pt x="11160029" y="4460991"/>
                </a:lnTo>
                <a:close/>
                <a:moveTo>
                  <a:pt x="10825363" y="4757811"/>
                </a:moveTo>
                <a:lnTo>
                  <a:pt x="10825363" y="4474707"/>
                </a:lnTo>
                <a:lnTo>
                  <a:pt x="11160029" y="4474707"/>
                </a:lnTo>
                <a:lnTo>
                  <a:pt x="11160029" y="4757811"/>
                </a:lnTo>
                <a:close/>
                <a:moveTo>
                  <a:pt x="10825363" y="5054610"/>
                </a:moveTo>
                <a:lnTo>
                  <a:pt x="10825363" y="4771516"/>
                </a:lnTo>
                <a:lnTo>
                  <a:pt x="11160029" y="4771516"/>
                </a:lnTo>
                <a:lnTo>
                  <a:pt x="11160029" y="5054610"/>
                </a:lnTo>
                <a:close/>
                <a:moveTo>
                  <a:pt x="10825363" y="5351441"/>
                </a:moveTo>
                <a:lnTo>
                  <a:pt x="10825363" y="5068337"/>
                </a:lnTo>
                <a:lnTo>
                  <a:pt x="11160029" y="5068337"/>
                </a:lnTo>
                <a:lnTo>
                  <a:pt x="11160029" y="5351441"/>
                </a:lnTo>
                <a:close/>
                <a:moveTo>
                  <a:pt x="10825363" y="5648250"/>
                </a:moveTo>
                <a:lnTo>
                  <a:pt x="10825363" y="5365157"/>
                </a:lnTo>
                <a:lnTo>
                  <a:pt x="11160029" y="5365157"/>
                </a:lnTo>
                <a:lnTo>
                  <a:pt x="11160029" y="5648250"/>
                </a:lnTo>
                <a:close/>
                <a:moveTo>
                  <a:pt x="10825363" y="5945060"/>
                </a:moveTo>
                <a:lnTo>
                  <a:pt x="10825363" y="5661966"/>
                </a:lnTo>
                <a:lnTo>
                  <a:pt x="11160029" y="5661966"/>
                </a:lnTo>
                <a:lnTo>
                  <a:pt x="11160029" y="5945060"/>
                </a:lnTo>
                <a:close/>
                <a:moveTo>
                  <a:pt x="10825363" y="6241880"/>
                </a:moveTo>
                <a:lnTo>
                  <a:pt x="10825363" y="5958776"/>
                </a:lnTo>
                <a:lnTo>
                  <a:pt x="11160029" y="5958776"/>
                </a:lnTo>
                <a:lnTo>
                  <a:pt x="11160029" y="6241880"/>
                </a:lnTo>
                <a:close/>
                <a:moveTo>
                  <a:pt x="10825363" y="6538690"/>
                </a:moveTo>
                <a:lnTo>
                  <a:pt x="10825363" y="6255596"/>
                </a:lnTo>
                <a:lnTo>
                  <a:pt x="11160029" y="6255596"/>
                </a:lnTo>
                <a:lnTo>
                  <a:pt x="11160029" y="6538690"/>
                </a:lnTo>
                <a:close/>
                <a:moveTo>
                  <a:pt x="10825363" y="6835499"/>
                </a:moveTo>
                <a:lnTo>
                  <a:pt x="10825363" y="6552406"/>
                </a:lnTo>
                <a:lnTo>
                  <a:pt x="11160029" y="6552406"/>
                </a:lnTo>
                <a:lnTo>
                  <a:pt x="11160029" y="6835499"/>
                </a:lnTo>
                <a:close/>
                <a:moveTo>
                  <a:pt x="10474483" y="305593"/>
                </a:moveTo>
                <a:lnTo>
                  <a:pt x="10474483" y="22489"/>
                </a:lnTo>
                <a:lnTo>
                  <a:pt x="10809160" y="22489"/>
                </a:lnTo>
                <a:lnTo>
                  <a:pt x="10809160" y="305593"/>
                </a:lnTo>
                <a:close/>
                <a:moveTo>
                  <a:pt x="10474483" y="602413"/>
                </a:moveTo>
                <a:lnTo>
                  <a:pt x="10474483" y="319309"/>
                </a:lnTo>
                <a:lnTo>
                  <a:pt x="10809160" y="319309"/>
                </a:lnTo>
                <a:lnTo>
                  <a:pt x="10809160" y="602413"/>
                </a:lnTo>
                <a:close/>
                <a:moveTo>
                  <a:pt x="10474483" y="899223"/>
                </a:moveTo>
                <a:lnTo>
                  <a:pt x="10474483" y="616129"/>
                </a:lnTo>
                <a:lnTo>
                  <a:pt x="10809160" y="616129"/>
                </a:lnTo>
                <a:lnTo>
                  <a:pt x="10809160" y="899223"/>
                </a:lnTo>
                <a:close/>
                <a:moveTo>
                  <a:pt x="10474483" y="1196033"/>
                </a:moveTo>
                <a:lnTo>
                  <a:pt x="10474483" y="912928"/>
                </a:lnTo>
                <a:lnTo>
                  <a:pt x="10809160" y="912928"/>
                </a:lnTo>
                <a:lnTo>
                  <a:pt x="10809160" y="1196033"/>
                </a:lnTo>
                <a:close/>
                <a:moveTo>
                  <a:pt x="10474483" y="1492853"/>
                </a:moveTo>
                <a:lnTo>
                  <a:pt x="10474483" y="1209749"/>
                </a:lnTo>
                <a:lnTo>
                  <a:pt x="10809160" y="1209749"/>
                </a:lnTo>
                <a:lnTo>
                  <a:pt x="10809160" y="1492853"/>
                </a:lnTo>
                <a:close/>
                <a:moveTo>
                  <a:pt x="10474483" y="1789662"/>
                </a:moveTo>
                <a:lnTo>
                  <a:pt x="10474483" y="1506569"/>
                </a:lnTo>
                <a:lnTo>
                  <a:pt x="10809160" y="1506569"/>
                </a:lnTo>
                <a:lnTo>
                  <a:pt x="10809160" y="1789662"/>
                </a:lnTo>
                <a:close/>
                <a:moveTo>
                  <a:pt x="10474483" y="2086472"/>
                </a:moveTo>
                <a:lnTo>
                  <a:pt x="10474483" y="1803368"/>
                </a:lnTo>
                <a:lnTo>
                  <a:pt x="10809160" y="1803368"/>
                </a:lnTo>
                <a:lnTo>
                  <a:pt x="10809160" y="2086472"/>
                </a:lnTo>
                <a:close/>
                <a:moveTo>
                  <a:pt x="10474483" y="2383292"/>
                </a:moveTo>
                <a:lnTo>
                  <a:pt x="10474483" y="2100188"/>
                </a:lnTo>
                <a:lnTo>
                  <a:pt x="10809160" y="2100188"/>
                </a:lnTo>
                <a:lnTo>
                  <a:pt x="10809160" y="2383292"/>
                </a:lnTo>
                <a:close/>
                <a:moveTo>
                  <a:pt x="10474483" y="2680112"/>
                </a:moveTo>
                <a:lnTo>
                  <a:pt x="10474483" y="2397008"/>
                </a:lnTo>
                <a:lnTo>
                  <a:pt x="10809160" y="2397008"/>
                </a:lnTo>
                <a:lnTo>
                  <a:pt x="10809160" y="2680112"/>
                </a:lnTo>
                <a:close/>
                <a:moveTo>
                  <a:pt x="10474483" y="2976922"/>
                </a:moveTo>
                <a:lnTo>
                  <a:pt x="10474483" y="2693828"/>
                </a:lnTo>
                <a:lnTo>
                  <a:pt x="10809160" y="2693828"/>
                </a:lnTo>
                <a:lnTo>
                  <a:pt x="10809160" y="2976922"/>
                </a:lnTo>
                <a:close/>
                <a:moveTo>
                  <a:pt x="10474483" y="3273742"/>
                </a:moveTo>
                <a:lnTo>
                  <a:pt x="10474483" y="2990638"/>
                </a:lnTo>
                <a:lnTo>
                  <a:pt x="10809160" y="2990638"/>
                </a:lnTo>
                <a:lnTo>
                  <a:pt x="10809160" y="3273742"/>
                </a:lnTo>
                <a:close/>
                <a:moveTo>
                  <a:pt x="10474483" y="3570541"/>
                </a:moveTo>
                <a:lnTo>
                  <a:pt x="10474483" y="3287447"/>
                </a:lnTo>
                <a:lnTo>
                  <a:pt x="10809160" y="3287447"/>
                </a:lnTo>
                <a:lnTo>
                  <a:pt x="10809160" y="3570541"/>
                </a:lnTo>
                <a:close/>
                <a:moveTo>
                  <a:pt x="10474483" y="3867361"/>
                </a:moveTo>
                <a:lnTo>
                  <a:pt x="10474483" y="3584257"/>
                </a:lnTo>
                <a:lnTo>
                  <a:pt x="10809160" y="3584257"/>
                </a:lnTo>
                <a:lnTo>
                  <a:pt x="10809160" y="3867361"/>
                </a:lnTo>
                <a:close/>
                <a:moveTo>
                  <a:pt x="10474483" y="4164171"/>
                </a:moveTo>
                <a:lnTo>
                  <a:pt x="10474483" y="3881077"/>
                </a:lnTo>
                <a:lnTo>
                  <a:pt x="10809160" y="3881077"/>
                </a:lnTo>
                <a:lnTo>
                  <a:pt x="10809160" y="4164171"/>
                </a:lnTo>
                <a:close/>
                <a:moveTo>
                  <a:pt x="10474483" y="4460991"/>
                </a:moveTo>
                <a:lnTo>
                  <a:pt x="10474483" y="4177897"/>
                </a:lnTo>
                <a:lnTo>
                  <a:pt x="10809160" y="4177897"/>
                </a:lnTo>
                <a:lnTo>
                  <a:pt x="10809160" y="4460991"/>
                </a:lnTo>
                <a:close/>
                <a:moveTo>
                  <a:pt x="10474483" y="4757811"/>
                </a:moveTo>
                <a:lnTo>
                  <a:pt x="10474483" y="4474707"/>
                </a:lnTo>
                <a:lnTo>
                  <a:pt x="10809160" y="4474707"/>
                </a:lnTo>
                <a:lnTo>
                  <a:pt x="10809160" y="4757811"/>
                </a:lnTo>
                <a:close/>
                <a:moveTo>
                  <a:pt x="10474483" y="5054610"/>
                </a:moveTo>
                <a:lnTo>
                  <a:pt x="10474483" y="4771516"/>
                </a:lnTo>
                <a:lnTo>
                  <a:pt x="10809160" y="4771516"/>
                </a:lnTo>
                <a:lnTo>
                  <a:pt x="10809160" y="5054610"/>
                </a:lnTo>
                <a:close/>
                <a:moveTo>
                  <a:pt x="10474483" y="5351441"/>
                </a:moveTo>
                <a:lnTo>
                  <a:pt x="10474483" y="5068337"/>
                </a:lnTo>
                <a:lnTo>
                  <a:pt x="10809160" y="5068337"/>
                </a:lnTo>
                <a:lnTo>
                  <a:pt x="10809160" y="5351441"/>
                </a:lnTo>
                <a:close/>
                <a:moveTo>
                  <a:pt x="10474483" y="5648250"/>
                </a:moveTo>
                <a:lnTo>
                  <a:pt x="10474483" y="5365157"/>
                </a:lnTo>
                <a:lnTo>
                  <a:pt x="10809160" y="5365157"/>
                </a:lnTo>
                <a:lnTo>
                  <a:pt x="10809160" y="5648250"/>
                </a:lnTo>
                <a:close/>
                <a:moveTo>
                  <a:pt x="10474483" y="5945060"/>
                </a:moveTo>
                <a:lnTo>
                  <a:pt x="10474483" y="5661966"/>
                </a:lnTo>
                <a:lnTo>
                  <a:pt x="10809160" y="5661966"/>
                </a:lnTo>
                <a:lnTo>
                  <a:pt x="10809160" y="5945060"/>
                </a:lnTo>
                <a:close/>
                <a:moveTo>
                  <a:pt x="10474483" y="6241880"/>
                </a:moveTo>
                <a:lnTo>
                  <a:pt x="10474483" y="5958776"/>
                </a:lnTo>
                <a:lnTo>
                  <a:pt x="10809160" y="5958776"/>
                </a:lnTo>
                <a:lnTo>
                  <a:pt x="10809160" y="6241880"/>
                </a:lnTo>
                <a:close/>
                <a:moveTo>
                  <a:pt x="10474483" y="6538690"/>
                </a:moveTo>
                <a:lnTo>
                  <a:pt x="10474483" y="6255596"/>
                </a:lnTo>
                <a:lnTo>
                  <a:pt x="10809160" y="6255596"/>
                </a:lnTo>
                <a:lnTo>
                  <a:pt x="10809160" y="6538690"/>
                </a:lnTo>
                <a:close/>
                <a:moveTo>
                  <a:pt x="10474483" y="6835499"/>
                </a:moveTo>
                <a:lnTo>
                  <a:pt x="10474483" y="6552406"/>
                </a:lnTo>
                <a:lnTo>
                  <a:pt x="10809160" y="6552406"/>
                </a:lnTo>
                <a:lnTo>
                  <a:pt x="10809160" y="6835499"/>
                </a:lnTo>
                <a:close/>
                <a:moveTo>
                  <a:pt x="10123614" y="305593"/>
                </a:moveTo>
                <a:lnTo>
                  <a:pt x="10123614" y="22489"/>
                </a:lnTo>
                <a:lnTo>
                  <a:pt x="10458269" y="22489"/>
                </a:lnTo>
                <a:lnTo>
                  <a:pt x="10458269" y="305593"/>
                </a:lnTo>
                <a:close/>
                <a:moveTo>
                  <a:pt x="10123614" y="602413"/>
                </a:moveTo>
                <a:lnTo>
                  <a:pt x="10123614" y="319309"/>
                </a:lnTo>
                <a:lnTo>
                  <a:pt x="10458269" y="319309"/>
                </a:lnTo>
                <a:lnTo>
                  <a:pt x="10458269" y="602413"/>
                </a:lnTo>
                <a:close/>
                <a:moveTo>
                  <a:pt x="10123614" y="899223"/>
                </a:moveTo>
                <a:lnTo>
                  <a:pt x="10123614" y="616129"/>
                </a:lnTo>
                <a:lnTo>
                  <a:pt x="10458269" y="616129"/>
                </a:lnTo>
                <a:lnTo>
                  <a:pt x="10458269" y="899223"/>
                </a:lnTo>
                <a:close/>
                <a:moveTo>
                  <a:pt x="10123614" y="1196033"/>
                </a:moveTo>
                <a:lnTo>
                  <a:pt x="10123614" y="912928"/>
                </a:lnTo>
                <a:lnTo>
                  <a:pt x="10458269" y="912928"/>
                </a:lnTo>
                <a:lnTo>
                  <a:pt x="10458269" y="1196033"/>
                </a:lnTo>
                <a:close/>
                <a:moveTo>
                  <a:pt x="10123614" y="1492853"/>
                </a:moveTo>
                <a:lnTo>
                  <a:pt x="10123614" y="1209749"/>
                </a:lnTo>
                <a:lnTo>
                  <a:pt x="10458269" y="1209749"/>
                </a:lnTo>
                <a:lnTo>
                  <a:pt x="10458269" y="1492853"/>
                </a:lnTo>
                <a:close/>
                <a:moveTo>
                  <a:pt x="10123614" y="1789662"/>
                </a:moveTo>
                <a:lnTo>
                  <a:pt x="10123614" y="1506569"/>
                </a:lnTo>
                <a:lnTo>
                  <a:pt x="10458269" y="1506569"/>
                </a:lnTo>
                <a:lnTo>
                  <a:pt x="10458269" y="1789662"/>
                </a:lnTo>
                <a:close/>
                <a:moveTo>
                  <a:pt x="10123614" y="2086472"/>
                </a:moveTo>
                <a:lnTo>
                  <a:pt x="10123614" y="1803368"/>
                </a:lnTo>
                <a:lnTo>
                  <a:pt x="10458269" y="1803368"/>
                </a:lnTo>
                <a:lnTo>
                  <a:pt x="10458269" y="2086472"/>
                </a:lnTo>
                <a:close/>
                <a:moveTo>
                  <a:pt x="10123614" y="2383292"/>
                </a:moveTo>
                <a:lnTo>
                  <a:pt x="10123614" y="2100188"/>
                </a:lnTo>
                <a:lnTo>
                  <a:pt x="10458269" y="2100188"/>
                </a:lnTo>
                <a:lnTo>
                  <a:pt x="10458269" y="2383292"/>
                </a:lnTo>
                <a:close/>
                <a:moveTo>
                  <a:pt x="10123614" y="2680112"/>
                </a:moveTo>
                <a:lnTo>
                  <a:pt x="10123614" y="2397008"/>
                </a:lnTo>
                <a:lnTo>
                  <a:pt x="10458269" y="2397008"/>
                </a:lnTo>
                <a:lnTo>
                  <a:pt x="10458269" y="2680112"/>
                </a:lnTo>
                <a:close/>
                <a:moveTo>
                  <a:pt x="10123614" y="2976922"/>
                </a:moveTo>
                <a:lnTo>
                  <a:pt x="10123614" y="2693828"/>
                </a:lnTo>
                <a:lnTo>
                  <a:pt x="10458269" y="2693828"/>
                </a:lnTo>
                <a:lnTo>
                  <a:pt x="10458269" y="2976922"/>
                </a:lnTo>
                <a:close/>
                <a:moveTo>
                  <a:pt x="10123614" y="3273742"/>
                </a:moveTo>
                <a:lnTo>
                  <a:pt x="10123614" y="2990638"/>
                </a:lnTo>
                <a:lnTo>
                  <a:pt x="10458269" y="2990638"/>
                </a:lnTo>
                <a:lnTo>
                  <a:pt x="10458269" y="3273742"/>
                </a:lnTo>
                <a:close/>
                <a:moveTo>
                  <a:pt x="10123614" y="3570541"/>
                </a:moveTo>
                <a:lnTo>
                  <a:pt x="10123614" y="3287447"/>
                </a:lnTo>
                <a:lnTo>
                  <a:pt x="10458269" y="3287447"/>
                </a:lnTo>
                <a:lnTo>
                  <a:pt x="10458269" y="3570541"/>
                </a:lnTo>
                <a:close/>
                <a:moveTo>
                  <a:pt x="10123614" y="3867361"/>
                </a:moveTo>
                <a:lnTo>
                  <a:pt x="10123614" y="3584257"/>
                </a:lnTo>
                <a:lnTo>
                  <a:pt x="10458269" y="3584257"/>
                </a:lnTo>
                <a:lnTo>
                  <a:pt x="10458269" y="3867361"/>
                </a:lnTo>
                <a:close/>
                <a:moveTo>
                  <a:pt x="10123614" y="4164171"/>
                </a:moveTo>
                <a:lnTo>
                  <a:pt x="10123614" y="3881077"/>
                </a:lnTo>
                <a:lnTo>
                  <a:pt x="10458269" y="3881077"/>
                </a:lnTo>
                <a:lnTo>
                  <a:pt x="10458269" y="4164171"/>
                </a:lnTo>
                <a:close/>
                <a:moveTo>
                  <a:pt x="10123614" y="4460991"/>
                </a:moveTo>
                <a:lnTo>
                  <a:pt x="10123614" y="4177897"/>
                </a:lnTo>
                <a:lnTo>
                  <a:pt x="10458269" y="4177897"/>
                </a:lnTo>
                <a:lnTo>
                  <a:pt x="10458269" y="4460991"/>
                </a:lnTo>
                <a:close/>
                <a:moveTo>
                  <a:pt x="10123614" y="4757811"/>
                </a:moveTo>
                <a:lnTo>
                  <a:pt x="10123614" y="4474707"/>
                </a:lnTo>
                <a:lnTo>
                  <a:pt x="10458269" y="4474707"/>
                </a:lnTo>
                <a:lnTo>
                  <a:pt x="10458269" y="4757811"/>
                </a:lnTo>
                <a:close/>
                <a:moveTo>
                  <a:pt x="10123614" y="5054610"/>
                </a:moveTo>
                <a:lnTo>
                  <a:pt x="10123614" y="4771516"/>
                </a:lnTo>
                <a:lnTo>
                  <a:pt x="10458269" y="4771516"/>
                </a:lnTo>
                <a:lnTo>
                  <a:pt x="10458269" y="5054610"/>
                </a:lnTo>
                <a:close/>
                <a:moveTo>
                  <a:pt x="10123614" y="5351441"/>
                </a:moveTo>
                <a:lnTo>
                  <a:pt x="10123614" y="5068337"/>
                </a:lnTo>
                <a:lnTo>
                  <a:pt x="10458269" y="5068337"/>
                </a:lnTo>
                <a:lnTo>
                  <a:pt x="10458269" y="5351441"/>
                </a:lnTo>
                <a:close/>
                <a:moveTo>
                  <a:pt x="10123614" y="5648250"/>
                </a:moveTo>
                <a:lnTo>
                  <a:pt x="10123614" y="5365157"/>
                </a:lnTo>
                <a:lnTo>
                  <a:pt x="10458269" y="5365157"/>
                </a:lnTo>
                <a:lnTo>
                  <a:pt x="10458269" y="5648250"/>
                </a:lnTo>
                <a:close/>
                <a:moveTo>
                  <a:pt x="10123614" y="5945060"/>
                </a:moveTo>
                <a:lnTo>
                  <a:pt x="10123614" y="5661966"/>
                </a:lnTo>
                <a:lnTo>
                  <a:pt x="10458269" y="5661966"/>
                </a:lnTo>
                <a:lnTo>
                  <a:pt x="10458269" y="5945060"/>
                </a:lnTo>
                <a:close/>
                <a:moveTo>
                  <a:pt x="10123614" y="6241880"/>
                </a:moveTo>
                <a:lnTo>
                  <a:pt x="10123614" y="5958776"/>
                </a:lnTo>
                <a:lnTo>
                  <a:pt x="10458269" y="5958776"/>
                </a:lnTo>
                <a:lnTo>
                  <a:pt x="10458269" y="6241880"/>
                </a:lnTo>
                <a:close/>
                <a:moveTo>
                  <a:pt x="10123614" y="6538690"/>
                </a:moveTo>
                <a:lnTo>
                  <a:pt x="10123614" y="6255596"/>
                </a:lnTo>
                <a:lnTo>
                  <a:pt x="10458269" y="6255596"/>
                </a:lnTo>
                <a:lnTo>
                  <a:pt x="10458269" y="6538690"/>
                </a:lnTo>
                <a:close/>
                <a:moveTo>
                  <a:pt x="10123614" y="6835499"/>
                </a:moveTo>
                <a:lnTo>
                  <a:pt x="10123614" y="6552406"/>
                </a:lnTo>
                <a:lnTo>
                  <a:pt x="10458269" y="6552406"/>
                </a:lnTo>
                <a:lnTo>
                  <a:pt x="10458269" y="6835499"/>
                </a:lnTo>
                <a:close/>
                <a:moveTo>
                  <a:pt x="9772734" y="305593"/>
                </a:moveTo>
                <a:lnTo>
                  <a:pt x="9772734" y="22489"/>
                </a:lnTo>
                <a:lnTo>
                  <a:pt x="10107390" y="22489"/>
                </a:lnTo>
                <a:lnTo>
                  <a:pt x="10107390" y="305593"/>
                </a:lnTo>
                <a:close/>
                <a:moveTo>
                  <a:pt x="9772734" y="602413"/>
                </a:moveTo>
                <a:lnTo>
                  <a:pt x="9772734" y="319309"/>
                </a:lnTo>
                <a:lnTo>
                  <a:pt x="10107390" y="319309"/>
                </a:lnTo>
                <a:lnTo>
                  <a:pt x="10107390" y="602413"/>
                </a:lnTo>
                <a:close/>
                <a:moveTo>
                  <a:pt x="9772734" y="899223"/>
                </a:moveTo>
                <a:lnTo>
                  <a:pt x="9772734" y="616129"/>
                </a:lnTo>
                <a:lnTo>
                  <a:pt x="10107390" y="616129"/>
                </a:lnTo>
                <a:lnTo>
                  <a:pt x="10107390" y="899223"/>
                </a:lnTo>
                <a:close/>
                <a:moveTo>
                  <a:pt x="9772734" y="1196033"/>
                </a:moveTo>
                <a:lnTo>
                  <a:pt x="9772734" y="912928"/>
                </a:lnTo>
                <a:lnTo>
                  <a:pt x="10107390" y="912928"/>
                </a:lnTo>
                <a:lnTo>
                  <a:pt x="10107390" y="1196033"/>
                </a:lnTo>
                <a:close/>
                <a:moveTo>
                  <a:pt x="9772734" y="1492853"/>
                </a:moveTo>
                <a:lnTo>
                  <a:pt x="9772734" y="1209749"/>
                </a:lnTo>
                <a:lnTo>
                  <a:pt x="10107390" y="1209749"/>
                </a:lnTo>
                <a:lnTo>
                  <a:pt x="10107390" y="1492853"/>
                </a:lnTo>
                <a:close/>
                <a:moveTo>
                  <a:pt x="9772734" y="1789662"/>
                </a:moveTo>
                <a:lnTo>
                  <a:pt x="9772734" y="1506569"/>
                </a:lnTo>
                <a:lnTo>
                  <a:pt x="10107390" y="1506569"/>
                </a:lnTo>
                <a:lnTo>
                  <a:pt x="10107390" y="1789662"/>
                </a:lnTo>
                <a:close/>
                <a:moveTo>
                  <a:pt x="9772734" y="2086472"/>
                </a:moveTo>
                <a:lnTo>
                  <a:pt x="9772734" y="1803368"/>
                </a:lnTo>
                <a:lnTo>
                  <a:pt x="10107390" y="1803368"/>
                </a:lnTo>
                <a:lnTo>
                  <a:pt x="10107390" y="2086472"/>
                </a:lnTo>
                <a:close/>
                <a:moveTo>
                  <a:pt x="9772734" y="2383292"/>
                </a:moveTo>
                <a:lnTo>
                  <a:pt x="9772734" y="2100188"/>
                </a:lnTo>
                <a:lnTo>
                  <a:pt x="10107390" y="2100188"/>
                </a:lnTo>
                <a:lnTo>
                  <a:pt x="10107390" y="2383292"/>
                </a:lnTo>
                <a:close/>
                <a:moveTo>
                  <a:pt x="9772734" y="2680112"/>
                </a:moveTo>
                <a:lnTo>
                  <a:pt x="9772734" y="2397008"/>
                </a:lnTo>
                <a:lnTo>
                  <a:pt x="10107390" y="2397008"/>
                </a:lnTo>
                <a:lnTo>
                  <a:pt x="10107390" y="2680112"/>
                </a:lnTo>
                <a:close/>
                <a:moveTo>
                  <a:pt x="9772734" y="2976922"/>
                </a:moveTo>
                <a:lnTo>
                  <a:pt x="9772734" y="2693828"/>
                </a:lnTo>
                <a:lnTo>
                  <a:pt x="10107390" y="2693828"/>
                </a:lnTo>
                <a:lnTo>
                  <a:pt x="10107390" y="2976922"/>
                </a:lnTo>
                <a:close/>
                <a:moveTo>
                  <a:pt x="9772734" y="3273742"/>
                </a:moveTo>
                <a:lnTo>
                  <a:pt x="9772734" y="2990638"/>
                </a:lnTo>
                <a:lnTo>
                  <a:pt x="10107390" y="2990638"/>
                </a:lnTo>
                <a:lnTo>
                  <a:pt x="10107390" y="3273742"/>
                </a:lnTo>
                <a:close/>
                <a:moveTo>
                  <a:pt x="9772734" y="3570541"/>
                </a:moveTo>
                <a:lnTo>
                  <a:pt x="9772734" y="3287447"/>
                </a:lnTo>
                <a:lnTo>
                  <a:pt x="10107390" y="3287447"/>
                </a:lnTo>
                <a:lnTo>
                  <a:pt x="10107390" y="3570541"/>
                </a:lnTo>
                <a:close/>
                <a:moveTo>
                  <a:pt x="9772734" y="3867361"/>
                </a:moveTo>
                <a:lnTo>
                  <a:pt x="9772734" y="3584257"/>
                </a:lnTo>
                <a:lnTo>
                  <a:pt x="10107390" y="3584257"/>
                </a:lnTo>
                <a:lnTo>
                  <a:pt x="10107390" y="3867361"/>
                </a:lnTo>
                <a:close/>
                <a:moveTo>
                  <a:pt x="9772734" y="4164171"/>
                </a:moveTo>
                <a:lnTo>
                  <a:pt x="9772734" y="3881077"/>
                </a:lnTo>
                <a:lnTo>
                  <a:pt x="10107390" y="3881077"/>
                </a:lnTo>
                <a:lnTo>
                  <a:pt x="10107390" y="4164171"/>
                </a:lnTo>
                <a:close/>
                <a:moveTo>
                  <a:pt x="9772734" y="4460991"/>
                </a:moveTo>
                <a:lnTo>
                  <a:pt x="9772734" y="4177897"/>
                </a:lnTo>
                <a:lnTo>
                  <a:pt x="10107390" y="4177897"/>
                </a:lnTo>
                <a:lnTo>
                  <a:pt x="10107390" y="4460991"/>
                </a:lnTo>
                <a:close/>
                <a:moveTo>
                  <a:pt x="9772734" y="4757811"/>
                </a:moveTo>
                <a:lnTo>
                  <a:pt x="9772734" y="4474707"/>
                </a:lnTo>
                <a:lnTo>
                  <a:pt x="10107390" y="4474707"/>
                </a:lnTo>
                <a:lnTo>
                  <a:pt x="10107390" y="4757811"/>
                </a:lnTo>
                <a:close/>
                <a:moveTo>
                  <a:pt x="9772734" y="5054610"/>
                </a:moveTo>
                <a:lnTo>
                  <a:pt x="9772734" y="4771516"/>
                </a:lnTo>
                <a:lnTo>
                  <a:pt x="10107390" y="4771516"/>
                </a:lnTo>
                <a:lnTo>
                  <a:pt x="10107390" y="5054610"/>
                </a:lnTo>
                <a:close/>
                <a:moveTo>
                  <a:pt x="9772734" y="5351441"/>
                </a:moveTo>
                <a:lnTo>
                  <a:pt x="9772734" y="5068337"/>
                </a:lnTo>
                <a:lnTo>
                  <a:pt x="10107390" y="5068337"/>
                </a:lnTo>
                <a:lnTo>
                  <a:pt x="10107390" y="5351441"/>
                </a:lnTo>
                <a:close/>
                <a:moveTo>
                  <a:pt x="9772734" y="5648250"/>
                </a:moveTo>
                <a:lnTo>
                  <a:pt x="9772734" y="5365157"/>
                </a:lnTo>
                <a:lnTo>
                  <a:pt x="10107390" y="5365157"/>
                </a:lnTo>
                <a:lnTo>
                  <a:pt x="10107390" y="5648250"/>
                </a:lnTo>
                <a:close/>
                <a:moveTo>
                  <a:pt x="9772734" y="5945060"/>
                </a:moveTo>
                <a:lnTo>
                  <a:pt x="9772734" y="5661966"/>
                </a:lnTo>
                <a:lnTo>
                  <a:pt x="10107390" y="5661966"/>
                </a:lnTo>
                <a:lnTo>
                  <a:pt x="10107390" y="5945060"/>
                </a:lnTo>
                <a:close/>
                <a:moveTo>
                  <a:pt x="9772734" y="6241880"/>
                </a:moveTo>
                <a:lnTo>
                  <a:pt x="9772734" y="5958776"/>
                </a:lnTo>
                <a:lnTo>
                  <a:pt x="10107390" y="5958776"/>
                </a:lnTo>
                <a:lnTo>
                  <a:pt x="10107390" y="6241880"/>
                </a:lnTo>
                <a:close/>
                <a:moveTo>
                  <a:pt x="9772734" y="6538690"/>
                </a:moveTo>
                <a:lnTo>
                  <a:pt x="9772734" y="6255596"/>
                </a:lnTo>
                <a:lnTo>
                  <a:pt x="10107390" y="6255596"/>
                </a:lnTo>
                <a:lnTo>
                  <a:pt x="10107390" y="6538690"/>
                </a:lnTo>
                <a:close/>
                <a:moveTo>
                  <a:pt x="9772734" y="6835499"/>
                </a:moveTo>
                <a:lnTo>
                  <a:pt x="9772734" y="6552406"/>
                </a:lnTo>
                <a:lnTo>
                  <a:pt x="10107390" y="6552406"/>
                </a:lnTo>
                <a:lnTo>
                  <a:pt x="10107390" y="6835499"/>
                </a:lnTo>
                <a:close/>
                <a:moveTo>
                  <a:pt x="9421844" y="305593"/>
                </a:moveTo>
                <a:lnTo>
                  <a:pt x="9421844" y="22489"/>
                </a:lnTo>
                <a:lnTo>
                  <a:pt x="9756520" y="22489"/>
                </a:lnTo>
                <a:lnTo>
                  <a:pt x="9756520" y="305593"/>
                </a:lnTo>
                <a:close/>
                <a:moveTo>
                  <a:pt x="9421844" y="602413"/>
                </a:moveTo>
                <a:lnTo>
                  <a:pt x="9421844" y="319309"/>
                </a:lnTo>
                <a:lnTo>
                  <a:pt x="9756520" y="319309"/>
                </a:lnTo>
                <a:lnTo>
                  <a:pt x="9756520" y="602413"/>
                </a:lnTo>
                <a:close/>
                <a:moveTo>
                  <a:pt x="9421844" y="899223"/>
                </a:moveTo>
                <a:lnTo>
                  <a:pt x="9421844" y="616129"/>
                </a:lnTo>
                <a:lnTo>
                  <a:pt x="9756520" y="616129"/>
                </a:lnTo>
                <a:lnTo>
                  <a:pt x="9756520" y="899223"/>
                </a:lnTo>
                <a:close/>
                <a:moveTo>
                  <a:pt x="9421844" y="1196033"/>
                </a:moveTo>
                <a:lnTo>
                  <a:pt x="9421844" y="912928"/>
                </a:lnTo>
                <a:lnTo>
                  <a:pt x="9756520" y="912928"/>
                </a:lnTo>
                <a:lnTo>
                  <a:pt x="9756520" y="1196033"/>
                </a:lnTo>
                <a:close/>
                <a:moveTo>
                  <a:pt x="9421844" y="1492853"/>
                </a:moveTo>
                <a:lnTo>
                  <a:pt x="9421844" y="1209749"/>
                </a:lnTo>
                <a:lnTo>
                  <a:pt x="9756520" y="1209749"/>
                </a:lnTo>
                <a:lnTo>
                  <a:pt x="9756520" y="1492853"/>
                </a:lnTo>
                <a:close/>
                <a:moveTo>
                  <a:pt x="9421844" y="1789662"/>
                </a:moveTo>
                <a:lnTo>
                  <a:pt x="9421844" y="1506569"/>
                </a:lnTo>
                <a:lnTo>
                  <a:pt x="9756520" y="1506569"/>
                </a:lnTo>
                <a:lnTo>
                  <a:pt x="9756520" y="1789662"/>
                </a:lnTo>
                <a:close/>
                <a:moveTo>
                  <a:pt x="9421844" y="2086472"/>
                </a:moveTo>
                <a:lnTo>
                  <a:pt x="9421844" y="1803368"/>
                </a:lnTo>
                <a:lnTo>
                  <a:pt x="9756520" y="1803368"/>
                </a:lnTo>
                <a:lnTo>
                  <a:pt x="9756520" y="2086472"/>
                </a:lnTo>
                <a:close/>
                <a:moveTo>
                  <a:pt x="9421844" y="2383292"/>
                </a:moveTo>
                <a:lnTo>
                  <a:pt x="9421844" y="2100188"/>
                </a:lnTo>
                <a:lnTo>
                  <a:pt x="9756520" y="2100188"/>
                </a:lnTo>
                <a:lnTo>
                  <a:pt x="9756520" y="2383292"/>
                </a:lnTo>
                <a:close/>
                <a:moveTo>
                  <a:pt x="9421844" y="2680112"/>
                </a:moveTo>
                <a:lnTo>
                  <a:pt x="9421844" y="2397008"/>
                </a:lnTo>
                <a:lnTo>
                  <a:pt x="9756520" y="2397008"/>
                </a:lnTo>
                <a:lnTo>
                  <a:pt x="9756520" y="2680112"/>
                </a:lnTo>
                <a:close/>
                <a:moveTo>
                  <a:pt x="9421844" y="2976922"/>
                </a:moveTo>
                <a:lnTo>
                  <a:pt x="9421844" y="2693828"/>
                </a:lnTo>
                <a:lnTo>
                  <a:pt x="9756520" y="2693828"/>
                </a:lnTo>
                <a:lnTo>
                  <a:pt x="9756520" y="2976922"/>
                </a:lnTo>
                <a:close/>
                <a:moveTo>
                  <a:pt x="9421844" y="3273742"/>
                </a:moveTo>
                <a:lnTo>
                  <a:pt x="9421844" y="2990638"/>
                </a:lnTo>
                <a:lnTo>
                  <a:pt x="9756520" y="2990638"/>
                </a:lnTo>
                <a:lnTo>
                  <a:pt x="9756520" y="3273742"/>
                </a:lnTo>
                <a:close/>
                <a:moveTo>
                  <a:pt x="9421844" y="3570541"/>
                </a:moveTo>
                <a:lnTo>
                  <a:pt x="9421844" y="3287447"/>
                </a:lnTo>
                <a:lnTo>
                  <a:pt x="9756520" y="3287447"/>
                </a:lnTo>
                <a:lnTo>
                  <a:pt x="9756520" y="3570541"/>
                </a:lnTo>
                <a:close/>
                <a:moveTo>
                  <a:pt x="9421844" y="3867361"/>
                </a:moveTo>
                <a:lnTo>
                  <a:pt x="9421844" y="3584257"/>
                </a:lnTo>
                <a:lnTo>
                  <a:pt x="9756520" y="3584257"/>
                </a:lnTo>
                <a:lnTo>
                  <a:pt x="9756520" y="3867361"/>
                </a:lnTo>
                <a:close/>
                <a:moveTo>
                  <a:pt x="9421844" y="4164171"/>
                </a:moveTo>
                <a:lnTo>
                  <a:pt x="9421844" y="3881077"/>
                </a:lnTo>
                <a:lnTo>
                  <a:pt x="9756520" y="3881077"/>
                </a:lnTo>
                <a:lnTo>
                  <a:pt x="9756520" y="4164171"/>
                </a:lnTo>
                <a:close/>
                <a:moveTo>
                  <a:pt x="9421844" y="4460991"/>
                </a:moveTo>
                <a:lnTo>
                  <a:pt x="9421844" y="4177897"/>
                </a:lnTo>
                <a:lnTo>
                  <a:pt x="9756520" y="4177897"/>
                </a:lnTo>
                <a:lnTo>
                  <a:pt x="9756520" y="4460991"/>
                </a:lnTo>
                <a:close/>
                <a:moveTo>
                  <a:pt x="9421844" y="4757811"/>
                </a:moveTo>
                <a:lnTo>
                  <a:pt x="9421844" y="4474707"/>
                </a:lnTo>
                <a:lnTo>
                  <a:pt x="9756520" y="4474707"/>
                </a:lnTo>
                <a:lnTo>
                  <a:pt x="9756520" y="4757811"/>
                </a:lnTo>
                <a:close/>
                <a:moveTo>
                  <a:pt x="9421844" y="5054610"/>
                </a:moveTo>
                <a:lnTo>
                  <a:pt x="9421844" y="4771516"/>
                </a:lnTo>
                <a:lnTo>
                  <a:pt x="9756520" y="4771516"/>
                </a:lnTo>
                <a:lnTo>
                  <a:pt x="9756520" y="5054610"/>
                </a:lnTo>
                <a:close/>
                <a:moveTo>
                  <a:pt x="9421844" y="5351441"/>
                </a:moveTo>
                <a:lnTo>
                  <a:pt x="9421844" y="5068337"/>
                </a:lnTo>
                <a:lnTo>
                  <a:pt x="9756520" y="5068337"/>
                </a:lnTo>
                <a:lnTo>
                  <a:pt x="9756520" y="5351441"/>
                </a:lnTo>
                <a:close/>
                <a:moveTo>
                  <a:pt x="9421844" y="5648250"/>
                </a:moveTo>
                <a:lnTo>
                  <a:pt x="9421844" y="5365157"/>
                </a:lnTo>
                <a:lnTo>
                  <a:pt x="9756520" y="5365157"/>
                </a:lnTo>
                <a:lnTo>
                  <a:pt x="9756520" y="5648250"/>
                </a:lnTo>
                <a:close/>
                <a:moveTo>
                  <a:pt x="9421844" y="5945060"/>
                </a:moveTo>
                <a:lnTo>
                  <a:pt x="9421844" y="5661966"/>
                </a:lnTo>
                <a:lnTo>
                  <a:pt x="9756520" y="5661966"/>
                </a:lnTo>
                <a:lnTo>
                  <a:pt x="9756520" y="5945060"/>
                </a:lnTo>
                <a:close/>
                <a:moveTo>
                  <a:pt x="9421844" y="6241880"/>
                </a:moveTo>
                <a:lnTo>
                  <a:pt x="9421844" y="5958776"/>
                </a:lnTo>
                <a:lnTo>
                  <a:pt x="9756520" y="5958776"/>
                </a:lnTo>
                <a:lnTo>
                  <a:pt x="9756520" y="6241880"/>
                </a:lnTo>
                <a:close/>
                <a:moveTo>
                  <a:pt x="9421844" y="6538690"/>
                </a:moveTo>
                <a:lnTo>
                  <a:pt x="9421844" y="6255596"/>
                </a:lnTo>
                <a:lnTo>
                  <a:pt x="9756520" y="6255596"/>
                </a:lnTo>
                <a:lnTo>
                  <a:pt x="9756520" y="6538690"/>
                </a:lnTo>
                <a:close/>
                <a:moveTo>
                  <a:pt x="9421844" y="6835499"/>
                </a:moveTo>
                <a:lnTo>
                  <a:pt x="9421844" y="6552406"/>
                </a:lnTo>
                <a:lnTo>
                  <a:pt x="9756520" y="6552406"/>
                </a:lnTo>
                <a:lnTo>
                  <a:pt x="9756520" y="6835499"/>
                </a:lnTo>
                <a:close/>
                <a:moveTo>
                  <a:pt x="9070964" y="305593"/>
                </a:moveTo>
                <a:lnTo>
                  <a:pt x="9070964" y="22489"/>
                </a:lnTo>
                <a:lnTo>
                  <a:pt x="9405630" y="22489"/>
                </a:lnTo>
                <a:lnTo>
                  <a:pt x="9405630" y="305593"/>
                </a:lnTo>
                <a:close/>
                <a:moveTo>
                  <a:pt x="9070964" y="602413"/>
                </a:moveTo>
                <a:lnTo>
                  <a:pt x="9070964" y="319309"/>
                </a:lnTo>
                <a:lnTo>
                  <a:pt x="9405630" y="319309"/>
                </a:lnTo>
                <a:lnTo>
                  <a:pt x="9405630" y="602413"/>
                </a:lnTo>
                <a:close/>
                <a:moveTo>
                  <a:pt x="9070964" y="899223"/>
                </a:moveTo>
                <a:lnTo>
                  <a:pt x="9070964" y="616129"/>
                </a:lnTo>
                <a:lnTo>
                  <a:pt x="9405630" y="616129"/>
                </a:lnTo>
                <a:lnTo>
                  <a:pt x="9405630" y="899223"/>
                </a:lnTo>
                <a:close/>
                <a:moveTo>
                  <a:pt x="9070964" y="1196033"/>
                </a:moveTo>
                <a:lnTo>
                  <a:pt x="9070964" y="912928"/>
                </a:lnTo>
                <a:lnTo>
                  <a:pt x="9405630" y="912928"/>
                </a:lnTo>
                <a:lnTo>
                  <a:pt x="9405630" y="1196033"/>
                </a:lnTo>
                <a:close/>
                <a:moveTo>
                  <a:pt x="9070964" y="1492853"/>
                </a:moveTo>
                <a:lnTo>
                  <a:pt x="9070964" y="1209749"/>
                </a:lnTo>
                <a:lnTo>
                  <a:pt x="9405630" y="1209749"/>
                </a:lnTo>
                <a:lnTo>
                  <a:pt x="9405630" y="1492853"/>
                </a:lnTo>
                <a:close/>
                <a:moveTo>
                  <a:pt x="9070964" y="1789662"/>
                </a:moveTo>
                <a:lnTo>
                  <a:pt x="9070964" y="1506569"/>
                </a:lnTo>
                <a:lnTo>
                  <a:pt x="9405630" y="1506569"/>
                </a:lnTo>
                <a:lnTo>
                  <a:pt x="9405630" y="1789662"/>
                </a:lnTo>
                <a:close/>
                <a:moveTo>
                  <a:pt x="9070964" y="2086472"/>
                </a:moveTo>
                <a:lnTo>
                  <a:pt x="9070964" y="1803368"/>
                </a:lnTo>
                <a:lnTo>
                  <a:pt x="9405630" y="1803368"/>
                </a:lnTo>
                <a:lnTo>
                  <a:pt x="9405630" y="2086472"/>
                </a:lnTo>
                <a:close/>
                <a:moveTo>
                  <a:pt x="9070964" y="2383292"/>
                </a:moveTo>
                <a:lnTo>
                  <a:pt x="9070964" y="2100188"/>
                </a:lnTo>
                <a:lnTo>
                  <a:pt x="9405630" y="2100188"/>
                </a:lnTo>
                <a:lnTo>
                  <a:pt x="9405630" y="2383292"/>
                </a:lnTo>
                <a:close/>
                <a:moveTo>
                  <a:pt x="9070964" y="2680112"/>
                </a:moveTo>
                <a:lnTo>
                  <a:pt x="9070964" y="2397008"/>
                </a:lnTo>
                <a:lnTo>
                  <a:pt x="9405630" y="2397008"/>
                </a:lnTo>
                <a:lnTo>
                  <a:pt x="9405630" y="2680112"/>
                </a:lnTo>
                <a:close/>
                <a:moveTo>
                  <a:pt x="9070964" y="2976922"/>
                </a:moveTo>
                <a:lnTo>
                  <a:pt x="9070964" y="2693828"/>
                </a:lnTo>
                <a:lnTo>
                  <a:pt x="9405630" y="2693828"/>
                </a:lnTo>
                <a:lnTo>
                  <a:pt x="9405630" y="2976922"/>
                </a:lnTo>
                <a:close/>
                <a:moveTo>
                  <a:pt x="9070964" y="3273742"/>
                </a:moveTo>
                <a:lnTo>
                  <a:pt x="9070964" y="2990638"/>
                </a:lnTo>
                <a:lnTo>
                  <a:pt x="9405630" y="2990638"/>
                </a:lnTo>
                <a:lnTo>
                  <a:pt x="9405630" y="3273742"/>
                </a:lnTo>
                <a:close/>
                <a:moveTo>
                  <a:pt x="9070964" y="3570541"/>
                </a:moveTo>
                <a:lnTo>
                  <a:pt x="9070964" y="3287447"/>
                </a:lnTo>
                <a:lnTo>
                  <a:pt x="9405630" y="3287447"/>
                </a:lnTo>
                <a:lnTo>
                  <a:pt x="9405630" y="3570541"/>
                </a:lnTo>
                <a:close/>
                <a:moveTo>
                  <a:pt x="9070964" y="3867361"/>
                </a:moveTo>
                <a:lnTo>
                  <a:pt x="9070964" y="3584257"/>
                </a:lnTo>
                <a:lnTo>
                  <a:pt x="9405630" y="3584257"/>
                </a:lnTo>
                <a:lnTo>
                  <a:pt x="9405630" y="3867361"/>
                </a:lnTo>
                <a:close/>
                <a:moveTo>
                  <a:pt x="9070964" y="4164171"/>
                </a:moveTo>
                <a:lnTo>
                  <a:pt x="9070964" y="3881077"/>
                </a:lnTo>
                <a:lnTo>
                  <a:pt x="9405630" y="3881077"/>
                </a:lnTo>
                <a:lnTo>
                  <a:pt x="9405630" y="4164171"/>
                </a:lnTo>
                <a:close/>
                <a:moveTo>
                  <a:pt x="9070964" y="4460991"/>
                </a:moveTo>
                <a:lnTo>
                  <a:pt x="9070964" y="4177897"/>
                </a:lnTo>
                <a:lnTo>
                  <a:pt x="9405630" y="4177897"/>
                </a:lnTo>
                <a:lnTo>
                  <a:pt x="9405630" y="4460991"/>
                </a:lnTo>
                <a:close/>
                <a:moveTo>
                  <a:pt x="9070964" y="4757811"/>
                </a:moveTo>
                <a:lnTo>
                  <a:pt x="9070964" y="4474707"/>
                </a:lnTo>
                <a:lnTo>
                  <a:pt x="9405630" y="4474707"/>
                </a:lnTo>
                <a:lnTo>
                  <a:pt x="9405630" y="4757811"/>
                </a:lnTo>
                <a:close/>
                <a:moveTo>
                  <a:pt x="9070964" y="5054610"/>
                </a:moveTo>
                <a:lnTo>
                  <a:pt x="9070964" y="4771516"/>
                </a:lnTo>
                <a:lnTo>
                  <a:pt x="9405630" y="4771516"/>
                </a:lnTo>
                <a:lnTo>
                  <a:pt x="9405630" y="5054610"/>
                </a:lnTo>
                <a:close/>
                <a:moveTo>
                  <a:pt x="9070964" y="5351441"/>
                </a:moveTo>
                <a:lnTo>
                  <a:pt x="9070964" y="5068337"/>
                </a:lnTo>
                <a:lnTo>
                  <a:pt x="9405630" y="5068337"/>
                </a:lnTo>
                <a:lnTo>
                  <a:pt x="9405630" y="5351441"/>
                </a:lnTo>
                <a:close/>
                <a:moveTo>
                  <a:pt x="9070964" y="5648250"/>
                </a:moveTo>
                <a:lnTo>
                  <a:pt x="9070964" y="5365157"/>
                </a:lnTo>
                <a:lnTo>
                  <a:pt x="9405630" y="5365157"/>
                </a:lnTo>
                <a:lnTo>
                  <a:pt x="9405630" y="5648250"/>
                </a:lnTo>
                <a:close/>
                <a:moveTo>
                  <a:pt x="9070964" y="5945060"/>
                </a:moveTo>
                <a:lnTo>
                  <a:pt x="9070964" y="5661966"/>
                </a:lnTo>
                <a:lnTo>
                  <a:pt x="9405630" y="5661966"/>
                </a:lnTo>
                <a:lnTo>
                  <a:pt x="9405630" y="5945060"/>
                </a:lnTo>
                <a:close/>
                <a:moveTo>
                  <a:pt x="9070964" y="6241880"/>
                </a:moveTo>
                <a:lnTo>
                  <a:pt x="9070964" y="5958776"/>
                </a:lnTo>
                <a:lnTo>
                  <a:pt x="9405630" y="5958776"/>
                </a:lnTo>
                <a:lnTo>
                  <a:pt x="9405630" y="6241880"/>
                </a:lnTo>
                <a:close/>
                <a:moveTo>
                  <a:pt x="9070964" y="6538690"/>
                </a:moveTo>
                <a:lnTo>
                  <a:pt x="9070964" y="6255596"/>
                </a:lnTo>
                <a:lnTo>
                  <a:pt x="9405630" y="6255596"/>
                </a:lnTo>
                <a:lnTo>
                  <a:pt x="9405630" y="6538690"/>
                </a:lnTo>
                <a:close/>
                <a:moveTo>
                  <a:pt x="9070964" y="6835499"/>
                </a:moveTo>
                <a:lnTo>
                  <a:pt x="9070964" y="6552406"/>
                </a:lnTo>
                <a:lnTo>
                  <a:pt x="9405630" y="6552406"/>
                </a:lnTo>
                <a:lnTo>
                  <a:pt x="9405630" y="6835499"/>
                </a:lnTo>
                <a:close/>
                <a:moveTo>
                  <a:pt x="8720094" y="305593"/>
                </a:moveTo>
                <a:lnTo>
                  <a:pt x="8720094" y="22489"/>
                </a:lnTo>
                <a:lnTo>
                  <a:pt x="9054761" y="22489"/>
                </a:lnTo>
                <a:lnTo>
                  <a:pt x="9054761" y="305593"/>
                </a:lnTo>
                <a:close/>
                <a:moveTo>
                  <a:pt x="8720094" y="602413"/>
                </a:moveTo>
                <a:lnTo>
                  <a:pt x="8720094" y="319309"/>
                </a:lnTo>
                <a:lnTo>
                  <a:pt x="9054761" y="319309"/>
                </a:lnTo>
                <a:lnTo>
                  <a:pt x="9054761" y="602413"/>
                </a:lnTo>
                <a:close/>
                <a:moveTo>
                  <a:pt x="8720094" y="899223"/>
                </a:moveTo>
                <a:lnTo>
                  <a:pt x="8720094" y="616129"/>
                </a:lnTo>
                <a:lnTo>
                  <a:pt x="9054761" y="616129"/>
                </a:lnTo>
                <a:lnTo>
                  <a:pt x="9054761" y="899223"/>
                </a:lnTo>
                <a:close/>
                <a:moveTo>
                  <a:pt x="8720094" y="1196033"/>
                </a:moveTo>
                <a:lnTo>
                  <a:pt x="8720094" y="912928"/>
                </a:lnTo>
                <a:lnTo>
                  <a:pt x="9054761" y="912928"/>
                </a:lnTo>
                <a:lnTo>
                  <a:pt x="9054761" y="1196033"/>
                </a:lnTo>
                <a:close/>
                <a:moveTo>
                  <a:pt x="8720094" y="1492853"/>
                </a:moveTo>
                <a:lnTo>
                  <a:pt x="8720094" y="1209749"/>
                </a:lnTo>
                <a:lnTo>
                  <a:pt x="9054761" y="1209749"/>
                </a:lnTo>
                <a:lnTo>
                  <a:pt x="9054761" y="1492853"/>
                </a:lnTo>
                <a:close/>
                <a:moveTo>
                  <a:pt x="8720094" y="1789662"/>
                </a:moveTo>
                <a:lnTo>
                  <a:pt x="8720094" y="1506569"/>
                </a:lnTo>
                <a:lnTo>
                  <a:pt x="9054761" y="1506569"/>
                </a:lnTo>
                <a:lnTo>
                  <a:pt x="9054761" y="1789662"/>
                </a:lnTo>
                <a:close/>
                <a:moveTo>
                  <a:pt x="8720094" y="2086472"/>
                </a:moveTo>
                <a:lnTo>
                  <a:pt x="8720094" y="1803368"/>
                </a:lnTo>
                <a:lnTo>
                  <a:pt x="9054761" y="1803368"/>
                </a:lnTo>
                <a:lnTo>
                  <a:pt x="9054761" y="2086472"/>
                </a:lnTo>
                <a:close/>
                <a:moveTo>
                  <a:pt x="8720094" y="2383292"/>
                </a:moveTo>
                <a:lnTo>
                  <a:pt x="8720094" y="2100188"/>
                </a:lnTo>
                <a:lnTo>
                  <a:pt x="9054761" y="2100188"/>
                </a:lnTo>
                <a:lnTo>
                  <a:pt x="9054761" y="2383292"/>
                </a:lnTo>
                <a:close/>
                <a:moveTo>
                  <a:pt x="8720094" y="2680112"/>
                </a:moveTo>
                <a:lnTo>
                  <a:pt x="8720094" y="2397008"/>
                </a:lnTo>
                <a:lnTo>
                  <a:pt x="9054761" y="2397008"/>
                </a:lnTo>
                <a:lnTo>
                  <a:pt x="9054761" y="2680112"/>
                </a:lnTo>
                <a:close/>
                <a:moveTo>
                  <a:pt x="8720094" y="2976922"/>
                </a:moveTo>
                <a:lnTo>
                  <a:pt x="8720094" y="2693828"/>
                </a:lnTo>
                <a:lnTo>
                  <a:pt x="9054761" y="2693828"/>
                </a:lnTo>
                <a:lnTo>
                  <a:pt x="9054761" y="2976922"/>
                </a:lnTo>
                <a:close/>
                <a:moveTo>
                  <a:pt x="8720094" y="3273742"/>
                </a:moveTo>
                <a:lnTo>
                  <a:pt x="8720094" y="2990638"/>
                </a:lnTo>
                <a:lnTo>
                  <a:pt x="9054761" y="2990638"/>
                </a:lnTo>
                <a:lnTo>
                  <a:pt x="9054761" y="3273742"/>
                </a:lnTo>
                <a:close/>
                <a:moveTo>
                  <a:pt x="8720094" y="3570541"/>
                </a:moveTo>
                <a:lnTo>
                  <a:pt x="8720094" y="3287447"/>
                </a:lnTo>
                <a:lnTo>
                  <a:pt x="9054761" y="3287447"/>
                </a:lnTo>
                <a:lnTo>
                  <a:pt x="9054761" y="3570541"/>
                </a:lnTo>
                <a:close/>
                <a:moveTo>
                  <a:pt x="8720094" y="3867361"/>
                </a:moveTo>
                <a:lnTo>
                  <a:pt x="8720094" y="3584257"/>
                </a:lnTo>
                <a:lnTo>
                  <a:pt x="9054761" y="3584257"/>
                </a:lnTo>
                <a:lnTo>
                  <a:pt x="9054761" y="3867361"/>
                </a:lnTo>
                <a:close/>
                <a:moveTo>
                  <a:pt x="8720094" y="4164171"/>
                </a:moveTo>
                <a:lnTo>
                  <a:pt x="8720094" y="3881077"/>
                </a:lnTo>
                <a:lnTo>
                  <a:pt x="9054761" y="3881077"/>
                </a:lnTo>
                <a:lnTo>
                  <a:pt x="9054761" y="4164171"/>
                </a:lnTo>
                <a:close/>
                <a:moveTo>
                  <a:pt x="8720094" y="4460991"/>
                </a:moveTo>
                <a:lnTo>
                  <a:pt x="8720094" y="4177897"/>
                </a:lnTo>
                <a:lnTo>
                  <a:pt x="9054761" y="4177897"/>
                </a:lnTo>
                <a:lnTo>
                  <a:pt x="9054761" y="4460991"/>
                </a:lnTo>
                <a:close/>
                <a:moveTo>
                  <a:pt x="8720094" y="4757811"/>
                </a:moveTo>
                <a:lnTo>
                  <a:pt x="8720094" y="4474707"/>
                </a:lnTo>
                <a:lnTo>
                  <a:pt x="9054761" y="4474707"/>
                </a:lnTo>
                <a:lnTo>
                  <a:pt x="9054761" y="4757811"/>
                </a:lnTo>
                <a:close/>
                <a:moveTo>
                  <a:pt x="8720094" y="5054610"/>
                </a:moveTo>
                <a:lnTo>
                  <a:pt x="8720094" y="4771516"/>
                </a:lnTo>
                <a:lnTo>
                  <a:pt x="9054761" y="4771516"/>
                </a:lnTo>
                <a:lnTo>
                  <a:pt x="9054761" y="5054610"/>
                </a:lnTo>
                <a:close/>
                <a:moveTo>
                  <a:pt x="8720094" y="5351441"/>
                </a:moveTo>
                <a:lnTo>
                  <a:pt x="8720094" y="5068337"/>
                </a:lnTo>
                <a:lnTo>
                  <a:pt x="9054761" y="5068337"/>
                </a:lnTo>
                <a:lnTo>
                  <a:pt x="9054761" y="5351441"/>
                </a:lnTo>
                <a:close/>
                <a:moveTo>
                  <a:pt x="8720094" y="5648250"/>
                </a:moveTo>
                <a:lnTo>
                  <a:pt x="8720094" y="5365157"/>
                </a:lnTo>
                <a:lnTo>
                  <a:pt x="9054761" y="5365157"/>
                </a:lnTo>
                <a:lnTo>
                  <a:pt x="9054761" y="5648250"/>
                </a:lnTo>
                <a:close/>
                <a:moveTo>
                  <a:pt x="8720094" y="5945060"/>
                </a:moveTo>
                <a:lnTo>
                  <a:pt x="8720094" y="5661966"/>
                </a:lnTo>
                <a:lnTo>
                  <a:pt x="9054761" y="5661966"/>
                </a:lnTo>
                <a:lnTo>
                  <a:pt x="9054761" y="5945060"/>
                </a:lnTo>
                <a:close/>
                <a:moveTo>
                  <a:pt x="8720094" y="6241880"/>
                </a:moveTo>
                <a:lnTo>
                  <a:pt x="8720094" y="5958776"/>
                </a:lnTo>
                <a:lnTo>
                  <a:pt x="9054761" y="5958776"/>
                </a:lnTo>
                <a:lnTo>
                  <a:pt x="9054761" y="6241880"/>
                </a:lnTo>
                <a:close/>
                <a:moveTo>
                  <a:pt x="8720094" y="6538690"/>
                </a:moveTo>
                <a:lnTo>
                  <a:pt x="8720094" y="6255596"/>
                </a:lnTo>
                <a:lnTo>
                  <a:pt x="9054761" y="6255596"/>
                </a:lnTo>
                <a:lnTo>
                  <a:pt x="9054761" y="6538690"/>
                </a:lnTo>
                <a:close/>
                <a:moveTo>
                  <a:pt x="8720094" y="6835499"/>
                </a:moveTo>
                <a:lnTo>
                  <a:pt x="8720094" y="6552406"/>
                </a:lnTo>
                <a:lnTo>
                  <a:pt x="9054761" y="6552406"/>
                </a:lnTo>
                <a:lnTo>
                  <a:pt x="9054761" y="6835499"/>
                </a:lnTo>
                <a:close/>
                <a:moveTo>
                  <a:pt x="8369204" y="305593"/>
                </a:moveTo>
                <a:lnTo>
                  <a:pt x="8369204" y="22489"/>
                </a:lnTo>
                <a:lnTo>
                  <a:pt x="8703881" y="22489"/>
                </a:lnTo>
                <a:lnTo>
                  <a:pt x="8703881" y="305593"/>
                </a:lnTo>
                <a:close/>
                <a:moveTo>
                  <a:pt x="8369204" y="602413"/>
                </a:moveTo>
                <a:lnTo>
                  <a:pt x="8369204" y="319309"/>
                </a:lnTo>
                <a:lnTo>
                  <a:pt x="8703881" y="319309"/>
                </a:lnTo>
                <a:lnTo>
                  <a:pt x="8703881" y="602413"/>
                </a:lnTo>
                <a:close/>
                <a:moveTo>
                  <a:pt x="8369204" y="899223"/>
                </a:moveTo>
                <a:lnTo>
                  <a:pt x="8369204" y="616129"/>
                </a:lnTo>
                <a:lnTo>
                  <a:pt x="8703881" y="616129"/>
                </a:lnTo>
                <a:lnTo>
                  <a:pt x="8703881" y="899223"/>
                </a:lnTo>
                <a:close/>
                <a:moveTo>
                  <a:pt x="8369204" y="1196033"/>
                </a:moveTo>
                <a:lnTo>
                  <a:pt x="8369204" y="912928"/>
                </a:lnTo>
                <a:lnTo>
                  <a:pt x="8703881" y="912928"/>
                </a:lnTo>
                <a:lnTo>
                  <a:pt x="8703881" y="1196033"/>
                </a:lnTo>
                <a:close/>
                <a:moveTo>
                  <a:pt x="8369204" y="1492853"/>
                </a:moveTo>
                <a:lnTo>
                  <a:pt x="8369204" y="1209749"/>
                </a:lnTo>
                <a:lnTo>
                  <a:pt x="8703881" y="1209749"/>
                </a:lnTo>
                <a:lnTo>
                  <a:pt x="8703881" y="1492853"/>
                </a:lnTo>
                <a:close/>
                <a:moveTo>
                  <a:pt x="8369204" y="1789662"/>
                </a:moveTo>
                <a:lnTo>
                  <a:pt x="8369204" y="1506569"/>
                </a:lnTo>
                <a:lnTo>
                  <a:pt x="8703881" y="1506569"/>
                </a:lnTo>
                <a:lnTo>
                  <a:pt x="8703881" y="1789662"/>
                </a:lnTo>
                <a:close/>
                <a:moveTo>
                  <a:pt x="8369204" y="2086472"/>
                </a:moveTo>
                <a:lnTo>
                  <a:pt x="8369204" y="1803368"/>
                </a:lnTo>
                <a:lnTo>
                  <a:pt x="8703881" y="1803368"/>
                </a:lnTo>
                <a:lnTo>
                  <a:pt x="8703881" y="2086472"/>
                </a:lnTo>
                <a:close/>
                <a:moveTo>
                  <a:pt x="8369204" y="2383292"/>
                </a:moveTo>
                <a:lnTo>
                  <a:pt x="8369204" y="2100188"/>
                </a:lnTo>
                <a:lnTo>
                  <a:pt x="8703881" y="2100188"/>
                </a:lnTo>
                <a:lnTo>
                  <a:pt x="8703881" y="2383292"/>
                </a:lnTo>
                <a:close/>
                <a:moveTo>
                  <a:pt x="8369204" y="2680112"/>
                </a:moveTo>
                <a:lnTo>
                  <a:pt x="8369204" y="2397008"/>
                </a:lnTo>
                <a:lnTo>
                  <a:pt x="8703881" y="2397008"/>
                </a:lnTo>
                <a:lnTo>
                  <a:pt x="8703881" y="2680112"/>
                </a:lnTo>
                <a:close/>
                <a:moveTo>
                  <a:pt x="8369204" y="2976922"/>
                </a:moveTo>
                <a:lnTo>
                  <a:pt x="8369204" y="2693828"/>
                </a:lnTo>
                <a:lnTo>
                  <a:pt x="8703881" y="2693828"/>
                </a:lnTo>
                <a:lnTo>
                  <a:pt x="8703881" y="2976922"/>
                </a:lnTo>
                <a:close/>
                <a:moveTo>
                  <a:pt x="8369204" y="3273742"/>
                </a:moveTo>
                <a:lnTo>
                  <a:pt x="8369204" y="2990638"/>
                </a:lnTo>
                <a:lnTo>
                  <a:pt x="8703881" y="2990638"/>
                </a:lnTo>
                <a:lnTo>
                  <a:pt x="8703881" y="3273742"/>
                </a:lnTo>
                <a:close/>
                <a:moveTo>
                  <a:pt x="8369204" y="3570541"/>
                </a:moveTo>
                <a:lnTo>
                  <a:pt x="8369204" y="3287447"/>
                </a:lnTo>
                <a:lnTo>
                  <a:pt x="8703881" y="3287447"/>
                </a:lnTo>
                <a:lnTo>
                  <a:pt x="8703881" y="3570541"/>
                </a:lnTo>
                <a:close/>
                <a:moveTo>
                  <a:pt x="8369204" y="3867361"/>
                </a:moveTo>
                <a:lnTo>
                  <a:pt x="8369204" y="3584257"/>
                </a:lnTo>
                <a:lnTo>
                  <a:pt x="8703881" y="3584257"/>
                </a:lnTo>
                <a:lnTo>
                  <a:pt x="8703881" y="3867361"/>
                </a:lnTo>
                <a:close/>
                <a:moveTo>
                  <a:pt x="8369204" y="4164171"/>
                </a:moveTo>
                <a:lnTo>
                  <a:pt x="8369204" y="3881077"/>
                </a:lnTo>
                <a:lnTo>
                  <a:pt x="8703881" y="3881077"/>
                </a:lnTo>
                <a:lnTo>
                  <a:pt x="8703881" y="4164171"/>
                </a:lnTo>
                <a:close/>
                <a:moveTo>
                  <a:pt x="8369204" y="4460991"/>
                </a:moveTo>
                <a:lnTo>
                  <a:pt x="8369204" y="4177897"/>
                </a:lnTo>
                <a:lnTo>
                  <a:pt x="8703881" y="4177897"/>
                </a:lnTo>
                <a:lnTo>
                  <a:pt x="8703881" y="4460991"/>
                </a:lnTo>
                <a:close/>
                <a:moveTo>
                  <a:pt x="8369204" y="4757811"/>
                </a:moveTo>
                <a:lnTo>
                  <a:pt x="8369204" y="4474707"/>
                </a:lnTo>
                <a:lnTo>
                  <a:pt x="8703881" y="4474707"/>
                </a:lnTo>
                <a:lnTo>
                  <a:pt x="8703881" y="4757811"/>
                </a:lnTo>
                <a:close/>
                <a:moveTo>
                  <a:pt x="8369204" y="5054610"/>
                </a:moveTo>
                <a:lnTo>
                  <a:pt x="8369204" y="4771516"/>
                </a:lnTo>
                <a:lnTo>
                  <a:pt x="8703881" y="4771516"/>
                </a:lnTo>
                <a:lnTo>
                  <a:pt x="8703881" y="5054610"/>
                </a:lnTo>
                <a:close/>
                <a:moveTo>
                  <a:pt x="8369204" y="5351441"/>
                </a:moveTo>
                <a:lnTo>
                  <a:pt x="8369204" y="5068337"/>
                </a:lnTo>
                <a:lnTo>
                  <a:pt x="8703881" y="5068337"/>
                </a:lnTo>
                <a:lnTo>
                  <a:pt x="8703881" y="5351441"/>
                </a:lnTo>
                <a:close/>
                <a:moveTo>
                  <a:pt x="8369204" y="5648250"/>
                </a:moveTo>
                <a:lnTo>
                  <a:pt x="8369204" y="5365157"/>
                </a:lnTo>
                <a:lnTo>
                  <a:pt x="8703881" y="5365157"/>
                </a:lnTo>
                <a:lnTo>
                  <a:pt x="8703881" y="5648250"/>
                </a:lnTo>
                <a:close/>
                <a:moveTo>
                  <a:pt x="8369204" y="5945060"/>
                </a:moveTo>
                <a:lnTo>
                  <a:pt x="8369204" y="5661966"/>
                </a:lnTo>
                <a:lnTo>
                  <a:pt x="8703881" y="5661966"/>
                </a:lnTo>
                <a:lnTo>
                  <a:pt x="8703881" y="5945060"/>
                </a:lnTo>
                <a:close/>
                <a:moveTo>
                  <a:pt x="8369204" y="6241880"/>
                </a:moveTo>
                <a:lnTo>
                  <a:pt x="8369204" y="5958776"/>
                </a:lnTo>
                <a:lnTo>
                  <a:pt x="8703881" y="5958776"/>
                </a:lnTo>
                <a:lnTo>
                  <a:pt x="8703881" y="6241880"/>
                </a:lnTo>
                <a:close/>
                <a:moveTo>
                  <a:pt x="8369204" y="6538690"/>
                </a:moveTo>
                <a:lnTo>
                  <a:pt x="8369204" y="6255596"/>
                </a:lnTo>
                <a:lnTo>
                  <a:pt x="8703881" y="6255596"/>
                </a:lnTo>
                <a:lnTo>
                  <a:pt x="8703881" y="6538690"/>
                </a:lnTo>
                <a:close/>
                <a:moveTo>
                  <a:pt x="8369204" y="6835499"/>
                </a:moveTo>
                <a:lnTo>
                  <a:pt x="8369204" y="6552406"/>
                </a:lnTo>
                <a:lnTo>
                  <a:pt x="8703881" y="6552406"/>
                </a:lnTo>
                <a:lnTo>
                  <a:pt x="8703881" y="6835499"/>
                </a:lnTo>
                <a:close/>
                <a:moveTo>
                  <a:pt x="8018335" y="305593"/>
                </a:moveTo>
                <a:lnTo>
                  <a:pt x="8018335" y="22489"/>
                </a:lnTo>
                <a:lnTo>
                  <a:pt x="8352990" y="22489"/>
                </a:lnTo>
                <a:lnTo>
                  <a:pt x="8352990" y="305593"/>
                </a:lnTo>
                <a:close/>
                <a:moveTo>
                  <a:pt x="8018335" y="602413"/>
                </a:moveTo>
                <a:lnTo>
                  <a:pt x="8018335" y="319309"/>
                </a:lnTo>
                <a:lnTo>
                  <a:pt x="8352990" y="319309"/>
                </a:lnTo>
                <a:lnTo>
                  <a:pt x="8352990" y="602413"/>
                </a:lnTo>
                <a:close/>
                <a:moveTo>
                  <a:pt x="8018335" y="899223"/>
                </a:moveTo>
                <a:lnTo>
                  <a:pt x="8018335" y="616129"/>
                </a:lnTo>
                <a:lnTo>
                  <a:pt x="8352990" y="616129"/>
                </a:lnTo>
                <a:lnTo>
                  <a:pt x="8352990" y="899223"/>
                </a:lnTo>
                <a:close/>
                <a:moveTo>
                  <a:pt x="8018335" y="1196033"/>
                </a:moveTo>
                <a:lnTo>
                  <a:pt x="8018335" y="912928"/>
                </a:lnTo>
                <a:lnTo>
                  <a:pt x="8352990" y="912928"/>
                </a:lnTo>
                <a:lnTo>
                  <a:pt x="8352990" y="1196033"/>
                </a:lnTo>
                <a:close/>
                <a:moveTo>
                  <a:pt x="8018335" y="1492853"/>
                </a:moveTo>
                <a:lnTo>
                  <a:pt x="8018335" y="1209749"/>
                </a:lnTo>
                <a:lnTo>
                  <a:pt x="8352990" y="1209749"/>
                </a:lnTo>
                <a:lnTo>
                  <a:pt x="8352990" y="1492853"/>
                </a:lnTo>
                <a:close/>
                <a:moveTo>
                  <a:pt x="8018335" y="1789662"/>
                </a:moveTo>
                <a:lnTo>
                  <a:pt x="8018335" y="1506569"/>
                </a:lnTo>
                <a:lnTo>
                  <a:pt x="8352990" y="1506569"/>
                </a:lnTo>
                <a:lnTo>
                  <a:pt x="8352990" y="1789662"/>
                </a:lnTo>
                <a:close/>
                <a:moveTo>
                  <a:pt x="8018335" y="2086472"/>
                </a:moveTo>
                <a:lnTo>
                  <a:pt x="8018335" y="1803368"/>
                </a:lnTo>
                <a:lnTo>
                  <a:pt x="8352990" y="1803368"/>
                </a:lnTo>
                <a:lnTo>
                  <a:pt x="8352990" y="2086472"/>
                </a:lnTo>
                <a:close/>
                <a:moveTo>
                  <a:pt x="8018335" y="2383292"/>
                </a:moveTo>
                <a:lnTo>
                  <a:pt x="8018335" y="2100188"/>
                </a:lnTo>
                <a:lnTo>
                  <a:pt x="8352990" y="2100188"/>
                </a:lnTo>
                <a:lnTo>
                  <a:pt x="8352990" y="2383292"/>
                </a:lnTo>
                <a:close/>
                <a:moveTo>
                  <a:pt x="8018335" y="2680112"/>
                </a:moveTo>
                <a:lnTo>
                  <a:pt x="8018335" y="2397008"/>
                </a:lnTo>
                <a:lnTo>
                  <a:pt x="8352990" y="2397008"/>
                </a:lnTo>
                <a:lnTo>
                  <a:pt x="8352990" y="2680112"/>
                </a:lnTo>
                <a:close/>
                <a:moveTo>
                  <a:pt x="8018335" y="2976922"/>
                </a:moveTo>
                <a:lnTo>
                  <a:pt x="8018335" y="2693828"/>
                </a:lnTo>
                <a:lnTo>
                  <a:pt x="8352990" y="2693828"/>
                </a:lnTo>
                <a:lnTo>
                  <a:pt x="8352990" y="2976922"/>
                </a:lnTo>
                <a:close/>
                <a:moveTo>
                  <a:pt x="8018335" y="3273742"/>
                </a:moveTo>
                <a:lnTo>
                  <a:pt x="8018335" y="2990638"/>
                </a:lnTo>
                <a:lnTo>
                  <a:pt x="8352990" y="2990638"/>
                </a:lnTo>
                <a:lnTo>
                  <a:pt x="8352990" y="3273742"/>
                </a:lnTo>
                <a:close/>
                <a:moveTo>
                  <a:pt x="8018335" y="3570541"/>
                </a:moveTo>
                <a:lnTo>
                  <a:pt x="8018335" y="3287447"/>
                </a:lnTo>
                <a:lnTo>
                  <a:pt x="8352990" y="3287447"/>
                </a:lnTo>
                <a:lnTo>
                  <a:pt x="8352990" y="3570541"/>
                </a:lnTo>
                <a:close/>
                <a:moveTo>
                  <a:pt x="8018335" y="3867361"/>
                </a:moveTo>
                <a:lnTo>
                  <a:pt x="8018335" y="3584257"/>
                </a:lnTo>
                <a:lnTo>
                  <a:pt x="8352990" y="3584257"/>
                </a:lnTo>
                <a:lnTo>
                  <a:pt x="8352990" y="3867361"/>
                </a:lnTo>
                <a:close/>
                <a:moveTo>
                  <a:pt x="8018335" y="4164171"/>
                </a:moveTo>
                <a:lnTo>
                  <a:pt x="8018335" y="3881077"/>
                </a:lnTo>
                <a:lnTo>
                  <a:pt x="8352990" y="3881077"/>
                </a:lnTo>
                <a:lnTo>
                  <a:pt x="8352990" y="4164171"/>
                </a:lnTo>
                <a:close/>
                <a:moveTo>
                  <a:pt x="8018335" y="4460991"/>
                </a:moveTo>
                <a:lnTo>
                  <a:pt x="8018335" y="4177897"/>
                </a:lnTo>
                <a:lnTo>
                  <a:pt x="8352990" y="4177897"/>
                </a:lnTo>
                <a:lnTo>
                  <a:pt x="8352990" y="4460991"/>
                </a:lnTo>
                <a:close/>
                <a:moveTo>
                  <a:pt x="8018335" y="4757811"/>
                </a:moveTo>
                <a:lnTo>
                  <a:pt x="8018335" y="4474707"/>
                </a:lnTo>
                <a:lnTo>
                  <a:pt x="8352990" y="4474707"/>
                </a:lnTo>
                <a:lnTo>
                  <a:pt x="8352990" y="4757811"/>
                </a:lnTo>
                <a:close/>
                <a:moveTo>
                  <a:pt x="8018335" y="5054610"/>
                </a:moveTo>
                <a:lnTo>
                  <a:pt x="8018335" y="4771516"/>
                </a:lnTo>
                <a:lnTo>
                  <a:pt x="8352990" y="4771516"/>
                </a:lnTo>
                <a:lnTo>
                  <a:pt x="8352990" y="5054610"/>
                </a:lnTo>
                <a:close/>
                <a:moveTo>
                  <a:pt x="8018335" y="5351441"/>
                </a:moveTo>
                <a:lnTo>
                  <a:pt x="8018335" y="5068337"/>
                </a:lnTo>
                <a:lnTo>
                  <a:pt x="8352990" y="5068337"/>
                </a:lnTo>
                <a:lnTo>
                  <a:pt x="8352990" y="5351441"/>
                </a:lnTo>
                <a:close/>
                <a:moveTo>
                  <a:pt x="8018335" y="5648250"/>
                </a:moveTo>
                <a:lnTo>
                  <a:pt x="8018335" y="5365157"/>
                </a:lnTo>
                <a:lnTo>
                  <a:pt x="8352990" y="5365157"/>
                </a:lnTo>
                <a:lnTo>
                  <a:pt x="8352990" y="5648250"/>
                </a:lnTo>
                <a:close/>
                <a:moveTo>
                  <a:pt x="8018335" y="5945060"/>
                </a:moveTo>
                <a:lnTo>
                  <a:pt x="8018335" y="5661966"/>
                </a:lnTo>
                <a:lnTo>
                  <a:pt x="8352990" y="5661966"/>
                </a:lnTo>
                <a:lnTo>
                  <a:pt x="8352990" y="5945060"/>
                </a:lnTo>
                <a:close/>
                <a:moveTo>
                  <a:pt x="8018335" y="6241880"/>
                </a:moveTo>
                <a:lnTo>
                  <a:pt x="8018335" y="5958776"/>
                </a:lnTo>
                <a:lnTo>
                  <a:pt x="8352990" y="5958776"/>
                </a:lnTo>
                <a:lnTo>
                  <a:pt x="8352990" y="6241880"/>
                </a:lnTo>
                <a:close/>
                <a:moveTo>
                  <a:pt x="8018335" y="6538690"/>
                </a:moveTo>
                <a:lnTo>
                  <a:pt x="8018335" y="6255596"/>
                </a:lnTo>
                <a:lnTo>
                  <a:pt x="8352990" y="6255596"/>
                </a:lnTo>
                <a:lnTo>
                  <a:pt x="8352990" y="6538690"/>
                </a:lnTo>
                <a:close/>
                <a:moveTo>
                  <a:pt x="8018335" y="6835499"/>
                </a:moveTo>
                <a:lnTo>
                  <a:pt x="8018335" y="6552406"/>
                </a:lnTo>
                <a:lnTo>
                  <a:pt x="8352990" y="6552406"/>
                </a:lnTo>
                <a:lnTo>
                  <a:pt x="8352990" y="6835499"/>
                </a:lnTo>
                <a:close/>
                <a:moveTo>
                  <a:pt x="7667444" y="305593"/>
                </a:moveTo>
                <a:lnTo>
                  <a:pt x="7667444" y="22489"/>
                </a:lnTo>
                <a:lnTo>
                  <a:pt x="8002121" y="22489"/>
                </a:lnTo>
                <a:lnTo>
                  <a:pt x="8002121" y="305593"/>
                </a:lnTo>
                <a:close/>
                <a:moveTo>
                  <a:pt x="7667444" y="602413"/>
                </a:moveTo>
                <a:lnTo>
                  <a:pt x="7667444" y="319309"/>
                </a:lnTo>
                <a:lnTo>
                  <a:pt x="8002121" y="319309"/>
                </a:lnTo>
                <a:lnTo>
                  <a:pt x="8002121" y="602413"/>
                </a:lnTo>
                <a:close/>
                <a:moveTo>
                  <a:pt x="7667444" y="899223"/>
                </a:moveTo>
                <a:lnTo>
                  <a:pt x="7667444" y="616129"/>
                </a:lnTo>
                <a:lnTo>
                  <a:pt x="8002121" y="616129"/>
                </a:lnTo>
                <a:lnTo>
                  <a:pt x="8002121" y="899223"/>
                </a:lnTo>
                <a:close/>
                <a:moveTo>
                  <a:pt x="7667444" y="1196033"/>
                </a:moveTo>
                <a:lnTo>
                  <a:pt x="7667444" y="912928"/>
                </a:lnTo>
                <a:lnTo>
                  <a:pt x="8002121" y="912928"/>
                </a:lnTo>
                <a:lnTo>
                  <a:pt x="8002121" y="1196033"/>
                </a:lnTo>
                <a:close/>
                <a:moveTo>
                  <a:pt x="7667444" y="1492853"/>
                </a:moveTo>
                <a:lnTo>
                  <a:pt x="7667444" y="1209749"/>
                </a:lnTo>
                <a:lnTo>
                  <a:pt x="8002121" y="1209749"/>
                </a:lnTo>
                <a:lnTo>
                  <a:pt x="8002121" y="1492853"/>
                </a:lnTo>
                <a:close/>
                <a:moveTo>
                  <a:pt x="7667444" y="1789662"/>
                </a:moveTo>
                <a:lnTo>
                  <a:pt x="7667444" y="1506569"/>
                </a:lnTo>
                <a:lnTo>
                  <a:pt x="8002121" y="1506569"/>
                </a:lnTo>
                <a:lnTo>
                  <a:pt x="8002121" y="1789662"/>
                </a:lnTo>
                <a:close/>
                <a:moveTo>
                  <a:pt x="7667444" y="2086472"/>
                </a:moveTo>
                <a:lnTo>
                  <a:pt x="7667444" y="1803368"/>
                </a:lnTo>
                <a:lnTo>
                  <a:pt x="8002121" y="1803368"/>
                </a:lnTo>
                <a:lnTo>
                  <a:pt x="8002121" y="2086472"/>
                </a:lnTo>
                <a:close/>
                <a:moveTo>
                  <a:pt x="7667444" y="2383292"/>
                </a:moveTo>
                <a:lnTo>
                  <a:pt x="7667444" y="2100188"/>
                </a:lnTo>
                <a:lnTo>
                  <a:pt x="8002121" y="2100188"/>
                </a:lnTo>
                <a:lnTo>
                  <a:pt x="8002121" y="2383292"/>
                </a:lnTo>
                <a:close/>
                <a:moveTo>
                  <a:pt x="7667444" y="2680112"/>
                </a:moveTo>
                <a:lnTo>
                  <a:pt x="7667444" y="2397008"/>
                </a:lnTo>
                <a:lnTo>
                  <a:pt x="8002121" y="2397008"/>
                </a:lnTo>
                <a:lnTo>
                  <a:pt x="8002121" y="2680112"/>
                </a:lnTo>
                <a:close/>
                <a:moveTo>
                  <a:pt x="7667444" y="2976922"/>
                </a:moveTo>
                <a:lnTo>
                  <a:pt x="7667444" y="2693828"/>
                </a:lnTo>
                <a:lnTo>
                  <a:pt x="8002121" y="2693828"/>
                </a:lnTo>
                <a:lnTo>
                  <a:pt x="8002121" y="2976922"/>
                </a:lnTo>
                <a:close/>
                <a:moveTo>
                  <a:pt x="7667444" y="3273742"/>
                </a:moveTo>
                <a:lnTo>
                  <a:pt x="7667444" y="2990638"/>
                </a:lnTo>
                <a:lnTo>
                  <a:pt x="8002121" y="2990638"/>
                </a:lnTo>
                <a:lnTo>
                  <a:pt x="8002121" y="3273742"/>
                </a:lnTo>
                <a:close/>
                <a:moveTo>
                  <a:pt x="7667444" y="3570541"/>
                </a:moveTo>
                <a:lnTo>
                  <a:pt x="7667444" y="3287447"/>
                </a:lnTo>
                <a:lnTo>
                  <a:pt x="8002121" y="3287447"/>
                </a:lnTo>
                <a:lnTo>
                  <a:pt x="8002121" y="3570541"/>
                </a:lnTo>
                <a:close/>
                <a:moveTo>
                  <a:pt x="7667444" y="3867361"/>
                </a:moveTo>
                <a:lnTo>
                  <a:pt x="7667444" y="3584257"/>
                </a:lnTo>
                <a:lnTo>
                  <a:pt x="8002121" y="3584257"/>
                </a:lnTo>
                <a:lnTo>
                  <a:pt x="8002121" y="3867361"/>
                </a:lnTo>
                <a:close/>
                <a:moveTo>
                  <a:pt x="7667444" y="4164171"/>
                </a:moveTo>
                <a:lnTo>
                  <a:pt x="7667444" y="3881077"/>
                </a:lnTo>
                <a:lnTo>
                  <a:pt x="8002121" y="3881077"/>
                </a:lnTo>
                <a:lnTo>
                  <a:pt x="8002121" y="4164171"/>
                </a:lnTo>
                <a:close/>
                <a:moveTo>
                  <a:pt x="7667444" y="4460991"/>
                </a:moveTo>
                <a:lnTo>
                  <a:pt x="7667444" y="4177897"/>
                </a:lnTo>
                <a:lnTo>
                  <a:pt x="8002121" y="4177897"/>
                </a:lnTo>
                <a:lnTo>
                  <a:pt x="8002121" y="4460991"/>
                </a:lnTo>
                <a:close/>
                <a:moveTo>
                  <a:pt x="7667444" y="4757811"/>
                </a:moveTo>
                <a:lnTo>
                  <a:pt x="7667444" y="4474707"/>
                </a:lnTo>
                <a:lnTo>
                  <a:pt x="8002121" y="4474707"/>
                </a:lnTo>
                <a:lnTo>
                  <a:pt x="8002121" y="4757811"/>
                </a:lnTo>
                <a:close/>
                <a:moveTo>
                  <a:pt x="7667444" y="5054610"/>
                </a:moveTo>
                <a:lnTo>
                  <a:pt x="7667444" y="4771516"/>
                </a:lnTo>
                <a:lnTo>
                  <a:pt x="8002121" y="4771516"/>
                </a:lnTo>
                <a:lnTo>
                  <a:pt x="8002121" y="5054610"/>
                </a:lnTo>
                <a:close/>
                <a:moveTo>
                  <a:pt x="7667444" y="5351441"/>
                </a:moveTo>
                <a:lnTo>
                  <a:pt x="7667444" y="5068337"/>
                </a:lnTo>
                <a:lnTo>
                  <a:pt x="8002121" y="5068337"/>
                </a:lnTo>
                <a:lnTo>
                  <a:pt x="8002121" y="5351441"/>
                </a:lnTo>
                <a:close/>
                <a:moveTo>
                  <a:pt x="7667444" y="5648250"/>
                </a:moveTo>
                <a:lnTo>
                  <a:pt x="7667444" y="5365157"/>
                </a:lnTo>
                <a:lnTo>
                  <a:pt x="8002121" y="5365157"/>
                </a:lnTo>
                <a:lnTo>
                  <a:pt x="8002121" y="5648250"/>
                </a:lnTo>
                <a:close/>
                <a:moveTo>
                  <a:pt x="7667444" y="5945060"/>
                </a:moveTo>
                <a:lnTo>
                  <a:pt x="7667444" y="5661966"/>
                </a:lnTo>
                <a:lnTo>
                  <a:pt x="8002121" y="5661966"/>
                </a:lnTo>
                <a:lnTo>
                  <a:pt x="8002121" y="5945060"/>
                </a:lnTo>
                <a:close/>
                <a:moveTo>
                  <a:pt x="7667444" y="6241880"/>
                </a:moveTo>
                <a:lnTo>
                  <a:pt x="7667444" y="5958776"/>
                </a:lnTo>
                <a:lnTo>
                  <a:pt x="8002121" y="5958776"/>
                </a:lnTo>
                <a:lnTo>
                  <a:pt x="8002121" y="6241880"/>
                </a:lnTo>
                <a:close/>
                <a:moveTo>
                  <a:pt x="7667444" y="6538690"/>
                </a:moveTo>
                <a:lnTo>
                  <a:pt x="7667444" y="6255596"/>
                </a:lnTo>
                <a:lnTo>
                  <a:pt x="8002121" y="6255596"/>
                </a:lnTo>
                <a:lnTo>
                  <a:pt x="8002121" y="6538690"/>
                </a:lnTo>
                <a:close/>
                <a:moveTo>
                  <a:pt x="7667444" y="6835499"/>
                </a:moveTo>
                <a:lnTo>
                  <a:pt x="7667444" y="6552406"/>
                </a:lnTo>
                <a:lnTo>
                  <a:pt x="8002121" y="6552406"/>
                </a:lnTo>
                <a:lnTo>
                  <a:pt x="8002121" y="6835499"/>
                </a:lnTo>
                <a:close/>
                <a:moveTo>
                  <a:pt x="7316575" y="305593"/>
                </a:moveTo>
                <a:lnTo>
                  <a:pt x="7316575" y="22489"/>
                </a:lnTo>
                <a:lnTo>
                  <a:pt x="7651231" y="22489"/>
                </a:lnTo>
                <a:lnTo>
                  <a:pt x="7651231" y="305593"/>
                </a:lnTo>
                <a:close/>
                <a:moveTo>
                  <a:pt x="7316575" y="602413"/>
                </a:moveTo>
                <a:lnTo>
                  <a:pt x="7316575" y="319309"/>
                </a:lnTo>
                <a:lnTo>
                  <a:pt x="7651231" y="319309"/>
                </a:lnTo>
                <a:lnTo>
                  <a:pt x="7651231" y="602413"/>
                </a:lnTo>
                <a:close/>
                <a:moveTo>
                  <a:pt x="7316575" y="899223"/>
                </a:moveTo>
                <a:lnTo>
                  <a:pt x="7316575" y="616129"/>
                </a:lnTo>
                <a:lnTo>
                  <a:pt x="7651231" y="616129"/>
                </a:lnTo>
                <a:lnTo>
                  <a:pt x="7651231" y="899223"/>
                </a:lnTo>
                <a:close/>
                <a:moveTo>
                  <a:pt x="7316575" y="1196033"/>
                </a:moveTo>
                <a:lnTo>
                  <a:pt x="7316575" y="912928"/>
                </a:lnTo>
                <a:lnTo>
                  <a:pt x="7651231" y="912928"/>
                </a:lnTo>
                <a:lnTo>
                  <a:pt x="7651231" y="1196033"/>
                </a:lnTo>
                <a:close/>
                <a:moveTo>
                  <a:pt x="7316575" y="1492853"/>
                </a:moveTo>
                <a:lnTo>
                  <a:pt x="7316575" y="1209749"/>
                </a:lnTo>
                <a:lnTo>
                  <a:pt x="7651231" y="1209749"/>
                </a:lnTo>
                <a:lnTo>
                  <a:pt x="7651231" y="1492853"/>
                </a:lnTo>
                <a:close/>
                <a:moveTo>
                  <a:pt x="7316575" y="1789662"/>
                </a:moveTo>
                <a:lnTo>
                  <a:pt x="7316575" y="1506569"/>
                </a:lnTo>
                <a:lnTo>
                  <a:pt x="7651231" y="1506569"/>
                </a:lnTo>
                <a:lnTo>
                  <a:pt x="7651231" y="1789662"/>
                </a:lnTo>
                <a:close/>
                <a:moveTo>
                  <a:pt x="7316575" y="2086472"/>
                </a:moveTo>
                <a:lnTo>
                  <a:pt x="7316575" y="1803368"/>
                </a:lnTo>
                <a:lnTo>
                  <a:pt x="7651231" y="1803368"/>
                </a:lnTo>
                <a:lnTo>
                  <a:pt x="7651231" y="2086472"/>
                </a:lnTo>
                <a:close/>
                <a:moveTo>
                  <a:pt x="7316575" y="2383292"/>
                </a:moveTo>
                <a:lnTo>
                  <a:pt x="7316575" y="2100188"/>
                </a:lnTo>
                <a:lnTo>
                  <a:pt x="7651231" y="2100188"/>
                </a:lnTo>
                <a:lnTo>
                  <a:pt x="7651231" y="2383292"/>
                </a:lnTo>
                <a:close/>
                <a:moveTo>
                  <a:pt x="7316575" y="2680112"/>
                </a:moveTo>
                <a:lnTo>
                  <a:pt x="7316575" y="2397008"/>
                </a:lnTo>
                <a:lnTo>
                  <a:pt x="7651231" y="2397008"/>
                </a:lnTo>
                <a:lnTo>
                  <a:pt x="7651231" y="2680112"/>
                </a:lnTo>
                <a:close/>
                <a:moveTo>
                  <a:pt x="7316575" y="2976922"/>
                </a:moveTo>
                <a:lnTo>
                  <a:pt x="7316575" y="2693828"/>
                </a:lnTo>
                <a:lnTo>
                  <a:pt x="7651231" y="2693828"/>
                </a:lnTo>
                <a:lnTo>
                  <a:pt x="7651231" y="2976922"/>
                </a:lnTo>
                <a:close/>
                <a:moveTo>
                  <a:pt x="7316575" y="3273742"/>
                </a:moveTo>
                <a:lnTo>
                  <a:pt x="7316575" y="2990638"/>
                </a:lnTo>
                <a:lnTo>
                  <a:pt x="7651231" y="2990638"/>
                </a:lnTo>
                <a:lnTo>
                  <a:pt x="7651231" y="3273742"/>
                </a:lnTo>
                <a:close/>
                <a:moveTo>
                  <a:pt x="7316575" y="3570541"/>
                </a:moveTo>
                <a:lnTo>
                  <a:pt x="7316575" y="3287447"/>
                </a:lnTo>
                <a:lnTo>
                  <a:pt x="7651231" y="3287447"/>
                </a:lnTo>
                <a:lnTo>
                  <a:pt x="7651231" y="3570541"/>
                </a:lnTo>
                <a:close/>
                <a:moveTo>
                  <a:pt x="7316575" y="3867361"/>
                </a:moveTo>
                <a:lnTo>
                  <a:pt x="7316575" y="3584257"/>
                </a:lnTo>
                <a:lnTo>
                  <a:pt x="7651231" y="3584257"/>
                </a:lnTo>
                <a:lnTo>
                  <a:pt x="7651231" y="3867361"/>
                </a:lnTo>
                <a:close/>
                <a:moveTo>
                  <a:pt x="7316575" y="4164171"/>
                </a:moveTo>
                <a:lnTo>
                  <a:pt x="7316575" y="3881077"/>
                </a:lnTo>
                <a:lnTo>
                  <a:pt x="7651231" y="3881077"/>
                </a:lnTo>
                <a:lnTo>
                  <a:pt x="7651231" y="4164171"/>
                </a:lnTo>
                <a:close/>
                <a:moveTo>
                  <a:pt x="7316575" y="4460991"/>
                </a:moveTo>
                <a:lnTo>
                  <a:pt x="7316575" y="4177897"/>
                </a:lnTo>
                <a:lnTo>
                  <a:pt x="7651231" y="4177897"/>
                </a:lnTo>
                <a:lnTo>
                  <a:pt x="7651231" y="4460991"/>
                </a:lnTo>
                <a:close/>
                <a:moveTo>
                  <a:pt x="7316575" y="4757811"/>
                </a:moveTo>
                <a:lnTo>
                  <a:pt x="7316575" y="4474707"/>
                </a:lnTo>
                <a:lnTo>
                  <a:pt x="7651231" y="4474707"/>
                </a:lnTo>
                <a:lnTo>
                  <a:pt x="7651231" y="4757811"/>
                </a:lnTo>
                <a:close/>
                <a:moveTo>
                  <a:pt x="7316575" y="5054610"/>
                </a:moveTo>
                <a:lnTo>
                  <a:pt x="7316575" y="4771516"/>
                </a:lnTo>
                <a:lnTo>
                  <a:pt x="7651231" y="4771516"/>
                </a:lnTo>
                <a:lnTo>
                  <a:pt x="7651231" y="5054610"/>
                </a:lnTo>
                <a:close/>
                <a:moveTo>
                  <a:pt x="7316575" y="5351441"/>
                </a:moveTo>
                <a:lnTo>
                  <a:pt x="7316575" y="5068337"/>
                </a:lnTo>
                <a:lnTo>
                  <a:pt x="7651231" y="5068337"/>
                </a:lnTo>
                <a:lnTo>
                  <a:pt x="7651231" y="5351441"/>
                </a:lnTo>
                <a:close/>
                <a:moveTo>
                  <a:pt x="7316575" y="5648250"/>
                </a:moveTo>
                <a:lnTo>
                  <a:pt x="7316575" y="5365157"/>
                </a:lnTo>
                <a:lnTo>
                  <a:pt x="7651231" y="5365157"/>
                </a:lnTo>
                <a:lnTo>
                  <a:pt x="7651231" y="5648250"/>
                </a:lnTo>
                <a:close/>
                <a:moveTo>
                  <a:pt x="7316575" y="5945060"/>
                </a:moveTo>
                <a:lnTo>
                  <a:pt x="7316575" y="5661966"/>
                </a:lnTo>
                <a:lnTo>
                  <a:pt x="7651231" y="5661966"/>
                </a:lnTo>
                <a:lnTo>
                  <a:pt x="7651231" y="5945060"/>
                </a:lnTo>
                <a:close/>
                <a:moveTo>
                  <a:pt x="7316575" y="6241880"/>
                </a:moveTo>
                <a:lnTo>
                  <a:pt x="7316575" y="5958776"/>
                </a:lnTo>
                <a:lnTo>
                  <a:pt x="7651231" y="5958776"/>
                </a:lnTo>
                <a:lnTo>
                  <a:pt x="7651231" y="6241880"/>
                </a:lnTo>
                <a:close/>
                <a:moveTo>
                  <a:pt x="7316575" y="6538690"/>
                </a:moveTo>
                <a:lnTo>
                  <a:pt x="7316575" y="6255596"/>
                </a:lnTo>
                <a:lnTo>
                  <a:pt x="7651231" y="6255596"/>
                </a:lnTo>
                <a:lnTo>
                  <a:pt x="7651231" y="6538690"/>
                </a:lnTo>
                <a:close/>
                <a:moveTo>
                  <a:pt x="7316575" y="6835499"/>
                </a:moveTo>
                <a:lnTo>
                  <a:pt x="7316575" y="6552406"/>
                </a:lnTo>
                <a:lnTo>
                  <a:pt x="7651231" y="6552406"/>
                </a:lnTo>
                <a:lnTo>
                  <a:pt x="7651231" y="6835499"/>
                </a:lnTo>
                <a:close/>
                <a:moveTo>
                  <a:pt x="6965695" y="305593"/>
                </a:moveTo>
                <a:lnTo>
                  <a:pt x="6965695" y="22489"/>
                </a:lnTo>
                <a:lnTo>
                  <a:pt x="7300361" y="22489"/>
                </a:lnTo>
                <a:lnTo>
                  <a:pt x="7300361" y="305593"/>
                </a:lnTo>
                <a:close/>
                <a:moveTo>
                  <a:pt x="6965695" y="602413"/>
                </a:moveTo>
                <a:lnTo>
                  <a:pt x="6965695" y="319309"/>
                </a:lnTo>
                <a:lnTo>
                  <a:pt x="7300361" y="319309"/>
                </a:lnTo>
                <a:lnTo>
                  <a:pt x="7300361" y="602413"/>
                </a:lnTo>
                <a:close/>
                <a:moveTo>
                  <a:pt x="6965695" y="899223"/>
                </a:moveTo>
                <a:lnTo>
                  <a:pt x="6965695" y="616129"/>
                </a:lnTo>
                <a:lnTo>
                  <a:pt x="7300361" y="616129"/>
                </a:lnTo>
                <a:lnTo>
                  <a:pt x="7300361" y="899223"/>
                </a:lnTo>
                <a:close/>
                <a:moveTo>
                  <a:pt x="6965695" y="1196033"/>
                </a:moveTo>
                <a:lnTo>
                  <a:pt x="6965695" y="912928"/>
                </a:lnTo>
                <a:lnTo>
                  <a:pt x="7300361" y="912928"/>
                </a:lnTo>
                <a:lnTo>
                  <a:pt x="7300361" y="1196033"/>
                </a:lnTo>
                <a:close/>
                <a:moveTo>
                  <a:pt x="6965695" y="1492853"/>
                </a:moveTo>
                <a:lnTo>
                  <a:pt x="6965695" y="1209749"/>
                </a:lnTo>
                <a:lnTo>
                  <a:pt x="7300361" y="1209749"/>
                </a:lnTo>
                <a:lnTo>
                  <a:pt x="7300361" y="1492853"/>
                </a:lnTo>
                <a:close/>
                <a:moveTo>
                  <a:pt x="6965695" y="1789662"/>
                </a:moveTo>
                <a:lnTo>
                  <a:pt x="6965695" y="1506569"/>
                </a:lnTo>
                <a:lnTo>
                  <a:pt x="7300361" y="1506569"/>
                </a:lnTo>
                <a:lnTo>
                  <a:pt x="7300361" y="1789662"/>
                </a:lnTo>
                <a:close/>
                <a:moveTo>
                  <a:pt x="6965695" y="2086472"/>
                </a:moveTo>
                <a:lnTo>
                  <a:pt x="6965695" y="1803368"/>
                </a:lnTo>
                <a:lnTo>
                  <a:pt x="7300361" y="1803368"/>
                </a:lnTo>
                <a:lnTo>
                  <a:pt x="7300361" y="2086472"/>
                </a:lnTo>
                <a:close/>
                <a:moveTo>
                  <a:pt x="6965695" y="2383292"/>
                </a:moveTo>
                <a:lnTo>
                  <a:pt x="6965695" y="2100188"/>
                </a:lnTo>
                <a:lnTo>
                  <a:pt x="7300361" y="2100188"/>
                </a:lnTo>
                <a:lnTo>
                  <a:pt x="7300361" y="2383292"/>
                </a:lnTo>
                <a:close/>
                <a:moveTo>
                  <a:pt x="6965695" y="2680112"/>
                </a:moveTo>
                <a:lnTo>
                  <a:pt x="6965695" y="2397008"/>
                </a:lnTo>
                <a:lnTo>
                  <a:pt x="7300361" y="2397008"/>
                </a:lnTo>
                <a:lnTo>
                  <a:pt x="7300361" y="2680112"/>
                </a:lnTo>
                <a:close/>
                <a:moveTo>
                  <a:pt x="6965695" y="2976922"/>
                </a:moveTo>
                <a:lnTo>
                  <a:pt x="6965695" y="2693828"/>
                </a:lnTo>
                <a:lnTo>
                  <a:pt x="7300361" y="2693828"/>
                </a:lnTo>
                <a:lnTo>
                  <a:pt x="7300361" y="2976922"/>
                </a:lnTo>
                <a:close/>
                <a:moveTo>
                  <a:pt x="6965695" y="3273742"/>
                </a:moveTo>
                <a:lnTo>
                  <a:pt x="6965695" y="2990638"/>
                </a:lnTo>
                <a:lnTo>
                  <a:pt x="7300361" y="2990638"/>
                </a:lnTo>
                <a:lnTo>
                  <a:pt x="7300361" y="3273742"/>
                </a:lnTo>
                <a:close/>
                <a:moveTo>
                  <a:pt x="6965695" y="3570541"/>
                </a:moveTo>
                <a:lnTo>
                  <a:pt x="6965695" y="3287447"/>
                </a:lnTo>
                <a:lnTo>
                  <a:pt x="7300361" y="3287447"/>
                </a:lnTo>
                <a:lnTo>
                  <a:pt x="7300361" y="3570541"/>
                </a:lnTo>
                <a:close/>
                <a:moveTo>
                  <a:pt x="6965695" y="3867361"/>
                </a:moveTo>
                <a:lnTo>
                  <a:pt x="6965695" y="3584257"/>
                </a:lnTo>
                <a:lnTo>
                  <a:pt x="7300361" y="3584257"/>
                </a:lnTo>
                <a:lnTo>
                  <a:pt x="7300361" y="3867361"/>
                </a:lnTo>
                <a:close/>
                <a:moveTo>
                  <a:pt x="6965695" y="4164171"/>
                </a:moveTo>
                <a:lnTo>
                  <a:pt x="6965695" y="3881077"/>
                </a:lnTo>
                <a:lnTo>
                  <a:pt x="7300361" y="3881077"/>
                </a:lnTo>
                <a:lnTo>
                  <a:pt x="7300361" y="4164171"/>
                </a:lnTo>
                <a:close/>
                <a:moveTo>
                  <a:pt x="6965695" y="4460991"/>
                </a:moveTo>
                <a:lnTo>
                  <a:pt x="6965695" y="4177897"/>
                </a:lnTo>
                <a:lnTo>
                  <a:pt x="7300361" y="4177897"/>
                </a:lnTo>
                <a:lnTo>
                  <a:pt x="7300361" y="4460991"/>
                </a:lnTo>
                <a:close/>
                <a:moveTo>
                  <a:pt x="6965695" y="4757811"/>
                </a:moveTo>
                <a:lnTo>
                  <a:pt x="6965695" y="4474707"/>
                </a:lnTo>
                <a:lnTo>
                  <a:pt x="7300361" y="4474707"/>
                </a:lnTo>
                <a:lnTo>
                  <a:pt x="7300361" y="4757811"/>
                </a:lnTo>
                <a:close/>
                <a:moveTo>
                  <a:pt x="6965695" y="5054610"/>
                </a:moveTo>
                <a:lnTo>
                  <a:pt x="6965695" y="4771516"/>
                </a:lnTo>
                <a:lnTo>
                  <a:pt x="7300361" y="4771516"/>
                </a:lnTo>
                <a:lnTo>
                  <a:pt x="7300361" y="5054610"/>
                </a:lnTo>
                <a:close/>
                <a:moveTo>
                  <a:pt x="6965695" y="5351441"/>
                </a:moveTo>
                <a:lnTo>
                  <a:pt x="6965695" y="5068337"/>
                </a:lnTo>
                <a:lnTo>
                  <a:pt x="7300361" y="5068337"/>
                </a:lnTo>
                <a:lnTo>
                  <a:pt x="7300361" y="5351441"/>
                </a:lnTo>
                <a:close/>
                <a:moveTo>
                  <a:pt x="6965695" y="5648250"/>
                </a:moveTo>
                <a:lnTo>
                  <a:pt x="6965695" y="5365157"/>
                </a:lnTo>
                <a:lnTo>
                  <a:pt x="7300361" y="5365157"/>
                </a:lnTo>
                <a:lnTo>
                  <a:pt x="7300361" y="5648250"/>
                </a:lnTo>
                <a:close/>
                <a:moveTo>
                  <a:pt x="6965695" y="5945060"/>
                </a:moveTo>
                <a:lnTo>
                  <a:pt x="6965695" y="5661966"/>
                </a:lnTo>
                <a:lnTo>
                  <a:pt x="7300361" y="5661966"/>
                </a:lnTo>
                <a:lnTo>
                  <a:pt x="7300361" y="5945060"/>
                </a:lnTo>
                <a:close/>
                <a:moveTo>
                  <a:pt x="6965695" y="6241880"/>
                </a:moveTo>
                <a:lnTo>
                  <a:pt x="6965695" y="5958776"/>
                </a:lnTo>
                <a:lnTo>
                  <a:pt x="7300361" y="5958776"/>
                </a:lnTo>
                <a:lnTo>
                  <a:pt x="7300361" y="6241880"/>
                </a:lnTo>
                <a:close/>
                <a:moveTo>
                  <a:pt x="6965695" y="6538690"/>
                </a:moveTo>
                <a:lnTo>
                  <a:pt x="6965695" y="6255596"/>
                </a:lnTo>
                <a:lnTo>
                  <a:pt x="7300361" y="6255596"/>
                </a:lnTo>
                <a:lnTo>
                  <a:pt x="7300361" y="6538690"/>
                </a:lnTo>
                <a:close/>
                <a:moveTo>
                  <a:pt x="6965695" y="6835499"/>
                </a:moveTo>
                <a:lnTo>
                  <a:pt x="6965695" y="6552406"/>
                </a:lnTo>
                <a:lnTo>
                  <a:pt x="7300361" y="6552406"/>
                </a:lnTo>
                <a:lnTo>
                  <a:pt x="7300361" y="6835499"/>
                </a:lnTo>
                <a:close/>
                <a:moveTo>
                  <a:pt x="6614805" y="305593"/>
                </a:moveTo>
                <a:lnTo>
                  <a:pt x="6614805" y="22489"/>
                </a:lnTo>
                <a:lnTo>
                  <a:pt x="6949482" y="22489"/>
                </a:lnTo>
                <a:lnTo>
                  <a:pt x="6949482" y="305593"/>
                </a:lnTo>
                <a:close/>
                <a:moveTo>
                  <a:pt x="6614805" y="602413"/>
                </a:moveTo>
                <a:lnTo>
                  <a:pt x="6614805" y="319309"/>
                </a:lnTo>
                <a:lnTo>
                  <a:pt x="6949482" y="319309"/>
                </a:lnTo>
                <a:lnTo>
                  <a:pt x="6949482" y="602413"/>
                </a:lnTo>
                <a:close/>
                <a:moveTo>
                  <a:pt x="6614805" y="899223"/>
                </a:moveTo>
                <a:lnTo>
                  <a:pt x="6614805" y="616129"/>
                </a:lnTo>
                <a:lnTo>
                  <a:pt x="6949482" y="616129"/>
                </a:lnTo>
                <a:lnTo>
                  <a:pt x="6949482" y="899223"/>
                </a:lnTo>
                <a:close/>
                <a:moveTo>
                  <a:pt x="6614805" y="1196033"/>
                </a:moveTo>
                <a:lnTo>
                  <a:pt x="6614805" y="912928"/>
                </a:lnTo>
                <a:lnTo>
                  <a:pt x="6949482" y="912928"/>
                </a:lnTo>
                <a:lnTo>
                  <a:pt x="6949482" y="1196033"/>
                </a:lnTo>
                <a:close/>
                <a:moveTo>
                  <a:pt x="6614805" y="1492853"/>
                </a:moveTo>
                <a:lnTo>
                  <a:pt x="6614805" y="1209749"/>
                </a:lnTo>
                <a:lnTo>
                  <a:pt x="6949482" y="1209749"/>
                </a:lnTo>
                <a:lnTo>
                  <a:pt x="6949482" y="1492853"/>
                </a:lnTo>
                <a:close/>
                <a:moveTo>
                  <a:pt x="6614805" y="1789662"/>
                </a:moveTo>
                <a:lnTo>
                  <a:pt x="6614805" y="1506569"/>
                </a:lnTo>
                <a:lnTo>
                  <a:pt x="6949482" y="1506569"/>
                </a:lnTo>
                <a:lnTo>
                  <a:pt x="6949482" y="1789662"/>
                </a:lnTo>
                <a:close/>
                <a:moveTo>
                  <a:pt x="6614805" y="2086472"/>
                </a:moveTo>
                <a:lnTo>
                  <a:pt x="6614805" y="1803368"/>
                </a:lnTo>
                <a:lnTo>
                  <a:pt x="6949482" y="1803368"/>
                </a:lnTo>
                <a:lnTo>
                  <a:pt x="6949482" y="2086472"/>
                </a:lnTo>
                <a:close/>
                <a:moveTo>
                  <a:pt x="6614805" y="2383292"/>
                </a:moveTo>
                <a:lnTo>
                  <a:pt x="6614805" y="2100188"/>
                </a:lnTo>
                <a:lnTo>
                  <a:pt x="6949482" y="2100188"/>
                </a:lnTo>
                <a:lnTo>
                  <a:pt x="6949482" y="2383292"/>
                </a:lnTo>
                <a:close/>
                <a:moveTo>
                  <a:pt x="6614805" y="2680112"/>
                </a:moveTo>
                <a:lnTo>
                  <a:pt x="6614805" y="2397008"/>
                </a:lnTo>
                <a:lnTo>
                  <a:pt x="6949482" y="2397008"/>
                </a:lnTo>
                <a:lnTo>
                  <a:pt x="6949482" y="2680112"/>
                </a:lnTo>
                <a:close/>
                <a:moveTo>
                  <a:pt x="6614805" y="2976922"/>
                </a:moveTo>
                <a:lnTo>
                  <a:pt x="6614805" y="2693828"/>
                </a:lnTo>
                <a:lnTo>
                  <a:pt x="6949482" y="2693828"/>
                </a:lnTo>
                <a:lnTo>
                  <a:pt x="6949482" y="2976922"/>
                </a:lnTo>
                <a:close/>
                <a:moveTo>
                  <a:pt x="6614805" y="3273742"/>
                </a:moveTo>
                <a:lnTo>
                  <a:pt x="6614805" y="2990638"/>
                </a:lnTo>
                <a:lnTo>
                  <a:pt x="6949482" y="2990638"/>
                </a:lnTo>
                <a:lnTo>
                  <a:pt x="6949482" y="3273742"/>
                </a:lnTo>
                <a:close/>
                <a:moveTo>
                  <a:pt x="6614805" y="3570541"/>
                </a:moveTo>
                <a:lnTo>
                  <a:pt x="6614805" y="3287447"/>
                </a:lnTo>
                <a:lnTo>
                  <a:pt x="6949482" y="3287447"/>
                </a:lnTo>
                <a:lnTo>
                  <a:pt x="6949482" y="3570541"/>
                </a:lnTo>
                <a:close/>
                <a:moveTo>
                  <a:pt x="6614805" y="3867361"/>
                </a:moveTo>
                <a:lnTo>
                  <a:pt x="6614805" y="3584257"/>
                </a:lnTo>
                <a:lnTo>
                  <a:pt x="6949482" y="3584257"/>
                </a:lnTo>
                <a:lnTo>
                  <a:pt x="6949482" y="3867361"/>
                </a:lnTo>
                <a:close/>
                <a:moveTo>
                  <a:pt x="6614805" y="4164171"/>
                </a:moveTo>
                <a:lnTo>
                  <a:pt x="6614805" y="3881077"/>
                </a:lnTo>
                <a:lnTo>
                  <a:pt x="6949482" y="3881077"/>
                </a:lnTo>
                <a:lnTo>
                  <a:pt x="6949482" y="4164171"/>
                </a:lnTo>
                <a:close/>
                <a:moveTo>
                  <a:pt x="6614805" y="4460991"/>
                </a:moveTo>
                <a:lnTo>
                  <a:pt x="6614805" y="4177897"/>
                </a:lnTo>
                <a:lnTo>
                  <a:pt x="6949482" y="4177897"/>
                </a:lnTo>
                <a:lnTo>
                  <a:pt x="6949482" y="4460991"/>
                </a:lnTo>
                <a:close/>
                <a:moveTo>
                  <a:pt x="6614805" y="4757811"/>
                </a:moveTo>
                <a:lnTo>
                  <a:pt x="6614805" y="4474707"/>
                </a:lnTo>
                <a:lnTo>
                  <a:pt x="6949482" y="4474707"/>
                </a:lnTo>
                <a:lnTo>
                  <a:pt x="6949482" y="4757811"/>
                </a:lnTo>
                <a:close/>
                <a:moveTo>
                  <a:pt x="6614805" y="5054610"/>
                </a:moveTo>
                <a:lnTo>
                  <a:pt x="6614805" y="4771516"/>
                </a:lnTo>
                <a:lnTo>
                  <a:pt x="6949482" y="4771516"/>
                </a:lnTo>
                <a:lnTo>
                  <a:pt x="6949482" y="5054610"/>
                </a:lnTo>
                <a:close/>
                <a:moveTo>
                  <a:pt x="6614805" y="5351441"/>
                </a:moveTo>
                <a:lnTo>
                  <a:pt x="6614805" y="5068337"/>
                </a:lnTo>
                <a:lnTo>
                  <a:pt x="6949482" y="5068337"/>
                </a:lnTo>
                <a:lnTo>
                  <a:pt x="6949482" y="5351441"/>
                </a:lnTo>
                <a:close/>
                <a:moveTo>
                  <a:pt x="6614805" y="5648250"/>
                </a:moveTo>
                <a:lnTo>
                  <a:pt x="6614805" y="5365157"/>
                </a:lnTo>
                <a:lnTo>
                  <a:pt x="6949482" y="5365157"/>
                </a:lnTo>
                <a:lnTo>
                  <a:pt x="6949482" y="5648250"/>
                </a:lnTo>
                <a:close/>
                <a:moveTo>
                  <a:pt x="6614805" y="5945060"/>
                </a:moveTo>
                <a:lnTo>
                  <a:pt x="6614805" y="5661966"/>
                </a:lnTo>
                <a:lnTo>
                  <a:pt x="6949482" y="5661966"/>
                </a:lnTo>
                <a:lnTo>
                  <a:pt x="6949482" y="5945060"/>
                </a:lnTo>
                <a:close/>
                <a:moveTo>
                  <a:pt x="6614805" y="6241880"/>
                </a:moveTo>
                <a:lnTo>
                  <a:pt x="6614805" y="5958776"/>
                </a:lnTo>
                <a:lnTo>
                  <a:pt x="6949482" y="5958776"/>
                </a:lnTo>
                <a:lnTo>
                  <a:pt x="6949482" y="6241880"/>
                </a:lnTo>
                <a:close/>
                <a:moveTo>
                  <a:pt x="6614805" y="6538690"/>
                </a:moveTo>
                <a:lnTo>
                  <a:pt x="6614805" y="6255596"/>
                </a:lnTo>
                <a:lnTo>
                  <a:pt x="6949482" y="6255596"/>
                </a:lnTo>
                <a:lnTo>
                  <a:pt x="6949482" y="6538690"/>
                </a:lnTo>
                <a:close/>
                <a:moveTo>
                  <a:pt x="6614805" y="6835499"/>
                </a:moveTo>
                <a:lnTo>
                  <a:pt x="6614805" y="6552406"/>
                </a:lnTo>
                <a:lnTo>
                  <a:pt x="6949482" y="6552406"/>
                </a:lnTo>
                <a:lnTo>
                  <a:pt x="6949482" y="6835499"/>
                </a:lnTo>
                <a:close/>
                <a:moveTo>
                  <a:pt x="6263936" y="305593"/>
                </a:moveTo>
                <a:lnTo>
                  <a:pt x="6263936" y="22489"/>
                </a:lnTo>
                <a:lnTo>
                  <a:pt x="6598602" y="22489"/>
                </a:lnTo>
                <a:lnTo>
                  <a:pt x="6598602" y="305593"/>
                </a:lnTo>
                <a:close/>
                <a:moveTo>
                  <a:pt x="6263936" y="602413"/>
                </a:moveTo>
                <a:lnTo>
                  <a:pt x="6263936" y="319309"/>
                </a:lnTo>
                <a:lnTo>
                  <a:pt x="6598602" y="319309"/>
                </a:lnTo>
                <a:lnTo>
                  <a:pt x="6598602" y="602413"/>
                </a:lnTo>
                <a:close/>
                <a:moveTo>
                  <a:pt x="6263936" y="899223"/>
                </a:moveTo>
                <a:lnTo>
                  <a:pt x="6263936" y="616129"/>
                </a:lnTo>
                <a:lnTo>
                  <a:pt x="6598602" y="616129"/>
                </a:lnTo>
                <a:lnTo>
                  <a:pt x="6598602" y="899223"/>
                </a:lnTo>
                <a:close/>
                <a:moveTo>
                  <a:pt x="6263936" y="1196033"/>
                </a:moveTo>
                <a:lnTo>
                  <a:pt x="6263936" y="912928"/>
                </a:lnTo>
                <a:lnTo>
                  <a:pt x="6598602" y="912928"/>
                </a:lnTo>
                <a:lnTo>
                  <a:pt x="6598602" y="1196033"/>
                </a:lnTo>
                <a:close/>
                <a:moveTo>
                  <a:pt x="6263936" y="1492853"/>
                </a:moveTo>
                <a:lnTo>
                  <a:pt x="6263936" y="1209749"/>
                </a:lnTo>
                <a:lnTo>
                  <a:pt x="6598602" y="1209749"/>
                </a:lnTo>
                <a:lnTo>
                  <a:pt x="6598602" y="1492853"/>
                </a:lnTo>
                <a:close/>
                <a:moveTo>
                  <a:pt x="6263936" y="1789662"/>
                </a:moveTo>
                <a:lnTo>
                  <a:pt x="6263936" y="1506569"/>
                </a:lnTo>
                <a:lnTo>
                  <a:pt x="6598602" y="1506569"/>
                </a:lnTo>
                <a:lnTo>
                  <a:pt x="6598602" y="1789662"/>
                </a:lnTo>
                <a:close/>
                <a:moveTo>
                  <a:pt x="6263936" y="2086472"/>
                </a:moveTo>
                <a:lnTo>
                  <a:pt x="6263936" y="1803368"/>
                </a:lnTo>
                <a:lnTo>
                  <a:pt x="6598602" y="1803368"/>
                </a:lnTo>
                <a:lnTo>
                  <a:pt x="6598602" y="2086472"/>
                </a:lnTo>
                <a:close/>
                <a:moveTo>
                  <a:pt x="6263936" y="2383292"/>
                </a:moveTo>
                <a:lnTo>
                  <a:pt x="6263936" y="2100188"/>
                </a:lnTo>
                <a:lnTo>
                  <a:pt x="6598602" y="2100188"/>
                </a:lnTo>
                <a:lnTo>
                  <a:pt x="6598602" y="2383292"/>
                </a:lnTo>
                <a:close/>
                <a:moveTo>
                  <a:pt x="6263936" y="2680112"/>
                </a:moveTo>
                <a:lnTo>
                  <a:pt x="6263936" y="2397008"/>
                </a:lnTo>
                <a:lnTo>
                  <a:pt x="6598602" y="2397008"/>
                </a:lnTo>
                <a:lnTo>
                  <a:pt x="6598602" y="2680112"/>
                </a:lnTo>
                <a:close/>
                <a:moveTo>
                  <a:pt x="6263936" y="2976922"/>
                </a:moveTo>
                <a:lnTo>
                  <a:pt x="6263936" y="2693828"/>
                </a:lnTo>
                <a:lnTo>
                  <a:pt x="6598602" y="2693828"/>
                </a:lnTo>
                <a:lnTo>
                  <a:pt x="6598602" y="2976922"/>
                </a:lnTo>
                <a:close/>
                <a:moveTo>
                  <a:pt x="6263936" y="3273742"/>
                </a:moveTo>
                <a:lnTo>
                  <a:pt x="6263936" y="2990638"/>
                </a:lnTo>
                <a:lnTo>
                  <a:pt x="6598602" y="2990638"/>
                </a:lnTo>
                <a:lnTo>
                  <a:pt x="6598602" y="3273742"/>
                </a:lnTo>
                <a:close/>
                <a:moveTo>
                  <a:pt x="6263936" y="3570541"/>
                </a:moveTo>
                <a:lnTo>
                  <a:pt x="6263936" y="3287447"/>
                </a:lnTo>
                <a:lnTo>
                  <a:pt x="6598602" y="3287447"/>
                </a:lnTo>
                <a:lnTo>
                  <a:pt x="6598602" y="3570541"/>
                </a:lnTo>
                <a:close/>
                <a:moveTo>
                  <a:pt x="6263936" y="3867361"/>
                </a:moveTo>
                <a:lnTo>
                  <a:pt x="6263936" y="3584257"/>
                </a:lnTo>
                <a:lnTo>
                  <a:pt x="6598602" y="3584257"/>
                </a:lnTo>
                <a:lnTo>
                  <a:pt x="6598602" y="3867361"/>
                </a:lnTo>
                <a:close/>
                <a:moveTo>
                  <a:pt x="6263936" y="4164171"/>
                </a:moveTo>
                <a:lnTo>
                  <a:pt x="6263936" y="3881077"/>
                </a:lnTo>
                <a:lnTo>
                  <a:pt x="6598602" y="3881077"/>
                </a:lnTo>
                <a:lnTo>
                  <a:pt x="6598602" y="4164171"/>
                </a:lnTo>
                <a:close/>
                <a:moveTo>
                  <a:pt x="6263936" y="4460991"/>
                </a:moveTo>
                <a:lnTo>
                  <a:pt x="6263936" y="4177897"/>
                </a:lnTo>
                <a:lnTo>
                  <a:pt x="6598602" y="4177897"/>
                </a:lnTo>
                <a:lnTo>
                  <a:pt x="6598602" y="4460991"/>
                </a:lnTo>
                <a:close/>
                <a:moveTo>
                  <a:pt x="6263936" y="4757811"/>
                </a:moveTo>
                <a:lnTo>
                  <a:pt x="6263936" y="4474707"/>
                </a:lnTo>
                <a:lnTo>
                  <a:pt x="6598602" y="4474707"/>
                </a:lnTo>
                <a:lnTo>
                  <a:pt x="6598602" y="4757811"/>
                </a:lnTo>
                <a:close/>
                <a:moveTo>
                  <a:pt x="6263936" y="5054610"/>
                </a:moveTo>
                <a:lnTo>
                  <a:pt x="6263936" y="4771516"/>
                </a:lnTo>
                <a:lnTo>
                  <a:pt x="6598602" y="4771516"/>
                </a:lnTo>
                <a:lnTo>
                  <a:pt x="6598602" y="5054610"/>
                </a:lnTo>
                <a:close/>
                <a:moveTo>
                  <a:pt x="6263936" y="5351441"/>
                </a:moveTo>
                <a:lnTo>
                  <a:pt x="6263936" y="5068337"/>
                </a:lnTo>
                <a:lnTo>
                  <a:pt x="6598602" y="5068337"/>
                </a:lnTo>
                <a:lnTo>
                  <a:pt x="6598602" y="5351441"/>
                </a:lnTo>
                <a:close/>
                <a:moveTo>
                  <a:pt x="6263936" y="5648250"/>
                </a:moveTo>
                <a:lnTo>
                  <a:pt x="6263936" y="5365157"/>
                </a:lnTo>
                <a:lnTo>
                  <a:pt x="6598602" y="5365157"/>
                </a:lnTo>
                <a:lnTo>
                  <a:pt x="6598602" y="5648250"/>
                </a:lnTo>
                <a:close/>
                <a:moveTo>
                  <a:pt x="6263936" y="5945060"/>
                </a:moveTo>
                <a:lnTo>
                  <a:pt x="6263936" y="5661966"/>
                </a:lnTo>
                <a:lnTo>
                  <a:pt x="6598602" y="5661966"/>
                </a:lnTo>
                <a:lnTo>
                  <a:pt x="6598602" y="5945060"/>
                </a:lnTo>
                <a:close/>
                <a:moveTo>
                  <a:pt x="6263936" y="6241880"/>
                </a:moveTo>
                <a:lnTo>
                  <a:pt x="6263936" y="5958776"/>
                </a:lnTo>
                <a:lnTo>
                  <a:pt x="6598602" y="5958776"/>
                </a:lnTo>
                <a:lnTo>
                  <a:pt x="6598602" y="6241880"/>
                </a:lnTo>
                <a:close/>
                <a:moveTo>
                  <a:pt x="6263936" y="6538690"/>
                </a:moveTo>
                <a:lnTo>
                  <a:pt x="6263936" y="6255596"/>
                </a:lnTo>
                <a:lnTo>
                  <a:pt x="6598602" y="6255596"/>
                </a:lnTo>
                <a:lnTo>
                  <a:pt x="6598602" y="6538690"/>
                </a:lnTo>
                <a:close/>
                <a:moveTo>
                  <a:pt x="6263936" y="6835499"/>
                </a:moveTo>
                <a:lnTo>
                  <a:pt x="6263936" y="6552406"/>
                </a:lnTo>
                <a:lnTo>
                  <a:pt x="6598602" y="6552406"/>
                </a:lnTo>
                <a:lnTo>
                  <a:pt x="6598602" y="6835499"/>
                </a:lnTo>
                <a:close/>
                <a:moveTo>
                  <a:pt x="5913056" y="305593"/>
                </a:moveTo>
                <a:lnTo>
                  <a:pt x="5913056" y="22489"/>
                </a:lnTo>
                <a:lnTo>
                  <a:pt x="6247722" y="22489"/>
                </a:lnTo>
                <a:lnTo>
                  <a:pt x="6247722" y="305593"/>
                </a:lnTo>
                <a:close/>
                <a:moveTo>
                  <a:pt x="5913056" y="602413"/>
                </a:moveTo>
                <a:lnTo>
                  <a:pt x="5913056" y="319309"/>
                </a:lnTo>
                <a:lnTo>
                  <a:pt x="6247722" y="319309"/>
                </a:lnTo>
                <a:lnTo>
                  <a:pt x="6247722" y="602413"/>
                </a:lnTo>
                <a:close/>
                <a:moveTo>
                  <a:pt x="5913056" y="899223"/>
                </a:moveTo>
                <a:lnTo>
                  <a:pt x="5913056" y="616129"/>
                </a:lnTo>
                <a:lnTo>
                  <a:pt x="6247722" y="616129"/>
                </a:lnTo>
                <a:lnTo>
                  <a:pt x="6247722" y="899223"/>
                </a:lnTo>
                <a:close/>
                <a:moveTo>
                  <a:pt x="5913056" y="1196033"/>
                </a:moveTo>
                <a:lnTo>
                  <a:pt x="5913056" y="912928"/>
                </a:lnTo>
                <a:lnTo>
                  <a:pt x="6247722" y="912928"/>
                </a:lnTo>
                <a:lnTo>
                  <a:pt x="6247722" y="1196033"/>
                </a:lnTo>
                <a:close/>
                <a:moveTo>
                  <a:pt x="5913056" y="1492853"/>
                </a:moveTo>
                <a:lnTo>
                  <a:pt x="5913056" y="1209749"/>
                </a:lnTo>
                <a:lnTo>
                  <a:pt x="6247722" y="1209749"/>
                </a:lnTo>
                <a:lnTo>
                  <a:pt x="6247722" y="1492853"/>
                </a:lnTo>
                <a:close/>
                <a:moveTo>
                  <a:pt x="5913056" y="1789662"/>
                </a:moveTo>
                <a:lnTo>
                  <a:pt x="5913056" y="1506569"/>
                </a:lnTo>
                <a:lnTo>
                  <a:pt x="6247722" y="1506569"/>
                </a:lnTo>
                <a:lnTo>
                  <a:pt x="6247722" y="1789662"/>
                </a:lnTo>
                <a:close/>
                <a:moveTo>
                  <a:pt x="5913056" y="2086472"/>
                </a:moveTo>
                <a:lnTo>
                  <a:pt x="5913056" y="1803368"/>
                </a:lnTo>
                <a:lnTo>
                  <a:pt x="6247722" y="1803368"/>
                </a:lnTo>
                <a:lnTo>
                  <a:pt x="6247722" y="2086472"/>
                </a:lnTo>
                <a:close/>
                <a:moveTo>
                  <a:pt x="5913056" y="2383292"/>
                </a:moveTo>
                <a:lnTo>
                  <a:pt x="5913056" y="2100188"/>
                </a:lnTo>
                <a:lnTo>
                  <a:pt x="6247722" y="2100188"/>
                </a:lnTo>
                <a:lnTo>
                  <a:pt x="6247722" y="2383292"/>
                </a:lnTo>
                <a:close/>
                <a:moveTo>
                  <a:pt x="5913056" y="2680112"/>
                </a:moveTo>
                <a:lnTo>
                  <a:pt x="5913056" y="2397008"/>
                </a:lnTo>
                <a:lnTo>
                  <a:pt x="6247722" y="2397008"/>
                </a:lnTo>
                <a:lnTo>
                  <a:pt x="6247722" y="2680112"/>
                </a:lnTo>
                <a:close/>
                <a:moveTo>
                  <a:pt x="5913056" y="2976922"/>
                </a:moveTo>
                <a:lnTo>
                  <a:pt x="5913056" y="2693828"/>
                </a:lnTo>
                <a:lnTo>
                  <a:pt x="6247722" y="2693828"/>
                </a:lnTo>
                <a:lnTo>
                  <a:pt x="6247722" y="2976922"/>
                </a:lnTo>
                <a:close/>
                <a:moveTo>
                  <a:pt x="5913056" y="3273742"/>
                </a:moveTo>
                <a:lnTo>
                  <a:pt x="5913056" y="2990638"/>
                </a:lnTo>
                <a:lnTo>
                  <a:pt x="6247722" y="2990638"/>
                </a:lnTo>
                <a:lnTo>
                  <a:pt x="6247722" y="3273742"/>
                </a:lnTo>
                <a:close/>
                <a:moveTo>
                  <a:pt x="5913056" y="3570541"/>
                </a:moveTo>
                <a:lnTo>
                  <a:pt x="5913056" y="3287447"/>
                </a:lnTo>
                <a:lnTo>
                  <a:pt x="6247722" y="3287447"/>
                </a:lnTo>
                <a:lnTo>
                  <a:pt x="6247722" y="3570541"/>
                </a:lnTo>
                <a:close/>
                <a:moveTo>
                  <a:pt x="5913056" y="3867361"/>
                </a:moveTo>
                <a:lnTo>
                  <a:pt x="5913056" y="3584257"/>
                </a:lnTo>
                <a:lnTo>
                  <a:pt x="6247722" y="3584257"/>
                </a:lnTo>
                <a:lnTo>
                  <a:pt x="6247722" y="3867361"/>
                </a:lnTo>
                <a:close/>
                <a:moveTo>
                  <a:pt x="5913056" y="4164171"/>
                </a:moveTo>
                <a:lnTo>
                  <a:pt x="5913056" y="3881077"/>
                </a:lnTo>
                <a:lnTo>
                  <a:pt x="6247722" y="3881077"/>
                </a:lnTo>
                <a:lnTo>
                  <a:pt x="6247722" y="4164171"/>
                </a:lnTo>
                <a:close/>
                <a:moveTo>
                  <a:pt x="5913056" y="4460991"/>
                </a:moveTo>
                <a:lnTo>
                  <a:pt x="5913056" y="4177897"/>
                </a:lnTo>
                <a:lnTo>
                  <a:pt x="6247722" y="4177897"/>
                </a:lnTo>
                <a:lnTo>
                  <a:pt x="6247722" y="4460991"/>
                </a:lnTo>
                <a:close/>
                <a:moveTo>
                  <a:pt x="5913056" y="4757811"/>
                </a:moveTo>
                <a:lnTo>
                  <a:pt x="5913056" y="4474707"/>
                </a:lnTo>
                <a:lnTo>
                  <a:pt x="6247722" y="4474707"/>
                </a:lnTo>
                <a:lnTo>
                  <a:pt x="6247722" y="4757811"/>
                </a:lnTo>
                <a:close/>
                <a:moveTo>
                  <a:pt x="5913056" y="5054610"/>
                </a:moveTo>
                <a:lnTo>
                  <a:pt x="5913056" y="4771516"/>
                </a:lnTo>
                <a:lnTo>
                  <a:pt x="6247722" y="4771516"/>
                </a:lnTo>
                <a:lnTo>
                  <a:pt x="6247722" y="5054610"/>
                </a:lnTo>
                <a:close/>
                <a:moveTo>
                  <a:pt x="5913056" y="5351441"/>
                </a:moveTo>
                <a:lnTo>
                  <a:pt x="5913056" y="5068337"/>
                </a:lnTo>
                <a:lnTo>
                  <a:pt x="6247722" y="5068337"/>
                </a:lnTo>
                <a:lnTo>
                  <a:pt x="6247722" y="5351441"/>
                </a:lnTo>
                <a:close/>
                <a:moveTo>
                  <a:pt x="5913056" y="5648250"/>
                </a:moveTo>
                <a:lnTo>
                  <a:pt x="5913056" y="5365157"/>
                </a:lnTo>
                <a:lnTo>
                  <a:pt x="6247722" y="5365157"/>
                </a:lnTo>
                <a:lnTo>
                  <a:pt x="6247722" y="5648250"/>
                </a:lnTo>
                <a:close/>
                <a:moveTo>
                  <a:pt x="5913056" y="5945060"/>
                </a:moveTo>
                <a:lnTo>
                  <a:pt x="5913056" y="5661966"/>
                </a:lnTo>
                <a:lnTo>
                  <a:pt x="6247722" y="5661966"/>
                </a:lnTo>
                <a:lnTo>
                  <a:pt x="6247722" y="5945060"/>
                </a:lnTo>
                <a:close/>
                <a:moveTo>
                  <a:pt x="5913056" y="6241880"/>
                </a:moveTo>
                <a:lnTo>
                  <a:pt x="5913056" y="5958776"/>
                </a:lnTo>
                <a:lnTo>
                  <a:pt x="6247722" y="5958776"/>
                </a:lnTo>
                <a:lnTo>
                  <a:pt x="6247722" y="6241880"/>
                </a:lnTo>
                <a:close/>
                <a:moveTo>
                  <a:pt x="5913056" y="6538690"/>
                </a:moveTo>
                <a:lnTo>
                  <a:pt x="5913056" y="6255596"/>
                </a:lnTo>
                <a:lnTo>
                  <a:pt x="6247722" y="6255596"/>
                </a:lnTo>
                <a:lnTo>
                  <a:pt x="6247722" y="6538690"/>
                </a:lnTo>
                <a:close/>
                <a:moveTo>
                  <a:pt x="5913056" y="6835499"/>
                </a:moveTo>
                <a:lnTo>
                  <a:pt x="5913056" y="6552406"/>
                </a:lnTo>
                <a:lnTo>
                  <a:pt x="6247722" y="6552406"/>
                </a:lnTo>
                <a:lnTo>
                  <a:pt x="6247722" y="6835499"/>
                </a:lnTo>
                <a:close/>
                <a:moveTo>
                  <a:pt x="5562176" y="305593"/>
                </a:moveTo>
                <a:lnTo>
                  <a:pt x="5562176" y="22489"/>
                </a:lnTo>
                <a:lnTo>
                  <a:pt x="5896842" y="22489"/>
                </a:lnTo>
                <a:lnTo>
                  <a:pt x="5896842" y="305593"/>
                </a:lnTo>
                <a:close/>
                <a:moveTo>
                  <a:pt x="5562176" y="602413"/>
                </a:moveTo>
                <a:lnTo>
                  <a:pt x="5562176" y="319309"/>
                </a:lnTo>
                <a:lnTo>
                  <a:pt x="5896842" y="319309"/>
                </a:lnTo>
                <a:lnTo>
                  <a:pt x="5896842" y="602413"/>
                </a:lnTo>
                <a:close/>
                <a:moveTo>
                  <a:pt x="5562176" y="899223"/>
                </a:moveTo>
                <a:lnTo>
                  <a:pt x="5562176" y="616129"/>
                </a:lnTo>
                <a:lnTo>
                  <a:pt x="5896842" y="616129"/>
                </a:lnTo>
                <a:lnTo>
                  <a:pt x="5896842" y="899223"/>
                </a:lnTo>
                <a:close/>
                <a:moveTo>
                  <a:pt x="5562176" y="1196033"/>
                </a:moveTo>
                <a:lnTo>
                  <a:pt x="5562176" y="912928"/>
                </a:lnTo>
                <a:lnTo>
                  <a:pt x="5896842" y="912928"/>
                </a:lnTo>
                <a:lnTo>
                  <a:pt x="5896842" y="1196033"/>
                </a:lnTo>
                <a:close/>
                <a:moveTo>
                  <a:pt x="5562176" y="1492853"/>
                </a:moveTo>
                <a:lnTo>
                  <a:pt x="5562176" y="1209749"/>
                </a:lnTo>
                <a:lnTo>
                  <a:pt x="5896842" y="1209749"/>
                </a:lnTo>
                <a:lnTo>
                  <a:pt x="5896842" y="1492853"/>
                </a:lnTo>
                <a:close/>
                <a:moveTo>
                  <a:pt x="5562176" y="1789662"/>
                </a:moveTo>
                <a:lnTo>
                  <a:pt x="5562176" y="1506569"/>
                </a:lnTo>
                <a:lnTo>
                  <a:pt x="5896842" y="1506569"/>
                </a:lnTo>
                <a:lnTo>
                  <a:pt x="5896842" y="1789662"/>
                </a:lnTo>
                <a:close/>
                <a:moveTo>
                  <a:pt x="5562176" y="2086472"/>
                </a:moveTo>
                <a:lnTo>
                  <a:pt x="5562176" y="1803368"/>
                </a:lnTo>
                <a:lnTo>
                  <a:pt x="5896842" y="1803368"/>
                </a:lnTo>
                <a:lnTo>
                  <a:pt x="5896842" y="2086472"/>
                </a:lnTo>
                <a:close/>
                <a:moveTo>
                  <a:pt x="5562176" y="2383292"/>
                </a:moveTo>
                <a:lnTo>
                  <a:pt x="5562176" y="2100188"/>
                </a:lnTo>
                <a:lnTo>
                  <a:pt x="5896842" y="2100188"/>
                </a:lnTo>
                <a:lnTo>
                  <a:pt x="5896842" y="2383292"/>
                </a:lnTo>
                <a:close/>
                <a:moveTo>
                  <a:pt x="5562176" y="2680112"/>
                </a:moveTo>
                <a:lnTo>
                  <a:pt x="5562176" y="2397008"/>
                </a:lnTo>
                <a:lnTo>
                  <a:pt x="5896842" y="2397008"/>
                </a:lnTo>
                <a:lnTo>
                  <a:pt x="5896842" y="2680112"/>
                </a:lnTo>
                <a:close/>
                <a:moveTo>
                  <a:pt x="5562176" y="2976922"/>
                </a:moveTo>
                <a:lnTo>
                  <a:pt x="5562176" y="2693828"/>
                </a:lnTo>
                <a:lnTo>
                  <a:pt x="5896842" y="2693828"/>
                </a:lnTo>
                <a:lnTo>
                  <a:pt x="5896842" y="2976922"/>
                </a:lnTo>
                <a:close/>
                <a:moveTo>
                  <a:pt x="5562176" y="3273742"/>
                </a:moveTo>
                <a:lnTo>
                  <a:pt x="5562176" y="2990638"/>
                </a:lnTo>
                <a:lnTo>
                  <a:pt x="5896842" y="2990638"/>
                </a:lnTo>
                <a:lnTo>
                  <a:pt x="5896842" y="3273742"/>
                </a:lnTo>
                <a:close/>
                <a:moveTo>
                  <a:pt x="5562176" y="3570541"/>
                </a:moveTo>
                <a:lnTo>
                  <a:pt x="5562176" y="3287447"/>
                </a:lnTo>
                <a:lnTo>
                  <a:pt x="5896842" y="3287447"/>
                </a:lnTo>
                <a:lnTo>
                  <a:pt x="5896842" y="3570541"/>
                </a:lnTo>
                <a:close/>
                <a:moveTo>
                  <a:pt x="5562176" y="3867361"/>
                </a:moveTo>
                <a:lnTo>
                  <a:pt x="5562176" y="3584257"/>
                </a:lnTo>
                <a:lnTo>
                  <a:pt x="5896842" y="3584257"/>
                </a:lnTo>
                <a:lnTo>
                  <a:pt x="5896842" y="3867361"/>
                </a:lnTo>
                <a:close/>
                <a:moveTo>
                  <a:pt x="5562176" y="4164171"/>
                </a:moveTo>
                <a:lnTo>
                  <a:pt x="5562176" y="3881077"/>
                </a:lnTo>
                <a:lnTo>
                  <a:pt x="5896842" y="3881077"/>
                </a:lnTo>
                <a:lnTo>
                  <a:pt x="5896842" y="4164171"/>
                </a:lnTo>
                <a:close/>
                <a:moveTo>
                  <a:pt x="5562176" y="4460991"/>
                </a:moveTo>
                <a:lnTo>
                  <a:pt x="5562176" y="4177897"/>
                </a:lnTo>
                <a:lnTo>
                  <a:pt x="5896842" y="4177897"/>
                </a:lnTo>
                <a:lnTo>
                  <a:pt x="5896842" y="4460991"/>
                </a:lnTo>
                <a:close/>
                <a:moveTo>
                  <a:pt x="5562176" y="4757811"/>
                </a:moveTo>
                <a:lnTo>
                  <a:pt x="5562176" y="4474707"/>
                </a:lnTo>
                <a:lnTo>
                  <a:pt x="5896842" y="4474707"/>
                </a:lnTo>
                <a:lnTo>
                  <a:pt x="5896842" y="4757811"/>
                </a:lnTo>
                <a:close/>
                <a:moveTo>
                  <a:pt x="5562176" y="5054610"/>
                </a:moveTo>
                <a:lnTo>
                  <a:pt x="5562176" y="4771516"/>
                </a:lnTo>
                <a:lnTo>
                  <a:pt x="5896842" y="4771516"/>
                </a:lnTo>
                <a:lnTo>
                  <a:pt x="5896842" y="5054610"/>
                </a:lnTo>
                <a:close/>
                <a:moveTo>
                  <a:pt x="5562176" y="5351441"/>
                </a:moveTo>
                <a:lnTo>
                  <a:pt x="5562176" y="5068337"/>
                </a:lnTo>
                <a:lnTo>
                  <a:pt x="5896842" y="5068337"/>
                </a:lnTo>
                <a:lnTo>
                  <a:pt x="5896842" y="5351441"/>
                </a:lnTo>
                <a:close/>
                <a:moveTo>
                  <a:pt x="5562176" y="5648250"/>
                </a:moveTo>
                <a:lnTo>
                  <a:pt x="5562176" y="5365157"/>
                </a:lnTo>
                <a:lnTo>
                  <a:pt x="5896842" y="5365157"/>
                </a:lnTo>
                <a:lnTo>
                  <a:pt x="5896842" y="5648250"/>
                </a:lnTo>
                <a:close/>
                <a:moveTo>
                  <a:pt x="5562176" y="5945060"/>
                </a:moveTo>
                <a:lnTo>
                  <a:pt x="5562176" y="5661966"/>
                </a:lnTo>
                <a:lnTo>
                  <a:pt x="5896842" y="5661966"/>
                </a:lnTo>
                <a:lnTo>
                  <a:pt x="5896842" y="5945060"/>
                </a:lnTo>
                <a:close/>
                <a:moveTo>
                  <a:pt x="5562176" y="6241880"/>
                </a:moveTo>
                <a:lnTo>
                  <a:pt x="5562176" y="5958776"/>
                </a:lnTo>
                <a:lnTo>
                  <a:pt x="5896842" y="5958776"/>
                </a:lnTo>
                <a:lnTo>
                  <a:pt x="5896842" y="6241880"/>
                </a:lnTo>
                <a:close/>
                <a:moveTo>
                  <a:pt x="5562176" y="6538690"/>
                </a:moveTo>
                <a:lnTo>
                  <a:pt x="5562176" y="6255596"/>
                </a:lnTo>
                <a:lnTo>
                  <a:pt x="5896842" y="6255596"/>
                </a:lnTo>
                <a:lnTo>
                  <a:pt x="5896842" y="6538690"/>
                </a:lnTo>
                <a:close/>
                <a:moveTo>
                  <a:pt x="5562176" y="6835499"/>
                </a:moveTo>
                <a:lnTo>
                  <a:pt x="5562176" y="6552406"/>
                </a:lnTo>
                <a:lnTo>
                  <a:pt x="5896842" y="6552406"/>
                </a:lnTo>
                <a:lnTo>
                  <a:pt x="5896842" y="6835499"/>
                </a:lnTo>
                <a:close/>
                <a:moveTo>
                  <a:pt x="5211307" y="305593"/>
                </a:moveTo>
                <a:lnTo>
                  <a:pt x="5211307" y="22489"/>
                </a:lnTo>
                <a:lnTo>
                  <a:pt x="5545973" y="22489"/>
                </a:lnTo>
                <a:lnTo>
                  <a:pt x="5545973" y="305593"/>
                </a:lnTo>
                <a:close/>
                <a:moveTo>
                  <a:pt x="5211307" y="602413"/>
                </a:moveTo>
                <a:lnTo>
                  <a:pt x="5211307" y="319309"/>
                </a:lnTo>
                <a:lnTo>
                  <a:pt x="5545973" y="319309"/>
                </a:lnTo>
                <a:lnTo>
                  <a:pt x="5545973" y="602413"/>
                </a:lnTo>
                <a:close/>
                <a:moveTo>
                  <a:pt x="5211307" y="899223"/>
                </a:moveTo>
                <a:lnTo>
                  <a:pt x="5211307" y="616129"/>
                </a:lnTo>
                <a:lnTo>
                  <a:pt x="5545973" y="616129"/>
                </a:lnTo>
                <a:lnTo>
                  <a:pt x="5545973" y="899223"/>
                </a:lnTo>
                <a:close/>
                <a:moveTo>
                  <a:pt x="5211307" y="1196033"/>
                </a:moveTo>
                <a:lnTo>
                  <a:pt x="5211307" y="912928"/>
                </a:lnTo>
                <a:lnTo>
                  <a:pt x="5545973" y="912928"/>
                </a:lnTo>
                <a:lnTo>
                  <a:pt x="5545973" y="1196033"/>
                </a:lnTo>
                <a:close/>
                <a:moveTo>
                  <a:pt x="5211307" y="1492853"/>
                </a:moveTo>
                <a:lnTo>
                  <a:pt x="5211307" y="1209749"/>
                </a:lnTo>
                <a:lnTo>
                  <a:pt x="5545973" y="1209749"/>
                </a:lnTo>
                <a:lnTo>
                  <a:pt x="5545973" y="1492853"/>
                </a:lnTo>
                <a:close/>
                <a:moveTo>
                  <a:pt x="5211307" y="1789662"/>
                </a:moveTo>
                <a:lnTo>
                  <a:pt x="5211307" y="1506569"/>
                </a:lnTo>
                <a:lnTo>
                  <a:pt x="5545973" y="1506569"/>
                </a:lnTo>
                <a:lnTo>
                  <a:pt x="5545973" y="1789662"/>
                </a:lnTo>
                <a:close/>
                <a:moveTo>
                  <a:pt x="5211307" y="2086472"/>
                </a:moveTo>
                <a:lnTo>
                  <a:pt x="5211307" y="1803368"/>
                </a:lnTo>
                <a:lnTo>
                  <a:pt x="5545973" y="1803368"/>
                </a:lnTo>
                <a:lnTo>
                  <a:pt x="5545973" y="2086472"/>
                </a:lnTo>
                <a:close/>
                <a:moveTo>
                  <a:pt x="5211307" y="2383292"/>
                </a:moveTo>
                <a:lnTo>
                  <a:pt x="5211307" y="2100188"/>
                </a:lnTo>
                <a:lnTo>
                  <a:pt x="5545973" y="2100188"/>
                </a:lnTo>
                <a:lnTo>
                  <a:pt x="5545973" y="2383292"/>
                </a:lnTo>
                <a:close/>
                <a:moveTo>
                  <a:pt x="5211307" y="2680112"/>
                </a:moveTo>
                <a:lnTo>
                  <a:pt x="5211307" y="2397008"/>
                </a:lnTo>
                <a:lnTo>
                  <a:pt x="5545973" y="2397008"/>
                </a:lnTo>
                <a:lnTo>
                  <a:pt x="5545973" y="2680112"/>
                </a:lnTo>
                <a:close/>
                <a:moveTo>
                  <a:pt x="5211307" y="2976922"/>
                </a:moveTo>
                <a:lnTo>
                  <a:pt x="5211307" y="2693828"/>
                </a:lnTo>
                <a:lnTo>
                  <a:pt x="5545973" y="2693828"/>
                </a:lnTo>
                <a:lnTo>
                  <a:pt x="5545973" y="2976922"/>
                </a:lnTo>
                <a:close/>
                <a:moveTo>
                  <a:pt x="5211307" y="3273742"/>
                </a:moveTo>
                <a:lnTo>
                  <a:pt x="5211307" y="2990638"/>
                </a:lnTo>
                <a:lnTo>
                  <a:pt x="5545973" y="2990638"/>
                </a:lnTo>
                <a:lnTo>
                  <a:pt x="5545973" y="3273742"/>
                </a:lnTo>
                <a:close/>
                <a:moveTo>
                  <a:pt x="5211307" y="3570541"/>
                </a:moveTo>
                <a:lnTo>
                  <a:pt x="5211307" y="3287447"/>
                </a:lnTo>
                <a:lnTo>
                  <a:pt x="5545973" y="3287447"/>
                </a:lnTo>
                <a:lnTo>
                  <a:pt x="5545973" y="3570541"/>
                </a:lnTo>
                <a:close/>
                <a:moveTo>
                  <a:pt x="5211307" y="3867361"/>
                </a:moveTo>
                <a:lnTo>
                  <a:pt x="5211307" y="3584257"/>
                </a:lnTo>
                <a:lnTo>
                  <a:pt x="5545973" y="3584257"/>
                </a:lnTo>
                <a:lnTo>
                  <a:pt x="5545973" y="3867361"/>
                </a:lnTo>
                <a:close/>
                <a:moveTo>
                  <a:pt x="5211307" y="4164171"/>
                </a:moveTo>
                <a:lnTo>
                  <a:pt x="5211307" y="3881077"/>
                </a:lnTo>
                <a:lnTo>
                  <a:pt x="5545973" y="3881077"/>
                </a:lnTo>
                <a:lnTo>
                  <a:pt x="5545973" y="4164171"/>
                </a:lnTo>
                <a:close/>
                <a:moveTo>
                  <a:pt x="5211307" y="4460991"/>
                </a:moveTo>
                <a:lnTo>
                  <a:pt x="5211307" y="4177897"/>
                </a:lnTo>
                <a:lnTo>
                  <a:pt x="5545973" y="4177897"/>
                </a:lnTo>
                <a:lnTo>
                  <a:pt x="5545973" y="4460991"/>
                </a:lnTo>
                <a:close/>
                <a:moveTo>
                  <a:pt x="5211307" y="4757811"/>
                </a:moveTo>
                <a:lnTo>
                  <a:pt x="5211307" y="4474707"/>
                </a:lnTo>
                <a:lnTo>
                  <a:pt x="5545973" y="4474707"/>
                </a:lnTo>
                <a:lnTo>
                  <a:pt x="5545973" y="4757811"/>
                </a:lnTo>
                <a:close/>
                <a:moveTo>
                  <a:pt x="5211307" y="5054610"/>
                </a:moveTo>
                <a:lnTo>
                  <a:pt x="5211307" y="4771516"/>
                </a:lnTo>
                <a:lnTo>
                  <a:pt x="5545973" y="4771516"/>
                </a:lnTo>
                <a:lnTo>
                  <a:pt x="5545973" y="5054610"/>
                </a:lnTo>
                <a:close/>
                <a:moveTo>
                  <a:pt x="5211307" y="5351441"/>
                </a:moveTo>
                <a:lnTo>
                  <a:pt x="5211307" y="5068337"/>
                </a:lnTo>
                <a:lnTo>
                  <a:pt x="5545973" y="5068337"/>
                </a:lnTo>
                <a:lnTo>
                  <a:pt x="5545973" y="5351441"/>
                </a:lnTo>
                <a:close/>
                <a:moveTo>
                  <a:pt x="5211307" y="5648250"/>
                </a:moveTo>
                <a:lnTo>
                  <a:pt x="5211307" y="5365157"/>
                </a:lnTo>
                <a:lnTo>
                  <a:pt x="5545973" y="5365157"/>
                </a:lnTo>
                <a:lnTo>
                  <a:pt x="5545973" y="5648250"/>
                </a:lnTo>
                <a:close/>
                <a:moveTo>
                  <a:pt x="5211307" y="5945060"/>
                </a:moveTo>
                <a:lnTo>
                  <a:pt x="5211307" y="5661966"/>
                </a:lnTo>
                <a:lnTo>
                  <a:pt x="5545973" y="5661966"/>
                </a:lnTo>
                <a:lnTo>
                  <a:pt x="5545973" y="5945060"/>
                </a:lnTo>
                <a:close/>
                <a:moveTo>
                  <a:pt x="5211307" y="6241880"/>
                </a:moveTo>
                <a:lnTo>
                  <a:pt x="5211307" y="5958776"/>
                </a:lnTo>
                <a:lnTo>
                  <a:pt x="5545973" y="5958776"/>
                </a:lnTo>
                <a:lnTo>
                  <a:pt x="5545973" y="6241880"/>
                </a:lnTo>
                <a:close/>
                <a:moveTo>
                  <a:pt x="5211307" y="6538690"/>
                </a:moveTo>
                <a:lnTo>
                  <a:pt x="5211307" y="6255596"/>
                </a:lnTo>
                <a:lnTo>
                  <a:pt x="5545973" y="6255596"/>
                </a:lnTo>
                <a:lnTo>
                  <a:pt x="5545973" y="6538690"/>
                </a:lnTo>
                <a:close/>
                <a:moveTo>
                  <a:pt x="5211307" y="6835499"/>
                </a:moveTo>
                <a:lnTo>
                  <a:pt x="5211307" y="6552406"/>
                </a:lnTo>
                <a:lnTo>
                  <a:pt x="5545973" y="6552406"/>
                </a:lnTo>
                <a:lnTo>
                  <a:pt x="5545973" y="6835499"/>
                </a:lnTo>
                <a:close/>
                <a:moveTo>
                  <a:pt x="4860416" y="305593"/>
                </a:moveTo>
                <a:lnTo>
                  <a:pt x="4860416" y="22489"/>
                </a:lnTo>
                <a:lnTo>
                  <a:pt x="5195083" y="22489"/>
                </a:lnTo>
                <a:lnTo>
                  <a:pt x="5195083" y="305593"/>
                </a:lnTo>
                <a:close/>
                <a:moveTo>
                  <a:pt x="4860416" y="602413"/>
                </a:moveTo>
                <a:lnTo>
                  <a:pt x="4860416" y="319309"/>
                </a:lnTo>
                <a:lnTo>
                  <a:pt x="5195083" y="319309"/>
                </a:lnTo>
                <a:lnTo>
                  <a:pt x="5195083" y="602413"/>
                </a:lnTo>
                <a:close/>
                <a:moveTo>
                  <a:pt x="4860416" y="899223"/>
                </a:moveTo>
                <a:lnTo>
                  <a:pt x="4860416" y="616129"/>
                </a:lnTo>
                <a:lnTo>
                  <a:pt x="5195083" y="616129"/>
                </a:lnTo>
                <a:lnTo>
                  <a:pt x="5195083" y="899223"/>
                </a:lnTo>
                <a:close/>
                <a:moveTo>
                  <a:pt x="4860416" y="1196033"/>
                </a:moveTo>
                <a:lnTo>
                  <a:pt x="4860416" y="912928"/>
                </a:lnTo>
                <a:lnTo>
                  <a:pt x="5195083" y="912928"/>
                </a:lnTo>
                <a:lnTo>
                  <a:pt x="5195083" y="1196033"/>
                </a:lnTo>
                <a:close/>
                <a:moveTo>
                  <a:pt x="4860416" y="1492853"/>
                </a:moveTo>
                <a:lnTo>
                  <a:pt x="4860416" y="1209749"/>
                </a:lnTo>
                <a:lnTo>
                  <a:pt x="5195083" y="1209749"/>
                </a:lnTo>
                <a:lnTo>
                  <a:pt x="5195083" y="1492853"/>
                </a:lnTo>
                <a:close/>
                <a:moveTo>
                  <a:pt x="4860416" y="1789662"/>
                </a:moveTo>
                <a:lnTo>
                  <a:pt x="4860416" y="1506569"/>
                </a:lnTo>
                <a:lnTo>
                  <a:pt x="5195083" y="1506569"/>
                </a:lnTo>
                <a:lnTo>
                  <a:pt x="5195083" y="1789662"/>
                </a:lnTo>
                <a:close/>
                <a:moveTo>
                  <a:pt x="4860416" y="2086472"/>
                </a:moveTo>
                <a:lnTo>
                  <a:pt x="4860416" y="1803368"/>
                </a:lnTo>
                <a:lnTo>
                  <a:pt x="5195083" y="1803368"/>
                </a:lnTo>
                <a:lnTo>
                  <a:pt x="5195083" y="2086472"/>
                </a:lnTo>
                <a:close/>
                <a:moveTo>
                  <a:pt x="4860416" y="2383292"/>
                </a:moveTo>
                <a:lnTo>
                  <a:pt x="4860416" y="2100188"/>
                </a:lnTo>
                <a:lnTo>
                  <a:pt x="5195083" y="2100188"/>
                </a:lnTo>
                <a:lnTo>
                  <a:pt x="5195083" y="2383292"/>
                </a:lnTo>
                <a:close/>
                <a:moveTo>
                  <a:pt x="4860416" y="2680112"/>
                </a:moveTo>
                <a:lnTo>
                  <a:pt x="4860416" y="2397008"/>
                </a:lnTo>
                <a:lnTo>
                  <a:pt x="5195083" y="2397008"/>
                </a:lnTo>
                <a:lnTo>
                  <a:pt x="5195083" y="2680112"/>
                </a:lnTo>
                <a:close/>
                <a:moveTo>
                  <a:pt x="4860416" y="2976922"/>
                </a:moveTo>
                <a:lnTo>
                  <a:pt x="4860416" y="2693828"/>
                </a:lnTo>
                <a:lnTo>
                  <a:pt x="5195083" y="2693828"/>
                </a:lnTo>
                <a:lnTo>
                  <a:pt x="5195083" y="2976922"/>
                </a:lnTo>
                <a:close/>
                <a:moveTo>
                  <a:pt x="4860416" y="3273742"/>
                </a:moveTo>
                <a:lnTo>
                  <a:pt x="4860416" y="2990638"/>
                </a:lnTo>
                <a:lnTo>
                  <a:pt x="5195083" y="2990638"/>
                </a:lnTo>
                <a:lnTo>
                  <a:pt x="5195083" y="3273742"/>
                </a:lnTo>
                <a:close/>
                <a:moveTo>
                  <a:pt x="4860416" y="3570541"/>
                </a:moveTo>
                <a:lnTo>
                  <a:pt x="4860416" y="3287447"/>
                </a:lnTo>
                <a:lnTo>
                  <a:pt x="5195083" y="3287447"/>
                </a:lnTo>
                <a:lnTo>
                  <a:pt x="5195083" y="3570541"/>
                </a:lnTo>
                <a:close/>
                <a:moveTo>
                  <a:pt x="4860416" y="3867361"/>
                </a:moveTo>
                <a:lnTo>
                  <a:pt x="4860416" y="3584257"/>
                </a:lnTo>
                <a:lnTo>
                  <a:pt x="5195083" y="3584257"/>
                </a:lnTo>
                <a:lnTo>
                  <a:pt x="5195083" y="3867361"/>
                </a:lnTo>
                <a:close/>
                <a:moveTo>
                  <a:pt x="4860416" y="4164171"/>
                </a:moveTo>
                <a:lnTo>
                  <a:pt x="4860416" y="3881077"/>
                </a:lnTo>
                <a:lnTo>
                  <a:pt x="5195083" y="3881077"/>
                </a:lnTo>
                <a:lnTo>
                  <a:pt x="5195083" y="4164171"/>
                </a:lnTo>
                <a:close/>
                <a:moveTo>
                  <a:pt x="4860416" y="4460991"/>
                </a:moveTo>
                <a:lnTo>
                  <a:pt x="4860416" y="4177897"/>
                </a:lnTo>
                <a:lnTo>
                  <a:pt x="5195083" y="4177897"/>
                </a:lnTo>
                <a:lnTo>
                  <a:pt x="5195083" y="4460991"/>
                </a:lnTo>
                <a:close/>
                <a:moveTo>
                  <a:pt x="4860416" y="4757811"/>
                </a:moveTo>
                <a:lnTo>
                  <a:pt x="4860416" y="4474707"/>
                </a:lnTo>
                <a:lnTo>
                  <a:pt x="5195083" y="4474707"/>
                </a:lnTo>
                <a:lnTo>
                  <a:pt x="5195083" y="4757811"/>
                </a:lnTo>
                <a:close/>
                <a:moveTo>
                  <a:pt x="4860416" y="5054610"/>
                </a:moveTo>
                <a:lnTo>
                  <a:pt x="4860416" y="4771516"/>
                </a:lnTo>
                <a:lnTo>
                  <a:pt x="5195083" y="4771516"/>
                </a:lnTo>
                <a:lnTo>
                  <a:pt x="5195083" y="5054610"/>
                </a:lnTo>
                <a:close/>
                <a:moveTo>
                  <a:pt x="4860416" y="5351441"/>
                </a:moveTo>
                <a:lnTo>
                  <a:pt x="4860416" y="5068337"/>
                </a:lnTo>
                <a:lnTo>
                  <a:pt x="5195083" y="5068337"/>
                </a:lnTo>
                <a:lnTo>
                  <a:pt x="5195083" y="5351441"/>
                </a:lnTo>
                <a:close/>
                <a:moveTo>
                  <a:pt x="4860416" y="5648250"/>
                </a:moveTo>
                <a:lnTo>
                  <a:pt x="4860416" y="5365157"/>
                </a:lnTo>
                <a:lnTo>
                  <a:pt x="5195083" y="5365157"/>
                </a:lnTo>
                <a:lnTo>
                  <a:pt x="5195083" y="5648250"/>
                </a:lnTo>
                <a:close/>
                <a:moveTo>
                  <a:pt x="4860416" y="5945060"/>
                </a:moveTo>
                <a:lnTo>
                  <a:pt x="4860416" y="5661966"/>
                </a:lnTo>
                <a:lnTo>
                  <a:pt x="5195083" y="5661966"/>
                </a:lnTo>
                <a:lnTo>
                  <a:pt x="5195083" y="5945060"/>
                </a:lnTo>
                <a:close/>
                <a:moveTo>
                  <a:pt x="4860416" y="6241880"/>
                </a:moveTo>
                <a:lnTo>
                  <a:pt x="4860416" y="5958776"/>
                </a:lnTo>
                <a:lnTo>
                  <a:pt x="5195083" y="5958776"/>
                </a:lnTo>
                <a:lnTo>
                  <a:pt x="5195083" y="6241880"/>
                </a:lnTo>
                <a:close/>
                <a:moveTo>
                  <a:pt x="4860416" y="6538690"/>
                </a:moveTo>
                <a:lnTo>
                  <a:pt x="4860416" y="6255596"/>
                </a:lnTo>
                <a:lnTo>
                  <a:pt x="5195083" y="6255596"/>
                </a:lnTo>
                <a:lnTo>
                  <a:pt x="5195083" y="6538690"/>
                </a:lnTo>
                <a:close/>
                <a:moveTo>
                  <a:pt x="4860416" y="6835499"/>
                </a:moveTo>
                <a:lnTo>
                  <a:pt x="4860416" y="6552406"/>
                </a:lnTo>
                <a:lnTo>
                  <a:pt x="5195083" y="6552406"/>
                </a:lnTo>
                <a:lnTo>
                  <a:pt x="5195083" y="6835499"/>
                </a:lnTo>
                <a:close/>
                <a:moveTo>
                  <a:pt x="4509547" y="305593"/>
                </a:moveTo>
                <a:lnTo>
                  <a:pt x="4509547" y="22489"/>
                </a:lnTo>
                <a:lnTo>
                  <a:pt x="4844203" y="22489"/>
                </a:lnTo>
                <a:lnTo>
                  <a:pt x="4844203" y="305593"/>
                </a:lnTo>
                <a:close/>
                <a:moveTo>
                  <a:pt x="4509547" y="602413"/>
                </a:moveTo>
                <a:lnTo>
                  <a:pt x="4509547" y="319309"/>
                </a:lnTo>
                <a:lnTo>
                  <a:pt x="4844203" y="319309"/>
                </a:lnTo>
                <a:lnTo>
                  <a:pt x="4844203" y="602413"/>
                </a:lnTo>
                <a:close/>
                <a:moveTo>
                  <a:pt x="4509547" y="899223"/>
                </a:moveTo>
                <a:lnTo>
                  <a:pt x="4509547" y="616129"/>
                </a:lnTo>
                <a:lnTo>
                  <a:pt x="4844203" y="616129"/>
                </a:lnTo>
                <a:lnTo>
                  <a:pt x="4844203" y="899223"/>
                </a:lnTo>
                <a:close/>
                <a:moveTo>
                  <a:pt x="4509547" y="1196033"/>
                </a:moveTo>
                <a:lnTo>
                  <a:pt x="4509547" y="912928"/>
                </a:lnTo>
                <a:lnTo>
                  <a:pt x="4844203" y="912928"/>
                </a:lnTo>
                <a:lnTo>
                  <a:pt x="4844203" y="1196033"/>
                </a:lnTo>
                <a:close/>
                <a:moveTo>
                  <a:pt x="4509547" y="1492853"/>
                </a:moveTo>
                <a:lnTo>
                  <a:pt x="4509547" y="1209749"/>
                </a:lnTo>
                <a:lnTo>
                  <a:pt x="4844203" y="1209749"/>
                </a:lnTo>
                <a:lnTo>
                  <a:pt x="4844203" y="1492853"/>
                </a:lnTo>
                <a:close/>
                <a:moveTo>
                  <a:pt x="4509547" y="1789662"/>
                </a:moveTo>
                <a:lnTo>
                  <a:pt x="4509547" y="1506569"/>
                </a:lnTo>
                <a:lnTo>
                  <a:pt x="4844203" y="1506569"/>
                </a:lnTo>
                <a:lnTo>
                  <a:pt x="4844203" y="1789662"/>
                </a:lnTo>
                <a:close/>
                <a:moveTo>
                  <a:pt x="4509547" y="2086472"/>
                </a:moveTo>
                <a:lnTo>
                  <a:pt x="4509547" y="1803368"/>
                </a:lnTo>
                <a:lnTo>
                  <a:pt x="4844203" y="1803368"/>
                </a:lnTo>
                <a:lnTo>
                  <a:pt x="4844203" y="2086472"/>
                </a:lnTo>
                <a:close/>
                <a:moveTo>
                  <a:pt x="4509547" y="2383292"/>
                </a:moveTo>
                <a:lnTo>
                  <a:pt x="4509547" y="2100188"/>
                </a:lnTo>
                <a:lnTo>
                  <a:pt x="4844203" y="2100188"/>
                </a:lnTo>
                <a:lnTo>
                  <a:pt x="4844203" y="2383292"/>
                </a:lnTo>
                <a:close/>
                <a:moveTo>
                  <a:pt x="4509547" y="2680112"/>
                </a:moveTo>
                <a:lnTo>
                  <a:pt x="4509547" y="2397008"/>
                </a:lnTo>
                <a:lnTo>
                  <a:pt x="4844203" y="2397008"/>
                </a:lnTo>
                <a:lnTo>
                  <a:pt x="4844203" y="2680112"/>
                </a:lnTo>
                <a:close/>
                <a:moveTo>
                  <a:pt x="4509547" y="2976922"/>
                </a:moveTo>
                <a:lnTo>
                  <a:pt x="4509547" y="2693828"/>
                </a:lnTo>
                <a:lnTo>
                  <a:pt x="4844203" y="2693828"/>
                </a:lnTo>
                <a:lnTo>
                  <a:pt x="4844203" y="2976922"/>
                </a:lnTo>
                <a:close/>
                <a:moveTo>
                  <a:pt x="4509547" y="3273742"/>
                </a:moveTo>
                <a:lnTo>
                  <a:pt x="4509547" y="2990638"/>
                </a:lnTo>
                <a:lnTo>
                  <a:pt x="4844203" y="2990638"/>
                </a:lnTo>
                <a:lnTo>
                  <a:pt x="4844203" y="3273742"/>
                </a:lnTo>
                <a:close/>
                <a:moveTo>
                  <a:pt x="4509547" y="3570541"/>
                </a:moveTo>
                <a:lnTo>
                  <a:pt x="4509547" y="3287447"/>
                </a:lnTo>
                <a:lnTo>
                  <a:pt x="4844203" y="3287447"/>
                </a:lnTo>
                <a:lnTo>
                  <a:pt x="4844203" y="3570541"/>
                </a:lnTo>
                <a:close/>
                <a:moveTo>
                  <a:pt x="4509547" y="3867361"/>
                </a:moveTo>
                <a:lnTo>
                  <a:pt x="4509547" y="3584257"/>
                </a:lnTo>
                <a:lnTo>
                  <a:pt x="4844203" y="3584257"/>
                </a:lnTo>
                <a:lnTo>
                  <a:pt x="4844203" y="3867361"/>
                </a:lnTo>
                <a:close/>
                <a:moveTo>
                  <a:pt x="4509547" y="4164171"/>
                </a:moveTo>
                <a:lnTo>
                  <a:pt x="4509547" y="3881077"/>
                </a:lnTo>
                <a:lnTo>
                  <a:pt x="4844203" y="3881077"/>
                </a:lnTo>
                <a:lnTo>
                  <a:pt x="4844203" y="4164171"/>
                </a:lnTo>
                <a:close/>
                <a:moveTo>
                  <a:pt x="4509547" y="4460991"/>
                </a:moveTo>
                <a:lnTo>
                  <a:pt x="4509547" y="4177897"/>
                </a:lnTo>
                <a:lnTo>
                  <a:pt x="4844203" y="4177897"/>
                </a:lnTo>
                <a:lnTo>
                  <a:pt x="4844203" y="4460991"/>
                </a:lnTo>
                <a:close/>
                <a:moveTo>
                  <a:pt x="4509547" y="4757811"/>
                </a:moveTo>
                <a:lnTo>
                  <a:pt x="4509547" y="4474707"/>
                </a:lnTo>
                <a:lnTo>
                  <a:pt x="4844203" y="4474707"/>
                </a:lnTo>
                <a:lnTo>
                  <a:pt x="4844203" y="4757811"/>
                </a:lnTo>
                <a:close/>
                <a:moveTo>
                  <a:pt x="4509547" y="5054610"/>
                </a:moveTo>
                <a:lnTo>
                  <a:pt x="4509547" y="4771516"/>
                </a:lnTo>
                <a:lnTo>
                  <a:pt x="4844203" y="4771516"/>
                </a:lnTo>
                <a:lnTo>
                  <a:pt x="4844203" y="5054610"/>
                </a:lnTo>
                <a:close/>
                <a:moveTo>
                  <a:pt x="4509547" y="5351441"/>
                </a:moveTo>
                <a:lnTo>
                  <a:pt x="4509547" y="5068337"/>
                </a:lnTo>
                <a:lnTo>
                  <a:pt x="4844203" y="5068337"/>
                </a:lnTo>
                <a:lnTo>
                  <a:pt x="4844203" y="5351441"/>
                </a:lnTo>
                <a:close/>
                <a:moveTo>
                  <a:pt x="4509547" y="5648250"/>
                </a:moveTo>
                <a:lnTo>
                  <a:pt x="4509547" y="5365157"/>
                </a:lnTo>
                <a:lnTo>
                  <a:pt x="4844203" y="5365157"/>
                </a:lnTo>
                <a:lnTo>
                  <a:pt x="4844203" y="5648250"/>
                </a:lnTo>
                <a:close/>
                <a:moveTo>
                  <a:pt x="4509547" y="5945060"/>
                </a:moveTo>
                <a:lnTo>
                  <a:pt x="4509547" y="5661966"/>
                </a:lnTo>
                <a:lnTo>
                  <a:pt x="4844203" y="5661966"/>
                </a:lnTo>
                <a:lnTo>
                  <a:pt x="4844203" y="5945060"/>
                </a:lnTo>
                <a:close/>
                <a:moveTo>
                  <a:pt x="4509547" y="6241880"/>
                </a:moveTo>
                <a:lnTo>
                  <a:pt x="4509547" y="5958776"/>
                </a:lnTo>
                <a:lnTo>
                  <a:pt x="4844203" y="5958776"/>
                </a:lnTo>
                <a:lnTo>
                  <a:pt x="4844203" y="6241880"/>
                </a:lnTo>
                <a:close/>
                <a:moveTo>
                  <a:pt x="4509547" y="6538690"/>
                </a:moveTo>
                <a:lnTo>
                  <a:pt x="4509547" y="6255596"/>
                </a:lnTo>
                <a:lnTo>
                  <a:pt x="4844203" y="6255596"/>
                </a:lnTo>
                <a:lnTo>
                  <a:pt x="4844203" y="6538690"/>
                </a:lnTo>
                <a:close/>
                <a:moveTo>
                  <a:pt x="4509547" y="6835499"/>
                </a:moveTo>
                <a:lnTo>
                  <a:pt x="4509547" y="6552406"/>
                </a:lnTo>
                <a:lnTo>
                  <a:pt x="4844203" y="6552406"/>
                </a:lnTo>
                <a:lnTo>
                  <a:pt x="4844203" y="6835499"/>
                </a:lnTo>
                <a:close/>
                <a:moveTo>
                  <a:pt x="4158667" y="305593"/>
                </a:moveTo>
                <a:lnTo>
                  <a:pt x="4158667" y="22489"/>
                </a:lnTo>
                <a:lnTo>
                  <a:pt x="4493333" y="22489"/>
                </a:lnTo>
                <a:lnTo>
                  <a:pt x="4493333" y="305593"/>
                </a:lnTo>
                <a:close/>
                <a:moveTo>
                  <a:pt x="4158667" y="602413"/>
                </a:moveTo>
                <a:lnTo>
                  <a:pt x="4158667" y="319309"/>
                </a:lnTo>
                <a:lnTo>
                  <a:pt x="4493333" y="319309"/>
                </a:lnTo>
                <a:lnTo>
                  <a:pt x="4493333" y="602413"/>
                </a:lnTo>
                <a:close/>
                <a:moveTo>
                  <a:pt x="4158667" y="899223"/>
                </a:moveTo>
                <a:lnTo>
                  <a:pt x="4158667" y="616129"/>
                </a:lnTo>
                <a:lnTo>
                  <a:pt x="4493333" y="616129"/>
                </a:lnTo>
                <a:lnTo>
                  <a:pt x="4493333" y="899223"/>
                </a:lnTo>
                <a:close/>
                <a:moveTo>
                  <a:pt x="4158667" y="1196033"/>
                </a:moveTo>
                <a:lnTo>
                  <a:pt x="4158667" y="912928"/>
                </a:lnTo>
                <a:lnTo>
                  <a:pt x="4493333" y="912928"/>
                </a:lnTo>
                <a:lnTo>
                  <a:pt x="4493333" y="1196033"/>
                </a:lnTo>
                <a:close/>
                <a:moveTo>
                  <a:pt x="4158667" y="1492853"/>
                </a:moveTo>
                <a:lnTo>
                  <a:pt x="4158667" y="1209749"/>
                </a:lnTo>
                <a:lnTo>
                  <a:pt x="4493333" y="1209749"/>
                </a:lnTo>
                <a:lnTo>
                  <a:pt x="4493333" y="1492853"/>
                </a:lnTo>
                <a:close/>
                <a:moveTo>
                  <a:pt x="4158667" y="1789662"/>
                </a:moveTo>
                <a:lnTo>
                  <a:pt x="4158667" y="1506569"/>
                </a:lnTo>
                <a:lnTo>
                  <a:pt x="4493333" y="1506569"/>
                </a:lnTo>
                <a:lnTo>
                  <a:pt x="4493333" y="1789662"/>
                </a:lnTo>
                <a:close/>
                <a:moveTo>
                  <a:pt x="4158667" y="2086472"/>
                </a:moveTo>
                <a:lnTo>
                  <a:pt x="4158667" y="1803368"/>
                </a:lnTo>
                <a:lnTo>
                  <a:pt x="4493333" y="1803368"/>
                </a:lnTo>
                <a:lnTo>
                  <a:pt x="4493333" y="2086472"/>
                </a:lnTo>
                <a:close/>
                <a:moveTo>
                  <a:pt x="4158667" y="2383292"/>
                </a:moveTo>
                <a:lnTo>
                  <a:pt x="4158667" y="2100188"/>
                </a:lnTo>
                <a:lnTo>
                  <a:pt x="4493333" y="2100188"/>
                </a:lnTo>
                <a:lnTo>
                  <a:pt x="4493333" y="2383292"/>
                </a:lnTo>
                <a:close/>
                <a:moveTo>
                  <a:pt x="4158667" y="2680112"/>
                </a:moveTo>
                <a:lnTo>
                  <a:pt x="4158667" y="2397008"/>
                </a:lnTo>
                <a:lnTo>
                  <a:pt x="4493333" y="2397008"/>
                </a:lnTo>
                <a:lnTo>
                  <a:pt x="4493333" y="2680112"/>
                </a:lnTo>
                <a:close/>
                <a:moveTo>
                  <a:pt x="4158667" y="2976922"/>
                </a:moveTo>
                <a:lnTo>
                  <a:pt x="4158667" y="2693828"/>
                </a:lnTo>
                <a:lnTo>
                  <a:pt x="4493333" y="2693828"/>
                </a:lnTo>
                <a:lnTo>
                  <a:pt x="4493333" y="2976922"/>
                </a:lnTo>
                <a:close/>
                <a:moveTo>
                  <a:pt x="4158667" y="3273742"/>
                </a:moveTo>
                <a:lnTo>
                  <a:pt x="4158667" y="2990638"/>
                </a:lnTo>
                <a:lnTo>
                  <a:pt x="4493333" y="2990638"/>
                </a:lnTo>
                <a:lnTo>
                  <a:pt x="4493333" y="3273742"/>
                </a:lnTo>
                <a:close/>
                <a:moveTo>
                  <a:pt x="4158667" y="3570541"/>
                </a:moveTo>
                <a:lnTo>
                  <a:pt x="4158667" y="3287447"/>
                </a:lnTo>
                <a:lnTo>
                  <a:pt x="4493333" y="3287447"/>
                </a:lnTo>
                <a:lnTo>
                  <a:pt x="4493333" y="3570541"/>
                </a:lnTo>
                <a:close/>
                <a:moveTo>
                  <a:pt x="4158667" y="3867361"/>
                </a:moveTo>
                <a:lnTo>
                  <a:pt x="4158667" y="3584257"/>
                </a:lnTo>
                <a:lnTo>
                  <a:pt x="4493333" y="3584257"/>
                </a:lnTo>
                <a:lnTo>
                  <a:pt x="4493333" y="3867361"/>
                </a:lnTo>
                <a:close/>
                <a:moveTo>
                  <a:pt x="4158667" y="4164171"/>
                </a:moveTo>
                <a:lnTo>
                  <a:pt x="4158667" y="3881077"/>
                </a:lnTo>
                <a:lnTo>
                  <a:pt x="4493333" y="3881077"/>
                </a:lnTo>
                <a:lnTo>
                  <a:pt x="4493333" y="4164171"/>
                </a:lnTo>
                <a:close/>
                <a:moveTo>
                  <a:pt x="4158667" y="4460991"/>
                </a:moveTo>
                <a:lnTo>
                  <a:pt x="4158667" y="4177897"/>
                </a:lnTo>
                <a:lnTo>
                  <a:pt x="4493333" y="4177897"/>
                </a:lnTo>
                <a:lnTo>
                  <a:pt x="4493333" y="4460991"/>
                </a:lnTo>
                <a:close/>
                <a:moveTo>
                  <a:pt x="4158667" y="4757811"/>
                </a:moveTo>
                <a:lnTo>
                  <a:pt x="4158667" y="4474707"/>
                </a:lnTo>
                <a:lnTo>
                  <a:pt x="4493333" y="4474707"/>
                </a:lnTo>
                <a:lnTo>
                  <a:pt x="4493333" y="4757811"/>
                </a:lnTo>
                <a:close/>
                <a:moveTo>
                  <a:pt x="4158667" y="5054610"/>
                </a:moveTo>
                <a:lnTo>
                  <a:pt x="4158667" y="4771516"/>
                </a:lnTo>
                <a:lnTo>
                  <a:pt x="4493333" y="4771516"/>
                </a:lnTo>
                <a:lnTo>
                  <a:pt x="4493333" y="5054610"/>
                </a:lnTo>
                <a:close/>
                <a:moveTo>
                  <a:pt x="4158667" y="5351441"/>
                </a:moveTo>
                <a:lnTo>
                  <a:pt x="4158667" y="5068337"/>
                </a:lnTo>
                <a:lnTo>
                  <a:pt x="4493333" y="5068337"/>
                </a:lnTo>
                <a:lnTo>
                  <a:pt x="4493333" y="5351441"/>
                </a:lnTo>
                <a:close/>
                <a:moveTo>
                  <a:pt x="4158667" y="5648250"/>
                </a:moveTo>
                <a:lnTo>
                  <a:pt x="4158667" y="5365157"/>
                </a:lnTo>
                <a:lnTo>
                  <a:pt x="4493333" y="5365157"/>
                </a:lnTo>
                <a:lnTo>
                  <a:pt x="4493333" y="5648250"/>
                </a:lnTo>
                <a:close/>
                <a:moveTo>
                  <a:pt x="4158667" y="5945060"/>
                </a:moveTo>
                <a:lnTo>
                  <a:pt x="4158667" y="5661966"/>
                </a:lnTo>
                <a:lnTo>
                  <a:pt x="4493333" y="5661966"/>
                </a:lnTo>
                <a:lnTo>
                  <a:pt x="4493333" y="5945060"/>
                </a:lnTo>
                <a:close/>
                <a:moveTo>
                  <a:pt x="4158667" y="6241880"/>
                </a:moveTo>
                <a:lnTo>
                  <a:pt x="4158667" y="5958776"/>
                </a:lnTo>
                <a:lnTo>
                  <a:pt x="4493333" y="5958776"/>
                </a:lnTo>
                <a:lnTo>
                  <a:pt x="4493333" y="6241880"/>
                </a:lnTo>
                <a:close/>
                <a:moveTo>
                  <a:pt x="4158667" y="6538690"/>
                </a:moveTo>
                <a:lnTo>
                  <a:pt x="4158667" y="6255596"/>
                </a:lnTo>
                <a:lnTo>
                  <a:pt x="4493333" y="6255596"/>
                </a:lnTo>
                <a:lnTo>
                  <a:pt x="4493333" y="6538690"/>
                </a:lnTo>
                <a:close/>
                <a:moveTo>
                  <a:pt x="4158667" y="6835499"/>
                </a:moveTo>
                <a:lnTo>
                  <a:pt x="4158667" y="6552406"/>
                </a:lnTo>
                <a:lnTo>
                  <a:pt x="4493333" y="6552406"/>
                </a:lnTo>
                <a:lnTo>
                  <a:pt x="4493333" y="6835499"/>
                </a:lnTo>
                <a:close/>
                <a:moveTo>
                  <a:pt x="3807777" y="305593"/>
                </a:moveTo>
                <a:lnTo>
                  <a:pt x="3807777" y="22489"/>
                </a:lnTo>
                <a:lnTo>
                  <a:pt x="4142443" y="22489"/>
                </a:lnTo>
                <a:lnTo>
                  <a:pt x="4142443" y="305593"/>
                </a:lnTo>
                <a:close/>
                <a:moveTo>
                  <a:pt x="3807777" y="602413"/>
                </a:moveTo>
                <a:lnTo>
                  <a:pt x="3807777" y="319309"/>
                </a:lnTo>
                <a:lnTo>
                  <a:pt x="4142443" y="319309"/>
                </a:lnTo>
                <a:lnTo>
                  <a:pt x="4142443" y="602413"/>
                </a:lnTo>
                <a:close/>
                <a:moveTo>
                  <a:pt x="3807777" y="899223"/>
                </a:moveTo>
                <a:lnTo>
                  <a:pt x="3807777" y="616129"/>
                </a:lnTo>
                <a:lnTo>
                  <a:pt x="4142443" y="616129"/>
                </a:lnTo>
                <a:lnTo>
                  <a:pt x="4142443" y="899223"/>
                </a:lnTo>
                <a:close/>
                <a:moveTo>
                  <a:pt x="3807777" y="1196033"/>
                </a:moveTo>
                <a:lnTo>
                  <a:pt x="3807777" y="912928"/>
                </a:lnTo>
                <a:lnTo>
                  <a:pt x="4142443" y="912928"/>
                </a:lnTo>
                <a:lnTo>
                  <a:pt x="4142443" y="1196033"/>
                </a:lnTo>
                <a:close/>
                <a:moveTo>
                  <a:pt x="3807777" y="1492853"/>
                </a:moveTo>
                <a:lnTo>
                  <a:pt x="3807777" y="1209749"/>
                </a:lnTo>
                <a:lnTo>
                  <a:pt x="4142443" y="1209749"/>
                </a:lnTo>
                <a:lnTo>
                  <a:pt x="4142443" y="1492853"/>
                </a:lnTo>
                <a:close/>
                <a:moveTo>
                  <a:pt x="3807777" y="1789662"/>
                </a:moveTo>
                <a:lnTo>
                  <a:pt x="3807777" y="1506569"/>
                </a:lnTo>
                <a:lnTo>
                  <a:pt x="4142443" y="1506569"/>
                </a:lnTo>
                <a:lnTo>
                  <a:pt x="4142443" y="1789662"/>
                </a:lnTo>
                <a:close/>
                <a:moveTo>
                  <a:pt x="3807777" y="2086472"/>
                </a:moveTo>
                <a:lnTo>
                  <a:pt x="3807777" y="1803368"/>
                </a:lnTo>
                <a:lnTo>
                  <a:pt x="4142443" y="1803368"/>
                </a:lnTo>
                <a:lnTo>
                  <a:pt x="4142443" y="2086472"/>
                </a:lnTo>
                <a:close/>
                <a:moveTo>
                  <a:pt x="3807777" y="2383292"/>
                </a:moveTo>
                <a:lnTo>
                  <a:pt x="3807777" y="2100188"/>
                </a:lnTo>
                <a:lnTo>
                  <a:pt x="4142443" y="2100188"/>
                </a:lnTo>
                <a:lnTo>
                  <a:pt x="4142443" y="2383292"/>
                </a:lnTo>
                <a:close/>
                <a:moveTo>
                  <a:pt x="3807777" y="2680112"/>
                </a:moveTo>
                <a:lnTo>
                  <a:pt x="3807777" y="2397008"/>
                </a:lnTo>
                <a:lnTo>
                  <a:pt x="4142443" y="2397008"/>
                </a:lnTo>
                <a:lnTo>
                  <a:pt x="4142443" y="2680112"/>
                </a:lnTo>
                <a:close/>
                <a:moveTo>
                  <a:pt x="3807777" y="2976922"/>
                </a:moveTo>
                <a:lnTo>
                  <a:pt x="3807777" y="2693828"/>
                </a:lnTo>
                <a:lnTo>
                  <a:pt x="4142443" y="2693828"/>
                </a:lnTo>
                <a:lnTo>
                  <a:pt x="4142443" y="2976922"/>
                </a:lnTo>
                <a:close/>
                <a:moveTo>
                  <a:pt x="3807777" y="3273742"/>
                </a:moveTo>
                <a:lnTo>
                  <a:pt x="3807777" y="2990638"/>
                </a:lnTo>
                <a:lnTo>
                  <a:pt x="4142443" y="2990638"/>
                </a:lnTo>
                <a:lnTo>
                  <a:pt x="4142443" y="3273742"/>
                </a:lnTo>
                <a:close/>
                <a:moveTo>
                  <a:pt x="3807777" y="3570541"/>
                </a:moveTo>
                <a:lnTo>
                  <a:pt x="3807777" y="3287447"/>
                </a:lnTo>
                <a:lnTo>
                  <a:pt x="4142443" y="3287447"/>
                </a:lnTo>
                <a:lnTo>
                  <a:pt x="4142443" y="3570541"/>
                </a:lnTo>
                <a:close/>
                <a:moveTo>
                  <a:pt x="3807777" y="3867361"/>
                </a:moveTo>
                <a:lnTo>
                  <a:pt x="3807777" y="3584257"/>
                </a:lnTo>
                <a:lnTo>
                  <a:pt x="4142443" y="3584257"/>
                </a:lnTo>
                <a:lnTo>
                  <a:pt x="4142443" y="3867361"/>
                </a:lnTo>
                <a:close/>
                <a:moveTo>
                  <a:pt x="3807777" y="4164171"/>
                </a:moveTo>
                <a:lnTo>
                  <a:pt x="3807777" y="3881077"/>
                </a:lnTo>
                <a:lnTo>
                  <a:pt x="4142443" y="3881077"/>
                </a:lnTo>
                <a:lnTo>
                  <a:pt x="4142443" y="4164171"/>
                </a:lnTo>
                <a:close/>
                <a:moveTo>
                  <a:pt x="3807777" y="4460991"/>
                </a:moveTo>
                <a:lnTo>
                  <a:pt x="3807777" y="4177897"/>
                </a:lnTo>
                <a:lnTo>
                  <a:pt x="4142443" y="4177897"/>
                </a:lnTo>
                <a:lnTo>
                  <a:pt x="4142443" y="4460991"/>
                </a:lnTo>
                <a:close/>
                <a:moveTo>
                  <a:pt x="3807777" y="4757811"/>
                </a:moveTo>
                <a:lnTo>
                  <a:pt x="3807777" y="4474707"/>
                </a:lnTo>
                <a:lnTo>
                  <a:pt x="4142443" y="4474707"/>
                </a:lnTo>
                <a:lnTo>
                  <a:pt x="4142443" y="4757811"/>
                </a:lnTo>
                <a:close/>
                <a:moveTo>
                  <a:pt x="3807777" y="5054610"/>
                </a:moveTo>
                <a:lnTo>
                  <a:pt x="3807777" y="4771516"/>
                </a:lnTo>
                <a:lnTo>
                  <a:pt x="4142443" y="4771516"/>
                </a:lnTo>
                <a:lnTo>
                  <a:pt x="4142443" y="5054610"/>
                </a:lnTo>
                <a:close/>
                <a:moveTo>
                  <a:pt x="3807777" y="5351441"/>
                </a:moveTo>
                <a:lnTo>
                  <a:pt x="3807777" y="5068337"/>
                </a:lnTo>
                <a:lnTo>
                  <a:pt x="4142443" y="5068337"/>
                </a:lnTo>
                <a:lnTo>
                  <a:pt x="4142443" y="5351441"/>
                </a:lnTo>
                <a:close/>
                <a:moveTo>
                  <a:pt x="3807777" y="5648250"/>
                </a:moveTo>
                <a:lnTo>
                  <a:pt x="3807777" y="5365157"/>
                </a:lnTo>
                <a:lnTo>
                  <a:pt x="4142443" y="5365157"/>
                </a:lnTo>
                <a:lnTo>
                  <a:pt x="4142443" y="5648250"/>
                </a:lnTo>
                <a:close/>
                <a:moveTo>
                  <a:pt x="3807777" y="5945060"/>
                </a:moveTo>
                <a:lnTo>
                  <a:pt x="3807777" y="5661966"/>
                </a:lnTo>
                <a:lnTo>
                  <a:pt x="4142443" y="5661966"/>
                </a:lnTo>
                <a:lnTo>
                  <a:pt x="4142443" y="5945060"/>
                </a:lnTo>
                <a:close/>
                <a:moveTo>
                  <a:pt x="3807777" y="6241880"/>
                </a:moveTo>
                <a:lnTo>
                  <a:pt x="3807777" y="5958776"/>
                </a:lnTo>
                <a:lnTo>
                  <a:pt x="4142443" y="5958776"/>
                </a:lnTo>
                <a:lnTo>
                  <a:pt x="4142443" y="6241880"/>
                </a:lnTo>
                <a:close/>
                <a:moveTo>
                  <a:pt x="3807777" y="6538690"/>
                </a:moveTo>
                <a:lnTo>
                  <a:pt x="3807777" y="6255596"/>
                </a:lnTo>
                <a:lnTo>
                  <a:pt x="4142443" y="6255596"/>
                </a:lnTo>
                <a:lnTo>
                  <a:pt x="4142443" y="6538690"/>
                </a:lnTo>
                <a:close/>
                <a:moveTo>
                  <a:pt x="3807777" y="6835499"/>
                </a:moveTo>
                <a:lnTo>
                  <a:pt x="3807777" y="6552406"/>
                </a:lnTo>
                <a:lnTo>
                  <a:pt x="4142443" y="6552406"/>
                </a:lnTo>
                <a:lnTo>
                  <a:pt x="4142443" y="6835499"/>
                </a:lnTo>
                <a:close/>
                <a:moveTo>
                  <a:pt x="3456908" y="305593"/>
                </a:moveTo>
                <a:lnTo>
                  <a:pt x="3456908" y="22489"/>
                </a:lnTo>
                <a:lnTo>
                  <a:pt x="3791574" y="22489"/>
                </a:lnTo>
                <a:lnTo>
                  <a:pt x="3791574" y="305593"/>
                </a:lnTo>
                <a:close/>
                <a:moveTo>
                  <a:pt x="3456908" y="602413"/>
                </a:moveTo>
                <a:lnTo>
                  <a:pt x="3456908" y="319309"/>
                </a:lnTo>
                <a:lnTo>
                  <a:pt x="3791574" y="319309"/>
                </a:lnTo>
                <a:lnTo>
                  <a:pt x="3791574" y="602413"/>
                </a:lnTo>
                <a:close/>
                <a:moveTo>
                  <a:pt x="3456908" y="899223"/>
                </a:moveTo>
                <a:lnTo>
                  <a:pt x="3456908" y="616129"/>
                </a:lnTo>
                <a:lnTo>
                  <a:pt x="3791574" y="616129"/>
                </a:lnTo>
                <a:lnTo>
                  <a:pt x="3791574" y="899223"/>
                </a:lnTo>
                <a:close/>
                <a:moveTo>
                  <a:pt x="3456908" y="1196033"/>
                </a:moveTo>
                <a:lnTo>
                  <a:pt x="3456908" y="912928"/>
                </a:lnTo>
                <a:lnTo>
                  <a:pt x="3791574" y="912928"/>
                </a:lnTo>
                <a:lnTo>
                  <a:pt x="3791574" y="1196033"/>
                </a:lnTo>
                <a:close/>
                <a:moveTo>
                  <a:pt x="3456908" y="1492853"/>
                </a:moveTo>
                <a:lnTo>
                  <a:pt x="3456908" y="1209749"/>
                </a:lnTo>
                <a:lnTo>
                  <a:pt x="3791574" y="1209749"/>
                </a:lnTo>
                <a:lnTo>
                  <a:pt x="3791574" y="1492853"/>
                </a:lnTo>
                <a:close/>
                <a:moveTo>
                  <a:pt x="3456908" y="1789662"/>
                </a:moveTo>
                <a:lnTo>
                  <a:pt x="3456908" y="1506569"/>
                </a:lnTo>
                <a:lnTo>
                  <a:pt x="3791574" y="1506569"/>
                </a:lnTo>
                <a:lnTo>
                  <a:pt x="3791574" y="1789662"/>
                </a:lnTo>
                <a:close/>
                <a:moveTo>
                  <a:pt x="3456908" y="2086472"/>
                </a:moveTo>
                <a:lnTo>
                  <a:pt x="3456908" y="1803368"/>
                </a:lnTo>
                <a:lnTo>
                  <a:pt x="3791574" y="1803368"/>
                </a:lnTo>
                <a:lnTo>
                  <a:pt x="3791574" y="2086472"/>
                </a:lnTo>
                <a:close/>
                <a:moveTo>
                  <a:pt x="3456908" y="2383292"/>
                </a:moveTo>
                <a:lnTo>
                  <a:pt x="3456908" y="2100188"/>
                </a:lnTo>
                <a:lnTo>
                  <a:pt x="3791574" y="2100188"/>
                </a:lnTo>
                <a:lnTo>
                  <a:pt x="3791574" y="2383292"/>
                </a:lnTo>
                <a:close/>
                <a:moveTo>
                  <a:pt x="3456908" y="2680112"/>
                </a:moveTo>
                <a:lnTo>
                  <a:pt x="3456908" y="2397008"/>
                </a:lnTo>
                <a:lnTo>
                  <a:pt x="3791574" y="2397008"/>
                </a:lnTo>
                <a:lnTo>
                  <a:pt x="3791574" y="2680112"/>
                </a:lnTo>
                <a:close/>
                <a:moveTo>
                  <a:pt x="3456908" y="2976922"/>
                </a:moveTo>
                <a:lnTo>
                  <a:pt x="3456908" y="2693828"/>
                </a:lnTo>
                <a:lnTo>
                  <a:pt x="3791574" y="2693828"/>
                </a:lnTo>
                <a:lnTo>
                  <a:pt x="3791574" y="2976922"/>
                </a:lnTo>
                <a:close/>
                <a:moveTo>
                  <a:pt x="3456908" y="3273742"/>
                </a:moveTo>
                <a:lnTo>
                  <a:pt x="3456908" y="2990638"/>
                </a:lnTo>
                <a:lnTo>
                  <a:pt x="3791574" y="2990638"/>
                </a:lnTo>
                <a:lnTo>
                  <a:pt x="3791574" y="3273742"/>
                </a:lnTo>
                <a:close/>
                <a:moveTo>
                  <a:pt x="3456908" y="3570541"/>
                </a:moveTo>
                <a:lnTo>
                  <a:pt x="3456908" y="3287447"/>
                </a:lnTo>
                <a:lnTo>
                  <a:pt x="3791574" y="3287447"/>
                </a:lnTo>
                <a:lnTo>
                  <a:pt x="3791574" y="3570541"/>
                </a:lnTo>
                <a:close/>
                <a:moveTo>
                  <a:pt x="3456908" y="3867361"/>
                </a:moveTo>
                <a:lnTo>
                  <a:pt x="3456908" y="3584257"/>
                </a:lnTo>
                <a:lnTo>
                  <a:pt x="3791574" y="3584257"/>
                </a:lnTo>
                <a:lnTo>
                  <a:pt x="3791574" y="3867361"/>
                </a:lnTo>
                <a:close/>
                <a:moveTo>
                  <a:pt x="3456908" y="4164171"/>
                </a:moveTo>
                <a:lnTo>
                  <a:pt x="3456908" y="3881077"/>
                </a:lnTo>
                <a:lnTo>
                  <a:pt x="3791574" y="3881077"/>
                </a:lnTo>
                <a:lnTo>
                  <a:pt x="3791574" y="4164171"/>
                </a:lnTo>
                <a:close/>
                <a:moveTo>
                  <a:pt x="3456908" y="4460991"/>
                </a:moveTo>
                <a:lnTo>
                  <a:pt x="3456908" y="4177897"/>
                </a:lnTo>
                <a:lnTo>
                  <a:pt x="3791574" y="4177897"/>
                </a:lnTo>
                <a:lnTo>
                  <a:pt x="3791574" y="4460991"/>
                </a:lnTo>
                <a:close/>
                <a:moveTo>
                  <a:pt x="3456908" y="4757811"/>
                </a:moveTo>
                <a:lnTo>
                  <a:pt x="3456908" y="4474707"/>
                </a:lnTo>
                <a:lnTo>
                  <a:pt x="3791574" y="4474707"/>
                </a:lnTo>
                <a:lnTo>
                  <a:pt x="3791574" y="4757811"/>
                </a:lnTo>
                <a:close/>
                <a:moveTo>
                  <a:pt x="3456908" y="5054610"/>
                </a:moveTo>
                <a:lnTo>
                  <a:pt x="3456908" y="4771516"/>
                </a:lnTo>
                <a:lnTo>
                  <a:pt x="3791574" y="4771516"/>
                </a:lnTo>
                <a:lnTo>
                  <a:pt x="3791574" y="5054610"/>
                </a:lnTo>
                <a:close/>
                <a:moveTo>
                  <a:pt x="3456908" y="5351441"/>
                </a:moveTo>
                <a:lnTo>
                  <a:pt x="3456908" y="5068337"/>
                </a:lnTo>
                <a:lnTo>
                  <a:pt x="3791574" y="5068337"/>
                </a:lnTo>
                <a:lnTo>
                  <a:pt x="3791574" y="5351441"/>
                </a:lnTo>
                <a:close/>
                <a:moveTo>
                  <a:pt x="3456908" y="5648250"/>
                </a:moveTo>
                <a:lnTo>
                  <a:pt x="3456908" y="5365157"/>
                </a:lnTo>
                <a:lnTo>
                  <a:pt x="3791574" y="5365157"/>
                </a:lnTo>
                <a:lnTo>
                  <a:pt x="3791574" y="5648250"/>
                </a:lnTo>
                <a:close/>
                <a:moveTo>
                  <a:pt x="3456908" y="5945060"/>
                </a:moveTo>
                <a:lnTo>
                  <a:pt x="3456908" y="5661966"/>
                </a:lnTo>
                <a:lnTo>
                  <a:pt x="3791574" y="5661966"/>
                </a:lnTo>
                <a:lnTo>
                  <a:pt x="3791574" y="5945060"/>
                </a:lnTo>
                <a:close/>
                <a:moveTo>
                  <a:pt x="3456908" y="6241880"/>
                </a:moveTo>
                <a:lnTo>
                  <a:pt x="3456908" y="5958776"/>
                </a:lnTo>
                <a:lnTo>
                  <a:pt x="3791574" y="5958776"/>
                </a:lnTo>
                <a:lnTo>
                  <a:pt x="3791574" y="6241880"/>
                </a:lnTo>
                <a:close/>
                <a:moveTo>
                  <a:pt x="3456908" y="6538690"/>
                </a:moveTo>
                <a:lnTo>
                  <a:pt x="3456908" y="6255596"/>
                </a:lnTo>
                <a:lnTo>
                  <a:pt x="3791574" y="6255596"/>
                </a:lnTo>
                <a:lnTo>
                  <a:pt x="3791574" y="6538690"/>
                </a:lnTo>
                <a:close/>
                <a:moveTo>
                  <a:pt x="3456908" y="6835499"/>
                </a:moveTo>
                <a:lnTo>
                  <a:pt x="3456908" y="6552406"/>
                </a:lnTo>
                <a:lnTo>
                  <a:pt x="3791574" y="6552406"/>
                </a:lnTo>
                <a:lnTo>
                  <a:pt x="3791574" y="6835499"/>
                </a:lnTo>
                <a:close/>
                <a:moveTo>
                  <a:pt x="3106028" y="305593"/>
                </a:moveTo>
                <a:lnTo>
                  <a:pt x="3106028" y="22489"/>
                </a:lnTo>
                <a:lnTo>
                  <a:pt x="3440683" y="22489"/>
                </a:lnTo>
                <a:lnTo>
                  <a:pt x="3440683" y="305593"/>
                </a:lnTo>
                <a:close/>
                <a:moveTo>
                  <a:pt x="3106028" y="602413"/>
                </a:moveTo>
                <a:lnTo>
                  <a:pt x="3106028" y="319309"/>
                </a:lnTo>
                <a:lnTo>
                  <a:pt x="3440683" y="319309"/>
                </a:lnTo>
                <a:lnTo>
                  <a:pt x="3440683" y="602413"/>
                </a:lnTo>
                <a:close/>
                <a:moveTo>
                  <a:pt x="3106028" y="899223"/>
                </a:moveTo>
                <a:lnTo>
                  <a:pt x="3106028" y="616129"/>
                </a:lnTo>
                <a:lnTo>
                  <a:pt x="3440683" y="616129"/>
                </a:lnTo>
                <a:lnTo>
                  <a:pt x="3440683" y="899223"/>
                </a:lnTo>
                <a:close/>
                <a:moveTo>
                  <a:pt x="3106028" y="1196033"/>
                </a:moveTo>
                <a:lnTo>
                  <a:pt x="3106028" y="912928"/>
                </a:lnTo>
                <a:lnTo>
                  <a:pt x="3440683" y="912928"/>
                </a:lnTo>
                <a:lnTo>
                  <a:pt x="3440683" y="1196033"/>
                </a:lnTo>
                <a:close/>
                <a:moveTo>
                  <a:pt x="3106028" y="1492853"/>
                </a:moveTo>
                <a:lnTo>
                  <a:pt x="3106028" y="1209749"/>
                </a:lnTo>
                <a:lnTo>
                  <a:pt x="3440683" y="1209749"/>
                </a:lnTo>
                <a:lnTo>
                  <a:pt x="3440683" y="1492853"/>
                </a:lnTo>
                <a:close/>
                <a:moveTo>
                  <a:pt x="3106028" y="1789662"/>
                </a:moveTo>
                <a:lnTo>
                  <a:pt x="3106028" y="1506569"/>
                </a:lnTo>
                <a:lnTo>
                  <a:pt x="3440683" y="1506569"/>
                </a:lnTo>
                <a:lnTo>
                  <a:pt x="3440683" y="1789662"/>
                </a:lnTo>
                <a:close/>
                <a:moveTo>
                  <a:pt x="3106028" y="2086472"/>
                </a:moveTo>
                <a:lnTo>
                  <a:pt x="3106028" y="1803368"/>
                </a:lnTo>
                <a:lnTo>
                  <a:pt x="3440683" y="1803368"/>
                </a:lnTo>
                <a:lnTo>
                  <a:pt x="3440683" y="2086472"/>
                </a:lnTo>
                <a:close/>
                <a:moveTo>
                  <a:pt x="3106028" y="2383292"/>
                </a:moveTo>
                <a:lnTo>
                  <a:pt x="3106028" y="2100188"/>
                </a:lnTo>
                <a:lnTo>
                  <a:pt x="3440683" y="2100188"/>
                </a:lnTo>
                <a:lnTo>
                  <a:pt x="3440683" y="2383292"/>
                </a:lnTo>
                <a:close/>
                <a:moveTo>
                  <a:pt x="3106028" y="2680112"/>
                </a:moveTo>
                <a:lnTo>
                  <a:pt x="3106028" y="2397008"/>
                </a:lnTo>
                <a:lnTo>
                  <a:pt x="3440683" y="2397008"/>
                </a:lnTo>
                <a:lnTo>
                  <a:pt x="3440683" y="2680112"/>
                </a:lnTo>
                <a:close/>
                <a:moveTo>
                  <a:pt x="3106028" y="2976922"/>
                </a:moveTo>
                <a:lnTo>
                  <a:pt x="3106028" y="2693828"/>
                </a:lnTo>
                <a:lnTo>
                  <a:pt x="3440683" y="2693828"/>
                </a:lnTo>
                <a:lnTo>
                  <a:pt x="3440683" y="2976922"/>
                </a:lnTo>
                <a:close/>
                <a:moveTo>
                  <a:pt x="3106028" y="3273742"/>
                </a:moveTo>
                <a:lnTo>
                  <a:pt x="3106028" y="2990638"/>
                </a:lnTo>
                <a:lnTo>
                  <a:pt x="3440683" y="2990638"/>
                </a:lnTo>
                <a:lnTo>
                  <a:pt x="3440683" y="3273742"/>
                </a:lnTo>
                <a:close/>
                <a:moveTo>
                  <a:pt x="3106028" y="3570541"/>
                </a:moveTo>
                <a:lnTo>
                  <a:pt x="3106028" y="3287447"/>
                </a:lnTo>
                <a:lnTo>
                  <a:pt x="3440683" y="3287447"/>
                </a:lnTo>
                <a:lnTo>
                  <a:pt x="3440683" y="3570541"/>
                </a:lnTo>
                <a:close/>
                <a:moveTo>
                  <a:pt x="3106028" y="3867361"/>
                </a:moveTo>
                <a:lnTo>
                  <a:pt x="3106028" y="3584257"/>
                </a:lnTo>
                <a:lnTo>
                  <a:pt x="3440683" y="3584257"/>
                </a:lnTo>
                <a:lnTo>
                  <a:pt x="3440683" y="3867361"/>
                </a:lnTo>
                <a:close/>
                <a:moveTo>
                  <a:pt x="3106028" y="4164171"/>
                </a:moveTo>
                <a:lnTo>
                  <a:pt x="3106028" y="3881077"/>
                </a:lnTo>
                <a:lnTo>
                  <a:pt x="3440683" y="3881077"/>
                </a:lnTo>
                <a:lnTo>
                  <a:pt x="3440683" y="4164171"/>
                </a:lnTo>
                <a:close/>
                <a:moveTo>
                  <a:pt x="3106028" y="4460991"/>
                </a:moveTo>
                <a:lnTo>
                  <a:pt x="3106028" y="4177897"/>
                </a:lnTo>
                <a:lnTo>
                  <a:pt x="3440683" y="4177897"/>
                </a:lnTo>
                <a:lnTo>
                  <a:pt x="3440683" y="4460991"/>
                </a:lnTo>
                <a:close/>
                <a:moveTo>
                  <a:pt x="3106028" y="4757811"/>
                </a:moveTo>
                <a:lnTo>
                  <a:pt x="3106028" y="4474707"/>
                </a:lnTo>
                <a:lnTo>
                  <a:pt x="3440683" y="4474707"/>
                </a:lnTo>
                <a:lnTo>
                  <a:pt x="3440683" y="4757811"/>
                </a:lnTo>
                <a:close/>
                <a:moveTo>
                  <a:pt x="3106028" y="5054610"/>
                </a:moveTo>
                <a:lnTo>
                  <a:pt x="3106028" y="4771516"/>
                </a:lnTo>
                <a:lnTo>
                  <a:pt x="3440683" y="4771516"/>
                </a:lnTo>
                <a:lnTo>
                  <a:pt x="3440683" y="5054610"/>
                </a:lnTo>
                <a:close/>
                <a:moveTo>
                  <a:pt x="3106028" y="5351441"/>
                </a:moveTo>
                <a:lnTo>
                  <a:pt x="3106028" y="5068337"/>
                </a:lnTo>
                <a:lnTo>
                  <a:pt x="3440683" y="5068337"/>
                </a:lnTo>
                <a:lnTo>
                  <a:pt x="3440683" y="5351441"/>
                </a:lnTo>
                <a:close/>
                <a:moveTo>
                  <a:pt x="3106028" y="5648250"/>
                </a:moveTo>
                <a:lnTo>
                  <a:pt x="3106028" y="5365157"/>
                </a:lnTo>
                <a:lnTo>
                  <a:pt x="3440683" y="5365157"/>
                </a:lnTo>
                <a:lnTo>
                  <a:pt x="3440683" y="5648250"/>
                </a:lnTo>
                <a:close/>
                <a:moveTo>
                  <a:pt x="3106028" y="5945060"/>
                </a:moveTo>
                <a:lnTo>
                  <a:pt x="3106028" y="5661966"/>
                </a:lnTo>
                <a:lnTo>
                  <a:pt x="3440683" y="5661966"/>
                </a:lnTo>
                <a:lnTo>
                  <a:pt x="3440683" y="5945060"/>
                </a:lnTo>
                <a:close/>
                <a:moveTo>
                  <a:pt x="3106028" y="6241880"/>
                </a:moveTo>
                <a:lnTo>
                  <a:pt x="3106028" y="5958776"/>
                </a:lnTo>
                <a:lnTo>
                  <a:pt x="3440683" y="5958776"/>
                </a:lnTo>
                <a:lnTo>
                  <a:pt x="3440683" y="6241880"/>
                </a:lnTo>
                <a:close/>
                <a:moveTo>
                  <a:pt x="3106028" y="6538690"/>
                </a:moveTo>
                <a:lnTo>
                  <a:pt x="3106028" y="6255596"/>
                </a:lnTo>
                <a:lnTo>
                  <a:pt x="3440683" y="6255596"/>
                </a:lnTo>
                <a:lnTo>
                  <a:pt x="3440683" y="6538690"/>
                </a:lnTo>
                <a:close/>
                <a:moveTo>
                  <a:pt x="3106028" y="6835499"/>
                </a:moveTo>
                <a:lnTo>
                  <a:pt x="3106028" y="6552406"/>
                </a:lnTo>
                <a:lnTo>
                  <a:pt x="3440683" y="6552406"/>
                </a:lnTo>
                <a:lnTo>
                  <a:pt x="3440683" y="6835499"/>
                </a:lnTo>
                <a:close/>
                <a:moveTo>
                  <a:pt x="2755148" y="305593"/>
                </a:moveTo>
                <a:lnTo>
                  <a:pt x="2755148" y="22489"/>
                </a:lnTo>
                <a:lnTo>
                  <a:pt x="3089814" y="22489"/>
                </a:lnTo>
                <a:lnTo>
                  <a:pt x="3089814" y="305593"/>
                </a:lnTo>
                <a:close/>
                <a:moveTo>
                  <a:pt x="2755148" y="602413"/>
                </a:moveTo>
                <a:lnTo>
                  <a:pt x="2755148" y="319309"/>
                </a:lnTo>
                <a:lnTo>
                  <a:pt x="3089814" y="319309"/>
                </a:lnTo>
                <a:lnTo>
                  <a:pt x="3089814" y="602413"/>
                </a:lnTo>
                <a:close/>
                <a:moveTo>
                  <a:pt x="2755148" y="899223"/>
                </a:moveTo>
                <a:lnTo>
                  <a:pt x="2755148" y="616129"/>
                </a:lnTo>
                <a:lnTo>
                  <a:pt x="3089814" y="616129"/>
                </a:lnTo>
                <a:lnTo>
                  <a:pt x="3089814" y="899223"/>
                </a:lnTo>
                <a:close/>
                <a:moveTo>
                  <a:pt x="2755148" y="1196033"/>
                </a:moveTo>
                <a:lnTo>
                  <a:pt x="2755148" y="912928"/>
                </a:lnTo>
                <a:lnTo>
                  <a:pt x="3089814" y="912928"/>
                </a:lnTo>
                <a:lnTo>
                  <a:pt x="3089814" y="1196033"/>
                </a:lnTo>
                <a:close/>
                <a:moveTo>
                  <a:pt x="2755148" y="1492853"/>
                </a:moveTo>
                <a:lnTo>
                  <a:pt x="2755148" y="1209749"/>
                </a:lnTo>
                <a:lnTo>
                  <a:pt x="3089814" y="1209749"/>
                </a:lnTo>
                <a:lnTo>
                  <a:pt x="3089814" y="1492853"/>
                </a:lnTo>
                <a:close/>
                <a:moveTo>
                  <a:pt x="2755148" y="1789662"/>
                </a:moveTo>
                <a:lnTo>
                  <a:pt x="2755148" y="1506569"/>
                </a:lnTo>
                <a:lnTo>
                  <a:pt x="3089814" y="1506569"/>
                </a:lnTo>
                <a:lnTo>
                  <a:pt x="3089814" y="1789662"/>
                </a:lnTo>
                <a:close/>
                <a:moveTo>
                  <a:pt x="2755148" y="2086472"/>
                </a:moveTo>
                <a:lnTo>
                  <a:pt x="2755148" y="1803368"/>
                </a:lnTo>
                <a:lnTo>
                  <a:pt x="3089814" y="1803368"/>
                </a:lnTo>
                <a:lnTo>
                  <a:pt x="3089814" y="2086472"/>
                </a:lnTo>
                <a:close/>
                <a:moveTo>
                  <a:pt x="2755148" y="2383292"/>
                </a:moveTo>
                <a:lnTo>
                  <a:pt x="2755148" y="2100188"/>
                </a:lnTo>
                <a:lnTo>
                  <a:pt x="3089814" y="2100188"/>
                </a:lnTo>
                <a:lnTo>
                  <a:pt x="3089814" y="2383292"/>
                </a:lnTo>
                <a:close/>
                <a:moveTo>
                  <a:pt x="2755148" y="2680112"/>
                </a:moveTo>
                <a:lnTo>
                  <a:pt x="2755148" y="2397008"/>
                </a:lnTo>
                <a:lnTo>
                  <a:pt x="3089814" y="2397008"/>
                </a:lnTo>
                <a:lnTo>
                  <a:pt x="3089814" y="2680112"/>
                </a:lnTo>
                <a:close/>
                <a:moveTo>
                  <a:pt x="2755148" y="2976922"/>
                </a:moveTo>
                <a:lnTo>
                  <a:pt x="2755148" y="2693828"/>
                </a:lnTo>
                <a:lnTo>
                  <a:pt x="3089814" y="2693828"/>
                </a:lnTo>
                <a:lnTo>
                  <a:pt x="3089814" y="2976922"/>
                </a:lnTo>
                <a:close/>
                <a:moveTo>
                  <a:pt x="2755148" y="3273742"/>
                </a:moveTo>
                <a:lnTo>
                  <a:pt x="2755148" y="2990638"/>
                </a:lnTo>
                <a:lnTo>
                  <a:pt x="3089814" y="2990638"/>
                </a:lnTo>
                <a:lnTo>
                  <a:pt x="3089814" y="3273742"/>
                </a:lnTo>
                <a:close/>
                <a:moveTo>
                  <a:pt x="2755148" y="3570541"/>
                </a:moveTo>
                <a:lnTo>
                  <a:pt x="2755148" y="3287447"/>
                </a:lnTo>
                <a:lnTo>
                  <a:pt x="3089814" y="3287447"/>
                </a:lnTo>
                <a:lnTo>
                  <a:pt x="3089814" y="3570541"/>
                </a:lnTo>
                <a:close/>
                <a:moveTo>
                  <a:pt x="2755148" y="3867361"/>
                </a:moveTo>
                <a:lnTo>
                  <a:pt x="2755148" y="3584257"/>
                </a:lnTo>
                <a:lnTo>
                  <a:pt x="3089814" y="3584257"/>
                </a:lnTo>
                <a:lnTo>
                  <a:pt x="3089814" y="3867361"/>
                </a:lnTo>
                <a:close/>
                <a:moveTo>
                  <a:pt x="2755148" y="4164171"/>
                </a:moveTo>
                <a:lnTo>
                  <a:pt x="2755148" y="3881077"/>
                </a:lnTo>
                <a:lnTo>
                  <a:pt x="3089814" y="3881077"/>
                </a:lnTo>
                <a:lnTo>
                  <a:pt x="3089814" y="4164171"/>
                </a:lnTo>
                <a:close/>
                <a:moveTo>
                  <a:pt x="2755148" y="4460991"/>
                </a:moveTo>
                <a:lnTo>
                  <a:pt x="2755148" y="4177897"/>
                </a:lnTo>
                <a:lnTo>
                  <a:pt x="3089814" y="4177897"/>
                </a:lnTo>
                <a:lnTo>
                  <a:pt x="3089814" y="4460991"/>
                </a:lnTo>
                <a:close/>
                <a:moveTo>
                  <a:pt x="2755148" y="4757811"/>
                </a:moveTo>
                <a:lnTo>
                  <a:pt x="2755148" y="4474707"/>
                </a:lnTo>
                <a:lnTo>
                  <a:pt x="3089814" y="4474707"/>
                </a:lnTo>
                <a:lnTo>
                  <a:pt x="3089814" y="4757811"/>
                </a:lnTo>
                <a:close/>
                <a:moveTo>
                  <a:pt x="2755148" y="5054610"/>
                </a:moveTo>
                <a:lnTo>
                  <a:pt x="2755148" y="4771516"/>
                </a:lnTo>
                <a:lnTo>
                  <a:pt x="3089814" y="4771516"/>
                </a:lnTo>
                <a:lnTo>
                  <a:pt x="3089814" y="5054610"/>
                </a:lnTo>
                <a:close/>
                <a:moveTo>
                  <a:pt x="2755148" y="5351441"/>
                </a:moveTo>
                <a:lnTo>
                  <a:pt x="2755148" y="5068337"/>
                </a:lnTo>
                <a:lnTo>
                  <a:pt x="3089814" y="5068337"/>
                </a:lnTo>
                <a:lnTo>
                  <a:pt x="3089814" y="5351441"/>
                </a:lnTo>
                <a:close/>
                <a:moveTo>
                  <a:pt x="2755148" y="5648250"/>
                </a:moveTo>
                <a:lnTo>
                  <a:pt x="2755148" y="5365157"/>
                </a:lnTo>
                <a:lnTo>
                  <a:pt x="3089814" y="5365157"/>
                </a:lnTo>
                <a:lnTo>
                  <a:pt x="3089814" y="5648250"/>
                </a:lnTo>
                <a:close/>
                <a:moveTo>
                  <a:pt x="2755148" y="5945060"/>
                </a:moveTo>
                <a:lnTo>
                  <a:pt x="2755148" y="5661966"/>
                </a:lnTo>
                <a:lnTo>
                  <a:pt x="3089814" y="5661966"/>
                </a:lnTo>
                <a:lnTo>
                  <a:pt x="3089814" y="5945060"/>
                </a:lnTo>
                <a:close/>
                <a:moveTo>
                  <a:pt x="2755148" y="6241880"/>
                </a:moveTo>
                <a:lnTo>
                  <a:pt x="2755148" y="5958776"/>
                </a:lnTo>
                <a:lnTo>
                  <a:pt x="3089814" y="5958776"/>
                </a:lnTo>
                <a:lnTo>
                  <a:pt x="3089814" y="6241880"/>
                </a:lnTo>
                <a:close/>
                <a:moveTo>
                  <a:pt x="2755148" y="6538690"/>
                </a:moveTo>
                <a:lnTo>
                  <a:pt x="2755148" y="6255596"/>
                </a:lnTo>
                <a:lnTo>
                  <a:pt x="3089814" y="6255596"/>
                </a:lnTo>
                <a:lnTo>
                  <a:pt x="3089814" y="6538690"/>
                </a:lnTo>
                <a:close/>
                <a:moveTo>
                  <a:pt x="2755148" y="6835499"/>
                </a:moveTo>
                <a:lnTo>
                  <a:pt x="2755148" y="6552406"/>
                </a:lnTo>
                <a:lnTo>
                  <a:pt x="3089814" y="6552406"/>
                </a:lnTo>
                <a:lnTo>
                  <a:pt x="3089814" y="6835499"/>
                </a:lnTo>
                <a:close/>
                <a:moveTo>
                  <a:pt x="2404268" y="305593"/>
                </a:moveTo>
                <a:lnTo>
                  <a:pt x="2404268" y="22489"/>
                </a:lnTo>
                <a:lnTo>
                  <a:pt x="2738934" y="22489"/>
                </a:lnTo>
                <a:lnTo>
                  <a:pt x="2738934" y="305593"/>
                </a:lnTo>
                <a:close/>
                <a:moveTo>
                  <a:pt x="2404268" y="602413"/>
                </a:moveTo>
                <a:lnTo>
                  <a:pt x="2404268" y="319309"/>
                </a:lnTo>
                <a:lnTo>
                  <a:pt x="2738934" y="319309"/>
                </a:lnTo>
                <a:lnTo>
                  <a:pt x="2738934" y="602413"/>
                </a:lnTo>
                <a:close/>
                <a:moveTo>
                  <a:pt x="2404268" y="899223"/>
                </a:moveTo>
                <a:lnTo>
                  <a:pt x="2404268" y="616129"/>
                </a:lnTo>
                <a:lnTo>
                  <a:pt x="2738934" y="616129"/>
                </a:lnTo>
                <a:lnTo>
                  <a:pt x="2738934" y="899223"/>
                </a:lnTo>
                <a:close/>
                <a:moveTo>
                  <a:pt x="2404268" y="1196033"/>
                </a:moveTo>
                <a:lnTo>
                  <a:pt x="2404268" y="912928"/>
                </a:lnTo>
                <a:lnTo>
                  <a:pt x="2738934" y="912928"/>
                </a:lnTo>
                <a:lnTo>
                  <a:pt x="2738934" y="1196033"/>
                </a:lnTo>
                <a:close/>
                <a:moveTo>
                  <a:pt x="2404268" y="1492853"/>
                </a:moveTo>
                <a:lnTo>
                  <a:pt x="2404268" y="1209749"/>
                </a:lnTo>
                <a:lnTo>
                  <a:pt x="2738934" y="1209749"/>
                </a:lnTo>
                <a:lnTo>
                  <a:pt x="2738934" y="1492853"/>
                </a:lnTo>
                <a:close/>
                <a:moveTo>
                  <a:pt x="2404268" y="1789662"/>
                </a:moveTo>
                <a:lnTo>
                  <a:pt x="2404268" y="1506569"/>
                </a:lnTo>
                <a:lnTo>
                  <a:pt x="2738934" y="1506569"/>
                </a:lnTo>
                <a:lnTo>
                  <a:pt x="2738934" y="1789662"/>
                </a:lnTo>
                <a:close/>
                <a:moveTo>
                  <a:pt x="2404268" y="2086472"/>
                </a:moveTo>
                <a:lnTo>
                  <a:pt x="2404268" y="1803368"/>
                </a:lnTo>
                <a:lnTo>
                  <a:pt x="2738934" y="1803368"/>
                </a:lnTo>
                <a:lnTo>
                  <a:pt x="2738934" y="2086472"/>
                </a:lnTo>
                <a:close/>
                <a:moveTo>
                  <a:pt x="2404268" y="2383292"/>
                </a:moveTo>
                <a:lnTo>
                  <a:pt x="2404268" y="2100188"/>
                </a:lnTo>
                <a:lnTo>
                  <a:pt x="2738934" y="2100188"/>
                </a:lnTo>
                <a:lnTo>
                  <a:pt x="2738934" y="2383292"/>
                </a:lnTo>
                <a:close/>
                <a:moveTo>
                  <a:pt x="2404268" y="2680112"/>
                </a:moveTo>
                <a:lnTo>
                  <a:pt x="2404268" y="2397008"/>
                </a:lnTo>
                <a:lnTo>
                  <a:pt x="2738934" y="2397008"/>
                </a:lnTo>
                <a:lnTo>
                  <a:pt x="2738934" y="2680112"/>
                </a:lnTo>
                <a:close/>
                <a:moveTo>
                  <a:pt x="2404268" y="2976922"/>
                </a:moveTo>
                <a:lnTo>
                  <a:pt x="2404268" y="2693828"/>
                </a:lnTo>
                <a:lnTo>
                  <a:pt x="2738934" y="2693828"/>
                </a:lnTo>
                <a:lnTo>
                  <a:pt x="2738934" y="2976922"/>
                </a:lnTo>
                <a:close/>
                <a:moveTo>
                  <a:pt x="2404268" y="3273742"/>
                </a:moveTo>
                <a:lnTo>
                  <a:pt x="2404268" y="2990638"/>
                </a:lnTo>
                <a:lnTo>
                  <a:pt x="2738934" y="2990638"/>
                </a:lnTo>
                <a:lnTo>
                  <a:pt x="2738934" y="3273742"/>
                </a:lnTo>
                <a:close/>
                <a:moveTo>
                  <a:pt x="2404268" y="3570541"/>
                </a:moveTo>
                <a:lnTo>
                  <a:pt x="2404268" y="3287447"/>
                </a:lnTo>
                <a:lnTo>
                  <a:pt x="2738934" y="3287447"/>
                </a:lnTo>
                <a:lnTo>
                  <a:pt x="2738934" y="3570541"/>
                </a:lnTo>
                <a:close/>
                <a:moveTo>
                  <a:pt x="2404268" y="3867361"/>
                </a:moveTo>
                <a:lnTo>
                  <a:pt x="2404268" y="3584257"/>
                </a:lnTo>
                <a:lnTo>
                  <a:pt x="2738934" y="3584257"/>
                </a:lnTo>
                <a:lnTo>
                  <a:pt x="2738934" y="3867361"/>
                </a:lnTo>
                <a:close/>
                <a:moveTo>
                  <a:pt x="2404268" y="4164171"/>
                </a:moveTo>
                <a:lnTo>
                  <a:pt x="2404268" y="3881077"/>
                </a:lnTo>
                <a:lnTo>
                  <a:pt x="2738934" y="3881077"/>
                </a:lnTo>
                <a:lnTo>
                  <a:pt x="2738934" y="4164171"/>
                </a:lnTo>
                <a:close/>
                <a:moveTo>
                  <a:pt x="2404268" y="4460991"/>
                </a:moveTo>
                <a:lnTo>
                  <a:pt x="2404268" y="4177897"/>
                </a:lnTo>
                <a:lnTo>
                  <a:pt x="2738934" y="4177897"/>
                </a:lnTo>
                <a:lnTo>
                  <a:pt x="2738934" y="4460991"/>
                </a:lnTo>
                <a:close/>
                <a:moveTo>
                  <a:pt x="2404268" y="4757811"/>
                </a:moveTo>
                <a:lnTo>
                  <a:pt x="2404268" y="4474707"/>
                </a:lnTo>
                <a:lnTo>
                  <a:pt x="2738934" y="4474707"/>
                </a:lnTo>
                <a:lnTo>
                  <a:pt x="2738934" y="4757811"/>
                </a:lnTo>
                <a:close/>
                <a:moveTo>
                  <a:pt x="2404268" y="5054610"/>
                </a:moveTo>
                <a:lnTo>
                  <a:pt x="2404268" y="4771516"/>
                </a:lnTo>
                <a:lnTo>
                  <a:pt x="2738934" y="4771516"/>
                </a:lnTo>
                <a:lnTo>
                  <a:pt x="2738934" y="5054610"/>
                </a:lnTo>
                <a:close/>
                <a:moveTo>
                  <a:pt x="2404268" y="5351441"/>
                </a:moveTo>
                <a:lnTo>
                  <a:pt x="2404268" y="5068337"/>
                </a:lnTo>
                <a:lnTo>
                  <a:pt x="2738934" y="5068337"/>
                </a:lnTo>
                <a:lnTo>
                  <a:pt x="2738934" y="5351441"/>
                </a:lnTo>
                <a:close/>
                <a:moveTo>
                  <a:pt x="2404268" y="5648250"/>
                </a:moveTo>
                <a:lnTo>
                  <a:pt x="2404268" y="5365157"/>
                </a:lnTo>
                <a:lnTo>
                  <a:pt x="2738934" y="5365157"/>
                </a:lnTo>
                <a:lnTo>
                  <a:pt x="2738934" y="5648250"/>
                </a:lnTo>
                <a:close/>
                <a:moveTo>
                  <a:pt x="2404268" y="5945060"/>
                </a:moveTo>
                <a:lnTo>
                  <a:pt x="2404268" y="5661966"/>
                </a:lnTo>
                <a:lnTo>
                  <a:pt x="2738934" y="5661966"/>
                </a:lnTo>
                <a:lnTo>
                  <a:pt x="2738934" y="5945060"/>
                </a:lnTo>
                <a:close/>
                <a:moveTo>
                  <a:pt x="2404268" y="6241880"/>
                </a:moveTo>
                <a:lnTo>
                  <a:pt x="2404268" y="5958776"/>
                </a:lnTo>
                <a:lnTo>
                  <a:pt x="2738934" y="5958776"/>
                </a:lnTo>
                <a:lnTo>
                  <a:pt x="2738934" y="6241880"/>
                </a:lnTo>
                <a:close/>
                <a:moveTo>
                  <a:pt x="2404268" y="6538690"/>
                </a:moveTo>
                <a:lnTo>
                  <a:pt x="2404268" y="6255596"/>
                </a:lnTo>
                <a:lnTo>
                  <a:pt x="2738934" y="6255596"/>
                </a:lnTo>
                <a:lnTo>
                  <a:pt x="2738934" y="6538690"/>
                </a:lnTo>
                <a:close/>
                <a:moveTo>
                  <a:pt x="2404268" y="6835499"/>
                </a:moveTo>
                <a:lnTo>
                  <a:pt x="2404268" y="6552406"/>
                </a:lnTo>
                <a:lnTo>
                  <a:pt x="2738934" y="6552406"/>
                </a:lnTo>
                <a:lnTo>
                  <a:pt x="2738934" y="6835499"/>
                </a:lnTo>
                <a:close/>
                <a:moveTo>
                  <a:pt x="2053388" y="305593"/>
                </a:moveTo>
                <a:lnTo>
                  <a:pt x="2053388" y="22489"/>
                </a:lnTo>
                <a:lnTo>
                  <a:pt x="2388055" y="22489"/>
                </a:lnTo>
                <a:lnTo>
                  <a:pt x="2388055" y="305593"/>
                </a:lnTo>
                <a:close/>
                <a:moveTo>
                  <a:pt x="2053388" y="602413"/>
                </a:moveTo>
                <a:lnTo>
                  <a:pt x="2053388" y="319309"/>
                </a:lnTo>
                <a:lnTo>
                  <a:pt x="2388055" y="319309"/>
                </a:lnTo>
                <a:lnTo>
                  <a:pt x="2388055" y="602413"/>
                </a:lnTo>
                <a:close/>
                <a:moveTo>
                  <a:pt x="2053388" y="899223"/>
                </a:moveTo>
                <a:lnTo>
                  <a:pt x="2053388" y="616129"/>
                </a:lnTo>
                <a:lnTo>
                  <a:pt x="2388055" y="616129"/>
                </a:lnTo>
                <a:lnTo>
                  <a:pt x="2388055" y="899223"/>
                </a:lnTo>
                <a:close/>
                <a:moveTo>
                  <a:pt x="2053388" y="1196033"/>
                </a:moveTo>
                <a:lnTo>
                  <a:pt x="2053388" y="912928"/>
                </a:lnTo>
                <a:lnTo>
                  <a:pt x="2388055" y="912928"/>
                </a:lnTo>
                <a:lnTo>
                  <a:pt x="2388055" y="1196033"/>
                </a:lnTo>
                <a:close/>
                <a:moveTo>
                  <a:pt x="2053388" y="1492853"/>
                </a:moveTo>
                <a:lnTo>
                  <a:pt x="2053388" y="1209749"/>
                </a:lnTo>
                <a:lnTo>
                  <a:pt x="2388055" y="1209749"/>
                </a:lnTo>
                <a:lnTo>
                  <a:pt x="2388055" y="1492853"/>
                </a:lnTo>
                <a:close/>
                <a:moveTo>
                  <a:pt x="2053388" y="1789662"/>
                </a:moveTo>
                <a:lnTo>
                  <a:pt x="2053388" y="1506569"/>
                </a:lnTo>
                <a:lnTo>
                  <a:pt x="2388055" y="1506569"/>
                </a:lnTo>
                <a:lnTo>
                  <a:pt x="2388055" y="1789662"/>
                </a:lnTo>
                <a:close/>
                <a:moveTo>
                  <a:pt x="2053388" y="2086472"/>
                </a:moveTo>
                <a:lnTo>
                  <a:pt x="2053388" y="1803368"/>
                </a:lnTo>
                <a:lnTo>
                  <a:pt x="2388055" y="1803368"/>
                </a:lnTo>
                <a:lnTo>
                  <a:pt x="2388055" y="2086472"/>
                </a:lnTo>
                <a:close/>
                <a:moveTo>
                  <a:pt x="2053388" y="2383292"/>
                </a:moveTo>
                <a:lnTo>
                  <a:pt x="2053388" y="2100188"/>
                </a:lnTo>
                <a:lnTo>
                  <a:pt x="2388055" y="2100188"/>
                </a:lnTo>
                <a:lnTo>
                  <a:pt x="2388055" y="2383292"/>
                </a:lnTo>
                <a:close/>
                <a:moveTo>
                  <a:pt x="2053388" y="2680112"/>
                </a:moveTo>
                <a:lnTo>
                  <a:pt x="2053388" y="2397008"/>
                </a:lnTo>
                <a:lnTo>
                  <a:pt x="2388055" y="2397008"/>
                </a:lnTo>
                <a:lnTo>
                  <a:pt x="2388055" y="2680112"/>
                </a:lnTo>
                <a:close/>
                <a:moveTo>
                  <a:pt x="2053388" y="2976922"/>
                </a:moveTo>
                <a:lnTo>
                  <a:pt x="2053388" y="2693828"/>
                </a:lnTo>
                <a:lnTo>
                  <a:pt x="2388055" y="2693828"/>
                </a:lnTo>
                <a:lnTo>
                  <a:pt x="2388055" y="2976922"/>
                </a:lnTo>
                <a:close/>
                <a:moveTo>
                  <a:pt x="2053388" y="3273742"/>
                </a:moveTo>
                <a:lnTo>
                  <a:pt x="2053388" y="2990638"/>
                </a:lnTo>
                <a:lnTo>
                  <a:pt x="2388055" y="2990638"/>
                </a:lnTo>
                <a:lnTo>
                  <a:pt x="2388055" y="3273742"/>
                </a:lnTo>
                <a:close/>
                <a:moveTo>
                  <a:pt x="2053388" y="3570541"/>
                </a:moveTo>
                <a:lnTo>
                  <a:pt x="2053388" y="3287447"/>
                </a:lnTo>
                <a:lnTo>
                  <a:pt x="2388055" y="3287447"/>
                </a:lnTo>
                <a:lnTo>
                  <a:pt x="2388055" y="3570541"/>
                </a:lnTo>
                <a:close/>
                <a:moveTo>
                  <a:pt x="2053388" y="3867361"/>
                </a:moveTo>
                <a:lnTo>
                  <a:pt x="2053388" y="3584257"/>
                </a:lnTo>
                <a:lnTo>
                  <a:pt x="2388055" y="3584257"/>
                </a:lnTo>
                <a:lnTo>
                  <a:pt x="2388055" y="3867361"/>
                </a:lnTo>
                <a:close/>
                <a:moveTo>
                  <a:pt x="2053388" y="4164171"/>
                </a:moveTo>
                <a:lnTo>
                  <a:pt x="2053388" y="3881077"/>
                </a:lnTo>
                <a:lnTo>
                  <a:pt x="2388055" y="3881077"/>
                </a:lnTo>
                <a:lnTo>
                  <a:pt x="2388055" y="4164171"/>
                </a:lnTo>
                <a:close/>
                <a:moveTo>
                  <a:pt x="2053388" y="4460991"/>
                </a:moveTo>
                <a:lnTo>
                  <a:pt x="2053388" y="4177897"/>
                </a:lnTo>
                <a:lnTo>
                  <a:pt x="2388055" y="4177897"/>
                </a:lnTo>
                <a:lnTo>
                  <a:pt x="2388055" y="4460991"/>
                </a:lnTo>
                <a:close/>
                <a:moveTo>
                  <a:pt x="2053388" y="4757811"/>
                </a:moveTo>
                <a:lnTo>
                  <a:pt x="2053388" y="4474707"/>
                </a:lnTo>
                <a:lnTo>
                  <a:pt x="2388055" y="4474707"/>
                </a:lnTo>
                <a:lnTo>
                  <a:pt x="2388055" y="4757811"/>
                </a:lnTo>
                <a:close/>
                <a:moveTo>
                  <a:pt x="2053388" y="5054610"/>
                </a:moveTo>
                <a:lnTo>
                  <a:pt x="2053388" y="4771516"/>
                </a:lnTo>
                <a:lnTo>
                  <a:pt x="2388055" y="4771516"/>
                </a:lnTo>
                <a:lnTo>
                  <a:pt x="2388055" y="5054610"/>
                </a:lnTo>
                <a:close/>
                <a:moveTo>
                  <a:pt x="2053388" y="5351441"/>
                </a:moveTo>
                <a:lnTo>
                  <a:pt x="2053388" y="5068337"/>
                </a:lnTo>
                <a:lnTo>
                  <a:pt x="2388055" y="5068337"/>
                </a:lnTo>
                <a:lnTo>
                  <a:pt x="2388055" y="5351441"/>
                </a:lnTo>
                <a:close/>
                <a:moveTo>
                  <a:pt x="2053388" y="5648250"/>
                </a:moveTo>
                <a:lnTo>
                  <a:pt x="2053388" y="5365157"/>
                </a:lnTo>
                <a:lnTo>
                  <a:pt x="2388055" y="5365157"/>
                </a:lnTo>
                <a:lnTo>
                  <a:pt x="2388055" y="5648250"/>
                </a:lnTo>
                <a:close/>
                <a:moveTo>
                  <a:pt x="2053388" y="5945060"/>
                </a:moveTo>
                <a:lnTo>
                  <a:pt x="2053388" y="5661966"/>
                </a:lnTo>
                <a:lnTo>
                  <a:pt x="2388055" y="5661966"/>
                </a:lnTo>
                <a:lnTo>
                  <a:pt x="2388055" y="5945060"/>
                </a:lnTo>
                <a:close/>
                <a:moveTo>
                  <a:pt x="2053388" y="6241880"/>
                </a:moveTo>
                <a:lnTo>
                  <a:pt x="2053388" y="5958776"/>
                </a:lnTo>
                <a:lnTo>
                  <a:pt x="2388055" y="5958776"/>
                </a:lnTo>
                <a:lnTo>
                  <a:pt x="2388055" y="6241880"/>
                </a:lnTo>
                <a:close/>
                <a:moveTo>
                  <a:pt x="2053388" y="6538690"/>
                </a:moveTo>
                <a:lnTo>
                  <a:pt x="2053388" y="6255596"/>
                </a:lnTo>
                <a:lnTo>
                  <a:pt x="2388055" y="6255596"/>
                </a:lnTo>
                <a:lnTo>
                  <a:pt x="2388055" y="6538690"/>
                </a:lnTo>
                <a:close/>
                <a:moveTo>
                  <a:pt x="2053388" y="6835499"/>
                </a:moveTo>
                <a:lnTo>
                  <a:pt x="2053388" y="6552406"/>
                </a:lnTo>
                <a:lnTo>
                  <a:pt x="2388055" y="6552406"/>
                </a:lnTo>
                <a:lnTo>
                  <a:pt x="2388055" y="6835499"/>
                </a:lnTo>
                <a:close/>
                <a:moveTo>
                  <a:pt x="1702509" y="305593"/>
                </a:moveTo>
                <a:lnTo>
                  <a:pt x="1702509" y="22489"/>
                </a:lnTo>
                <a:lnTo>
                  <a:pt x="2037175" y="22489"/>
                </a:lnTo>
                <a:lnTo>
                  <a:pt x="2037175" y="305593"/>
                </a:lnTo>
                <a:close/>
                <a:moveTo>
                  <a:pt x="1702509" y="602413"/>
                </a:moveTo>
                <a:lnTo>
                  <a:pt x="1702509" y="319309"/>
                </a:lnTo>
                <a:lnTo>
                  <a:pt x="2037175" y="319309"/>
                </a:lnTo>
                <a:lnTo>
                  <a:pt x="2037175" y="602413"/>
                </a:lnTo>
                <a:close/>
                <a:moveTo>
                  <a:pt x="1702509" y="899223"/>
                </a:moveTo>
                <a:lnTo>
                  <a:pt x="1702509" y="616129"/>
                </a:lnTo>
                <a:lnTo>
                  <a:pt x="2037175" y="616129"/>
                </a:lnTo>
                <a:lnTo>
                  <a:pt x="2037175" y="899223"/>
                </a:lnTo>
                <a:close/>
                <a:moveTo>
                  <a:pt x="1702509" y="1196033"/>
                </a:moveTo>
                <a:lnTo>
                  <a:pt x="1702509" y="912928"/>
                </a:lnTo>
                <a:lnTo>
                  <a:pt x="2037175" y="912928"/>
                </a:lnTo>
                <a:lnTo>
                  <a:pt x="2037175" y="1196033"/>
                </a:lnTo>
                <a:close/>
                <a:moveTo>
                  <a:pt x="1702509" y="1492853"/>
                </a:moveTo>
                <a:lnTo>
                  <a:pt x="1702509" y="1209749"/>
                </a:lnTo>
                <a:lnTo>
                  <a:pt x="2037175" y="1209749"/>
                </a:lnTo>
                <a:lnTo>
                  <a:pt x="2037175" y="1492853"/>
                </a:lnTo>
                <a:close/>
                <a:moveTo>
                  <a:pt x="1702509" y="1789662"/>
                </a:moveTo>
                <a:lnTo>
                  <a:pt x="1702509" y="1506569"/>
                </a:lnTo>
                <a:lnTo>
                  <a:pt x="2037175" y="1506569"/>
                </a:lnTo>
                <a:lnTo>
                  <a:pt x="2037175" y="1789662"/>
                </a:lnTo>
                <a:close/>
                <a:moveTo>
                  <a:pt x="1702509" y="2086472"/>
                </a:moveTo>
                <a:lnTo>
                  <a:pt x="1702509" y="1803368"/>
                </a:lnTo>
                <a:lnTo>
                  <a:pt x="2037175" y="1803368"/>
                </a:lnTo>
                <a:lnTo>
                  <a:pt x="2037175" y="2086472"/>
                </a:lnTo>
                <a:close/>
                <a:moveTo>
                  <a:pt x="1702509" y="2383292"/>
                </a:moveTo>
                <a:lnTo>
                  <a:pt x="1702509" y="2100188"/>
                </a:lnTo>
                <a:lnTo>
                  <a:pt x="2037175" y="2100188"/>
                </a:lnTo>
                <a:lnTo>
                  <a:pt x="2037175" y="2383292"/>
                </a:lnTo>
                <a:close/>
                <a:moveTo>
                  <a:pt x="1702509" y="2680112"/>
                </a:moveTo>
                <a:lnTo>
                  <a:pt x="1702509" y="2397008"/>
                </a:lnTo>
                <a:lnTo>
                  <a:pt x="2037175" y="2397008"/>
                </a:lnTo>
                <a:lnTo>
                  <a:pt x="2037175" y="2680112"/>
                </a:lnTo>
                <a:close/>
                <a:moveTo>
                  <a:pt x="1702509" y="2976922"/>
                </a:moveTo>
                <a:lnTo>
                  <a:pt x="1702509" y="2693828"/>
                </a:lnTo>
                <a:lnTo>
                  <a:pt x="2037175" y="2693828"/>
                </a:lnTo>
                <a:lnTo>
                  <a:pt x="2037175" y="2976922"/>
                </a:lnTo>
                <a:close/>
                <a:moveTo>
                  <a:pt x="1702509" y="3273742"/>
                </a:moveTo>
                <a:lnTo>
                  <a:pt x="1702509" y="2990638"/>
                </a:lnTo>
                <a:lnTo>
                  <a:pt x="2037175" y="2990638"/>
                </a:lnTo>
                <a:lnTo>
                  <a:pt x="2037175" y="3273742"/>
                </a:lnTo>
                <a:close/>
                <a:moveTo>
                  <a:pt x="1702509" y="3570541"/>
                </a:moveTo>
                <a:lnTo>
                  <a:pt x="1702509" y="3287447"/>
                </a:lnTo>
                <a:lnTo>
                  <a:pt x="2037175" y="3287447"/>
                </a:lnTo>
                <a:lnTo>
                  <a:pt x="2037175" y="3570541"/>
                </a:lnTo>
                <a:close/>
                <a:moveTo>
                  <a:pt x="1702509" y="3867361"/>
                </a:moveTo>
                <a:lnTo>
                  <a:pt x="1702509" y="3584257"/>
                </a:lnTo>
                <a:lnTo>
                  <a:pt x="2037175" y="3584257"/>
                </a:lnTo>
                <a:lnTo>
                  <a:pt x="2037175" y="3867361"/>
                </a:lnTo>
                <a:close/>
                <a:moveTo>
                  <a:pt x="1702509" y="4164171"/>
                </a:moveTo>
                <a:lnTo>
                  <a:pt x="1702509" y="3881077"/>
                </a:lnTo>
                <a:lnTo>
                  <a:pt x="2037175" y="3881077"/>
                </a:lnTo>
                <a:lnTo>
                  <a:pt x="2037175" y="4164171"/>
                </a:lnTo>
                <a:close/>
                <a:moveTo>
                  <a:pt x="1702509" y="4460991"/>
                </a:moveTo>
                <a:lnTo>
                  <a:pt x="1702509" y="4177897"/>
                </a:lnTo>
                <a:lnTo>
                  <a:pt x="2037175" y="4177897"/>
                </a:lnTo>
                <a:lnTo>
                  <a:pt x="2037175" y="4460991"/>
                </a:lnTo>
                <a:close/>
                <a:moveTo>
                  <a:pt x="1702509" y="4757811"/>
                </a:moveTo>
                <a:lnTo>
                  <a:pt x="1702509" y="4474707"/>
                </a:lnTo>
                <a:lnTo>
                  <a:pt x="2037175" y="4474707"/>
                </a:lnTo>
                <a:lnTo>
                  <a:pt x="2037175" y="4757811"/>
                </a:lnTo>
                <a:close/>
                <a:moveTo>
                  <a:pt x="1702509" y="5054610"/>
                </a:moveTo>
                <a:lnTo>
                  <a:pt x="1702509" y="4771516"/>
                </a:lnTo>
                <a:lnTo>
                  <a:pt x="2037175" y="4771516"/>
                </a:lnTo>
                <a:lnTo>
                  <a:pt x="2037175" y="5054610"/>
                </a:lnTo>
                <a:close/>
                <a:moveTo>
                  <a:pt x="1702509" y="5351441"/>
                </a:moveTo>
                <a:lnTo>
                  <a:pt x="1702509" y="5068337"/>
                </a:lnTo>
                <a:lnTo>
                  <a:pt x="2037175" y="5068337"/>
                </a:lnTo>
                <a:lnTo>
                  <a:pt x="2037175" y="5351441"/>
                </a:lnTo>
                <a:close/>
                <a:moveTo>
                  <a:pt x="1702509" y="5648250"/>
                </a:moveTo>
                <a:lnTo>
                  <a:pt x="1702509" y="5365157"/>
                </a:lnTo>
                <a:lnTo>
                  <a:pt x="2037175" y="5365157"/>
                </a:lnTo>
                <a:lnTo>
                  <a:pt x="2037175" y="5648250"/>
                </a:lnTo>
                <a:close/>
                <a:moveTo>
                  <a:pt x="1702509" y="5945060"/>
                </a:moveTo>
                <a:lnTo>
                  <a:pt x="1702509" y="5661966"/>
                </a:lnTo>
                <a:lnTo>
                  <a:pt x="2037175" y="5661966"/>
                </a:lnTo>
                <a:lnTo>
                  <a:pt x="2037175" y="5945060"/>
                </a:lnTo>
                <a:close/>
                <a:moveTo>
                  <a:pt x="1702509" y="6241880"/>
                </a:moveTo>
                <a:lnTo>
                  <a:pt x="1702509" y="5958776"/>
                </a:lnTo>
                <a:lnTo>
                  <a:pt x="2037175" y="5958776"/>
                </a:lnTo>
                <a:lnTo>
                  <a:pt x="2037175" y="6241880"/>
                </a:lnTo>
                <a:close/>
                <a:moveTo>
                  <a:pt x="1702509" y="6538690"/>
                </a:moveTo>
                <a:lnTo>
                  <a:pt x="1702509" y="6255596"/>
                </a:lnTo>
                <a:lnTo>
                  <a:pt x="2037175" y="6255596"/>
                </a:lnTo>
                <a:lnTo>
                  <a:pt x="2037175" y="6538690"/>
                </a:lnTo>
                <a:close/>
                <a:moveTo>
                  <a:pt x="1702509" y="6835499"/>
                </a:moveTo>
                <a:lnTo>
                  <a:pt x="1702509" y="6552406"/>
                </a:lnTo>
                <a:lnTo>
                  <a:pt x="2037175" y="6552406"/>
                </a:lnTo>
                <a:lnTo>
                  <a:pt x="2037175" y="6835499"/>
                </a:lnTo>
                <a:close/>
                <a:moveTo>
                  <a:pt x="1351629" y="305593"/>
                </a:moveTo>
                <a:lnTo>
                  <a:pt x="1351629" y="22489"/>
                </a:lnTo>
                <a:lnTo>
                  <a:pt x="1686295" y="22489"/>
                </a:lnTo>
                <a:lnTo>
                  <a:pt x="1686295" y="305593"/>
                </a:lnTo>
                <a:close/>
                <a:moveTo>
                  <a:pt x="1351629" y="602413"/>
                </a:moveTo>
                <a:lnTo>
                  <a:pt x="1351629" y="319309"/>
                </a:lnTo>
                <a:lnTo>
                  <a:pt x="1686295" y="319309"/>
                </a:lnTo>
                <a:lnTo>
                  <a:pt x="1686295" y="602413"/>
                </a:lnTo>
                <a:close/>
                <a:moveTo>
                  <a:pt x="1351629" y="899223"/>
                </a:moveTo>
                <a:lnTo>
                  <a:pt x="1351629" y="616129"/>
                </a:lnTo>
                <a:lnTo>
                  <a:pt x="1686295" y="616129"/>
                </a:lnTo>
                <a:lnTo>
                  <a:pt x="1686295" y="899223"/>
                </a:lnTo>
                <a:close/>
                <a:moveTo>
                  <a:pt x="1351629" y="1196033"/>
                </a:moveTo>
                <a:lnTo>
                  <a:pt x="1351629" y="912928"/>
                </a:lnTo>
                <a:lnTo>
                  <a:pt x="1686295" y="912928"/>
                </a:lnTo>
                <a:lnTo>
                  <a:pt x="1686295" y="1196033"/>
                </a:lnTo>
                <a:close/>
                <a:moveTo>
                  <a:pt x="1351629" y="1492853"/>
                </a:moveTo>
                <a:lnTo>
                  <a:pt x="1351629" y="1209749"/>
                </a:lnTo>
                <a:lnTo>
                  <a:pt x="1686295" y="1209749"/>
                </a:lnTo>
                <a:lnTo>
                  <a:pt x="1686295" y="1492853"/>
                </a:lnTo>
                <a:close/>
                <a:moveTo>
                  <a:pt x="1351629" y="1789662"/>
                </a:moveTo>
                <a:lnTo>
                  <a:pt x="1351629" y="1506569"/>
                </a:lnTo>
                <a:lnTo>
                  <a:pt x="1686295" y="1506569"/>
                </a:lnTo>
                <a:lnTo>
                  <a:pt x="1686295" y="1789662"/>
                </a:lnTo>
                <a:close/>
                <a:moveTo>
                  <a:pt x="1351629" y="2086472"/>
                </a:moveTo>
                <a:lnTo>
                  <a:pt x="1351629" y="1803368"/>
                </a:lnTo>
                <a:lnTo>
                  <a:pt x="1686295" y="1803368"/>
                </a:lnTo>
                <a:lnTo>
                  <a:pt x="1686295" y="2086472"/>
                </a:lnTo>
                <a:close/>
                <a:moveTo>
                  <a:pt x="1351629" y="2383292"/>
                </a:moveTo>
                <a:lnTo>
                  <a:pt x="1351629" y="2100188"/>
                </a:lnTo>
                <a:lnTo>
                  <a:pt x="1686295" y="2100188"/>
                </a:lnTo>
                <a:lnTo>
                  <a:pt x="1686295" y="2383292"/>
                </a:lnTo>
                <a:close/>
                <a:moveTo>
                  <a:pt x="1351629" y="2680112"/>
                </a:moveTo>
                <a:lnTo>
                  <a:pt x="1351629" y="2397008"/>
                </a:lnTo>
                <a:lnTo>
                  <a:pt x="1686295" y="2397008"/>
                </a:lnTo>
                <a:lnTo>
                  <a:pt x="1686295" y="2680112"/>
                </a:lnTo>
                <a:close/>
                <a:moveTo>
                  <a:pt x="1351629" y="2976922"/>
                </a:moveTo>
                <a:lnTo>
                  <a:pt x="1351629" y="2693828"/>
                </a:lnTo>
                <a:lnTo>
                  <a:pt x="1686295" y="2693828"/>
                </a:lnTo>
                <a:lnTo>
                  <a:pt x="1686295" y="2976922"/>
                </a:lnTo>
                <a:close/>
                <a:moveTo>
                  <a:pt x="1351629" y="3273742"/>
                </a:moveTo>
                <a:lnTo>
                  <a:pt x="1351629" y="2990638"/>
                </a:lnTo>
                <a:lnTo>
                  <a:pt x="1686295" y="2990638"/>
                </a:lnTo>
                <a:lnTo>
                  <a:pt x="1686295" y="3273742"/>
                </a:lnTo>
                <a:close/>
                <a:moveTo>
                  <a:pt x="1351629" y="3570541"/>
                </a:moveTo>
                <a:lnTo>
                  <a:pt x="1351629" y="3287447"/>
                </a:lnTo>
                <a:lnTo>
                  <a:pt x="1686295" y="3287447"/>
                </a:lnTo>
                <a:lnTo>
                  <a:pt x="1686295" y="3570541"/>
                </a:lnTo>
                <a:close/>
                <a:moveTo>
                  <a:pt x="1351629" y="3867361"/>
                </a:moveTo>
                <a:lnTo>
                  <a:pt x="1351629" y="3584257"/>
                </a:lnTo>
                <a:lnTo>
                  <a:pt x="1686295" y="3584257"/>
                </a:lnTo>
                <a:lnTo>
                  <a:pt x="1686295" y="3867361"/>
                </a:lnTo>
                <a:close/>
                <a:moveTo>
                  <a:pt x="1351629" y="4164171"/>
                </a:moveTo>
                <a:lnTo>
                  <a:pt x="1351629" y="3881077"/>
                </a:lnTo>
                <a:lnTo>
                  <a:pt x="1686295" y="3881077"/>
                </a:lnTo>
                <a:lnTo>
                  <a:pt x="1686295" y="4164171"/>
                </a:lnTo>
                <a:close/>
                <a:moveTo>
                  <a:pt x="1351629" y="4460991"/>
                </a:moveTo>
                <a:lnTo>
                  <a:pt x="1351629" y="4177897"/>
                </a:lnTo>
                <a:lnTo>
                  <a:pt x="1686295" y="4177897"/>
                </a:lnTo>
                <a:lnTo>
                  <a:pt x="1686295" y="4460991"/>
                </a:lnTo>
                <a:close/>
                <a:moveTo>
                  <a:pt x="1351629" y="4757811"/>
                </a:moveTo>
                <a:lnTo>
                  <a:pt x="1351629" y="4474707"/>
                </a:lnTo>
                <a:lnTo>
                  <a:pt x="1686295" y="4474707"/>
                </a:lnTo>
                <a:lnTo>
                  <a:pt x="1686295" y="4757811"/>
                </a:lnTo>
                <a:close/>
                <a:moveTo>
                  <a:pt x="1351629" y="5054610"/>
                </a:moveTo>
                <a:lnTo>
                  <a:pt x="1351629" y="4771516"/>
                </a:lnTo>
                <a:lnTo>
                  <a:pt x="1686295" y="4771516"/>
                </a:lnTo>
                <a:lnTo>
                  <a:pt x="1686295" y="5054610"/>
                </a:lnTo>
                <a:close/>
                <a:moveTo>
                  <a:pt x="1351629" y="5351441"/>
                </a:moveTo>
                <a:lnTo>
                  <a:pt x="1351629" y="5068337"/>
                </a:lnTo>
                <a:lnTo>
                  <a:pt x="1686295" y="5068337"/>
                </a:lnTo>
                <a:lnTo>
                  <a:pt x="1686295" y="5351441"/>
                </a:lnTo>
                <a:close/>
                <a:moveTo>
                  <a:pt x="1351629" y="5648250"/>
                </a:moveTo>
                <a:lnTo>
                  <a:pt x="1351629" y="5365157"/>
                </a:lnTo>
                <a:lnTo>
                  <a:pt x="1686295" y="5365157"/>
                </a:lnTo>
                <a:lnTo>
                  <a:pt x="1686295" y="5648250"/>
                </a:lnTo>
                <a:close/>
                <a:moveTo>
                  <a:pt x="1351629" y="5945060"/>
                </a:moveTo>
                <a:lnTo>
                  <a:pt x="1351629" y="5661966"/>
                </a:lnTo>
                <a:lnTo>
                  <a:pt x="1686295" y="5661966"/>
                </a:lnTo>
                <a:lnTo>
                  <a:pt x="1686295" y="5945060"/>
                </a:lnTo>
                <a:close/>
                <a:moveTo>
                  <a:pt x="1351629" y="6241880"/>
                </a:moveTo>
                <a:lnTo>
                  <a:pt x="1351629" y="5958776"/>
                </a:lnTo>
                <a:lnTo>
                  <a:pt x="1686295" y="5958776"/>
                </a:lnTo>
                <a:lnTo>
                  <a:pt x="1686295" y="6241880"/>
                </a:lnTo>
                <a:close/>
                <a:moveTo>
                  <a:pt x="1351629" y="6538690"/>
                </a:moveTo>
                <a:lnTo>
                  <a:pt x="1351629" y="6255596"/>
                </a:lnTo>
                <a:lnTo>
                  <a:pt x="1686295" y="6255596"/>
                </a:lnTo>
                <a:lnTo>
                  <a:pt x="1686295" y="6538690"/>
                </a:lnTo>
                <a:close/>
                <a:moveTo>
                  <a:pt x="1351629" y="6835499"/>
                </a:moveTo>
                <a:lnTo>
                  <a:pt x="1351629" y="6552406"/>
                </a:lnTo>
                <a:lnTo>
                  <a:pt x="1686295" y="6552406"/>
                </a:lnTo>
                <a:lnTo>
                  <a:pt x="1686295" y="6835499"/>
                </a:lnTo>
                <a:close/>
                <a:moveTo>
                  <a:pt x="1000749" y="305593"/>
                </a:moveTo>
                <a:lnTo>
                  <a:pt x="1000749" y="22489"/>
                </a:lnTo>
                <a:lnTo>
                  <a:pt x="1335415" y="22489"/>
                </a:lnTo>
                <a:lnTo>
                  <a:pt x="1335415" y="305593"/>
                </a:lnTo>
                <a:close/>
                <a:moveTo>
                  <a:pt x="1000749" y="602413"/>
                </a:moveTo>
                <a:lnTo>
                  <a:pt x="1000749" y="319309"/>
                </a:lnTo>
                <a:lnTo>
                  <a:pt x="1335415" y="319309"/>
                </a:lnTo>
                <a:lnTo>
                  <a:pt x="1335415" y="602413"/>
                </a:lnTo>
                <a:close/>
                <a:moveTo>
                  <a:pt x="1000749" y="899223"/>
                </a:moveTo>
                <a:lnTo>
                  <a:pt x="1000749" y="616129"/>
                </a:lnTo>
                <a:lnTo>
                  <a:pt x="1335415" y="616129"/>
                </a:lnTo>
                <a:lnTo>
                  <a:pt x="1335415" y="899223"/>
                </a:lnTo>
                <a:close/>
                <a:moveTo>
                  <a:pt x="1000749" y="1196033"/>
                </a:moveTo>
                <a:lnTo>
                  <a:pt x="1000749" y="912928"/>
                </a:lnTo>
                <a:lnTo>
                  <a:pt x="1335415" y="912928"/>
                </a:lnTo>
                <a:lnTo>
                  <a:pt x="1335415" y="1196033"/>
                </a:lnTo>
                <a:close/>
                <a:moveTo>
                  <a:pt x="1000749" y="1492853"/>
                </a:moveTo>
                <a:lnTo>
                  <a:pt x="1000749" y="1209749"/>
                </a:lnTo>
                <a:lnTo>
                  <a:pt x="1335415" y="1209749"/>
                </a:lnTo>
                <a:lnTo>
                  <a:pt x="1335415" y="1492853"/>
                </a:lnTo>
                <a:close/>
                <a:moveTo>
                  <a:pt x="1000749" y="1789662"/>
                </a:moveTo>
                <a:lnTo>
                  <a:pt x="1000749" y="1506569"/>
                </a:lnTo>
                <a:lnTo>
                  <a:pt x="1335415" y="1506569"/>
                </a:lnTo>
                <a:lnTo>
                  <a:pt x="1335415" y="1789662"/>
                </a:lnTo>
                <a:close/>
                <a:moveTo>
                  <a:pt x="1000749" y="2086472"/>
                </a:moveTo>
                <a:lnTo>
                  <a:pt x="1000749" y="1803368"/>
                </a:lnTo>
                <a:lnTo>
                  <a:pt x="1335415" y="1803368"/>
                </a:lnTo>
                <a:lnTo>
                  <a:pt x="1335415" y="2086472"/>
                </a:lnTo>
                <a:close/>
                <a:moveTo>
                  <a:pt x="1000749" y="2383292"/>
                </a:moveTo>
                <a:lnTo>
                  <a:pt x="1000749" y="2100188"/>
                </a:lnTo>
                <a:lnTo>
                  <a:pt x="1335415" y="2100188"/>
                </a:lnTo>
                <a:lnTo>
                  <a:pt x="1335415" y="2383292"/>
                </a:lnTo>
                <a:close/>
                <a:moveTo>
                  <a:pt x="1000749" y="2680112"/>
                </a:moveTo>
                <a:lnTo>
                  <a:pt x="1000749" y="2397008"/>
                </a:lnTo>
                <a:lnTo>
                  <a:pt x="1335415" y="2397008"/>
                </a:lnTo>
                <a:lnTo>
                  <a:pt x="1335415" y="2680112"/>
                </a:lnTo>
                <a:close/>
                <a:moveTo>
                  <a:pt x="1000749" y="2976922"/>
                </a:moveTo>
                <a:lnTo>
                  <a:pt x="1000749" y="2693828"/>
                </a:lnTo>
                <a:lnTo>
                  <a:pt x="1335415" y="2693828"/>
                </a:lnTo>
                <a:lnTo>
                  <a:pt x="1335415" y="2976922"/>
                </a:lnTo>
                <a:close/>
                <a:moveTo>
                  <a:pt x="1000749" y="3273742"/>
                </a:moveTo>
                <a:lnTo>
                  <a:pt x="1000749" y="2990638"/>
                </a:lnTo>
                <a:lnTo>
                  <a:pt x="1335415" y="2990638"/>
                </a:lnTo>
                <a:lnTo>
                  <a:pt x="1335415" y="3273742"/>
                </a:lnTo>
                <a:close/>
                <a:moveTo>
                  <a:pt x="1000749" y="3570541"/>
                </a:moveTo>
                <a:lnTo>
                  <a:pt x="1000749" y="3287447"/>
                </a:lnTo>
                <a:lnTo>
                  <a:pt x="1335415" y="3287447"/>
                </a:lnTo>
                <a:lnTo>
                  <a:pt x="1335415" y="3570541"/>
                </a:lnTo>
                <a:close/>
                <a:moveTo>
                  <a:pt x="1000749" y="3867361"/>
                </a:moveTo>
                <a:lnTo>
                  <a:pt x="1000749" y="3584257"/>
                </a:lnTo>
                <a:lnTo>
                  <a:pt x="1335415" y="3584257"/>
                </a:lnTo>
                <a:lnTo>
                  <a:pt x="1335415" y="3867361"/>
                </a:lnTo>
                <a:close/>
                <a:moveTo>
                  <a:pt x="1000749" y="4164171"/>
                </a:moveTo>
                <a:lnTo>
                  <a:pt x="1000749" y="3881077"/>
                </a:lnTo>
                <a:lnTo>
                  <a:pt x="1335415" y="3881077"/>
                </a:lnTo>
                <a:lnTo>
                  <a:pt x="1335415" y="4164171"/>
                </a:lnTo>
                <a:close/>
                <a:moveTo>
                  <a:pt x="1000749" y="4460991"/>
                </a:moveTo>
                <a:lnTo>
                  <a:pt x="1000749" y="4177897"/>
                </a:lnTo>
                <a:lnTo>
                  <a:pt x="1335415" y="4177897"/>
                </a:lnTo>
                <a:lnTo>
                  <a:pt x="1335415" y="4460991"/>
                </a:lnTo>
                <a:close/>
                <a:moveTo>
                  <a:pt x="1000749" y="4757811"/>
                </a:moveTo>
                <a:lnTo>
                  <a:pt x="1000749" y="4474707"/>
                </a:lnTo>
                <a:lnTo>
                  <a:pt x="1335415" y="4474707"/>
                </a:lnTo>
                <a:lnTo>
                  <a:pt x="1335415" y="4757811"/>
                </a:lnTo>
                <a:close/>
                <a:moveTo>
                  <a:pt x="1000749" y="5054610"/>
                </a:moveTo>
                <a:lnTo>
                  <a:pt x="1000749" y="4771516"/>
                </a:lnTo>
                <a:lnTo>
                  <a:pt x="1335415" y="4771516"/>
                </a:lnTo>
                <a:lnTo>
                  <a:pt x="1335415" y="5054610"/>
                </a:lnTo>
                <a:close/>
                <a:moveTo>
                  <a:pt x="1000749" y="5351441"/>
                </a:moveTo>
                <a:lnTo>
                  <a:pt x="1000749" y="5068337"/>
                </a:lnTo>
                <a:lnTo>
                  <a:pt x="1335415" y="5068337"/>
                </a:lnTo>
                <a:lnTo>
                  <a:pt x="1335415" y="5351441"/>
                </a:lnTo>
                <a:close/>
                <a:moveTo>
                  <a:pt x="1000749" y="5648250"/>
                </a:moveTo>
                <a:lnTo>
                  <a:pt x="1000749" y="5365157"/>
                </a:lnTo>
                <a:lnTo>
                  <a:pt x="1335415" y="5365157"/>
                </a:lnTo>
                <a:lnTo>
                  <a:pt x="1335415" y="5648250"/>
                </a:lnTo>
                <a:close/>
                <a:moveTo>
                  <a:pt x="1000749" y="5945060"/>
                </a:moveTo>
                <a:lnTo>
                  <a:pt x="1000749" y="5661966"/>
                </a:lnTo>
                <a:lnTo>
                  <a:pt x="1335415" y="5661966"/>
                </a:lnTo>
                <a:lnTo>
                  <a:pt x="1335415" y="5945060"/>
                </a:lnTo>
                <a:close/>
                <a:moveTo>
                  <a:pt x="1000749" y="6241880"/>
                </a:moveTo>
                <a:lnTo>
                  <a:pt x="1000749" y="5958776"/>
                </a:lnTo>
                <a:lnTo>
                  <a:pt x="1335415" y="5958776"/>
                </a:lnTo>
                <a:lnTo>
                  <a:pt x="1335415" y="6241880"/>
                </a:lnTo>
                <a:close/>
                <a:moveTo>
                  <a:pt x="1000749" y="6538690"/>
                </a:moveTo>
                <a:lnTo>
                  <a:pt x="1000749" y="6255596"/>
                </a:lnTo>
                <a:lnTo>
                  <a:pt x="1335415" y="6255596"/>
                </a:lnTo>
                <a:lnTo>
                  <a:pt x="1335415" y="6538690"/>
                </a:lnTo>
                <a:close/>
                <a:moveTo>
                  <a:pt x="1000749" y="6835499"/>
                </a:moveTo>
                <a:lnTo>
                  <a:pt x="1000749" y="6552406"/>
                </a:lnTo>
                <a:lnTo>
                  <a:pt x="1335415" y="6552406"/>
                </a:lnTo>
                <a:lnTo>
                  <a:pt x="1335415" y="6835499"/>
                </a:lnTo>
                <a:close/>
                <a:moveTo>
                  <a:pt x="649880" y="305593"/>
                </a:moveTo>
                <a:lnTo>
                  <a:pt x="649880" y="22489"/>
                </a:lnTo>
                <a:lnTo>
                  <a:pt x="984535" y="22489"/>
                </a:lnTo>
                <a:lnTo>
                  <a:pt x="984535" y="305593"/>
                </a:lnTo>
                <a:close/>
                <a:moveTo>
                  <a:pt x="649880" y="602413"/>
                </a:moveTo>
                <a:lnTo>
                  <a:pt x="649880" y="319309"/>
                </a:lnTo>
                <a:lnTo>
                  <a:pt x="984535" y="319309"/>
                </a:lnTo>
                <a:lnTo>
                  <a:pt x="984535" y="602413"/>
                </a:lnTo>
                <a:close/>
                <a:moveTo>
                  <a:pt x="649880" y="899223"/>
                </a:moveTo>
                <a:lnTo>
                  <a:pt x="649880" y="616129"/>
                </a:lnTo>
                <a:lnTo>
                  <a:pt x="984535" y="616129"/>
                </a:lnTo>
                <a:lnTo>
                  <a:pt x="984535" y="899223"/>
                </a:lnTo>
                <a:close/>
                <a:moveTo>
                  <a:pt x="649880" y="1196033"/>
                </a:moveTo>
                <a:lnTo>
                  <a:pt x="649880" y="912928"/>
                </a:lnTo>
                <a:lnTo>
                  <a:pt x="984535" y="912928"/>
                </a:lnTo>
                <a:lnTo>
                  <a:pt x="984535" y="1196033"/>
                </a:lnTo>
                <a:close/>
                <a:moveTo>
                  <a:pt x="649880" y="1492853"/>
                </a:moveTo>
                <a:lnTo>
                  <a:pt x="649880" y="1209749"/>
                </a:lnTo>
                <a:lnTo>
                  <a:pt x="984535" y="1209749"/>
                </a:lnTo>
                <a:lnTo>
                  <a:pt x="984535" y="1492853"/>
                </a:lnTo>
                <a:close/>
                <a:moveTo>
                  <a:pt x="649880" y="1789662"/>
                </a:moveTo>
                <a:lnTo>
                  <a:pt x="649880" y="1506569"/>
                </a:lnTo>
                <a:lnTo>
                  <a:pt x="984535" y="1506569"/>
                </a:lnTo>
                <a:lnTo>
                  <a:pt x="984535" y="1789662"/>
                </a:lnTo>
                <a:close/>
                <a:moveTo>
                  <a:pt x="649880" y="2086472"/>
                </a:moveTo>
                <a:lnTo>
                  <a:pt x="649880" y="1803368"/>
                </a:lnTo>
                <a:lnTo>
                  <a:pt x="984535" y="1803368"/>
                </a:lnTo>
                <a:lnTo>
                  <a:pt x="984535" y="2086472"/>
                </a:lnTo>
                <a:close/>
                <a:moveTo>
                  <a:pt x="649880" y="2383292"/>
                </a:moveTo>
                <a:lnTo>
                  <a:pt x="649880" y="2100188"/>
                </a:lnTo>
                <a:lnTo>
                  <a:pt x="984535" y="2100188"/>
                </a:lnTo>
                <a:lnTo>
                  <a:pt x="984535" y="2383292"/>
                </a:lnTo>
                <a:close/>
                <a:moveTo>
                  <a:pt x="649880" y="2680112"/>
                </a:moveTo>
                <a:lnTo>
                  <a:pt x="649880" y="2397008"/>
                </a:lnTo>
                <a:lnTo>
                  <a:pt x="984535" y="2397008"/>
                </a:lnTo>
                <a:lnTo>
                  <a:pt x="984535" y="2680112"/>
                </a:lnTo>
                <a:close/>
                <a:moveTo>
                  <a:pt x="649880" y="2976922"/>
                </a:moveTo>
                <a:lnTo>
                  <a:pt x="649880" y="2693828"/>
                </a:lnTo>
                <a:lnTo>
                  <a:pt x="984535" y="2693828"/>
                </a:lnTo>
                <a:lnTo>
                  <a:pt x="984535" y="2976922"/>
                </a:lnTo>
                <a:close/>
                <a:moveTo>
                  <a:pt x="649880" y="3273742"/>
                </a:moveTo>
                <a:lnTo>
                  <a:pt x="649880" y="2990638"/>
                </a:lnTo>
                <a:lnTo>
                  <a:pt x="984535" y="2990638"/>
                </a:lnTo>
                <a:lnTo>
                  <a:pt x="984535" y="3273742"/>
                </a:lnTo>
                <a:close/>
                <a:moveTo>
                  <a:pt x="649880" y="3570541"/>
                </a:moveTo>
                <a:lnTo>
                  <a:pt x="649880" y="3287447"/>
                </a:lnTo>
                <a:lnTo>
                  <a:pt x="984535" y="3287447"/>
                </a:lnTo>
                <a:lnTo>
                  <a:pt x="984535" y="3570541"/>
                </a:lnTo>
                <a:close/>
                <a:moveTo>
                  <a:pt x="649880" y="3867361"/>
                </a:moveTo>
                <a:lnTo>
                  <a:pt x="649880" y="3584257"/>
                </a:lnTo>
                <a:lnTo>
                  <a:pt x="984535" y="3584257"/>
                </a:lnTo>
                <a:lnTo>
                  <a:pt x="984535" y="3867361"/>
                </a:lnTo>
                <a:close/>
                <a:moveTo>
                  <a:pt x="649880" y="4164171"/>
                </a:moveTo>
                <a:lnTo>
                  <a:pt x="649880" y="3881077"/>
                </a:lnTo>
                <a:lnTo>
                  <a:pt x="984535" y="3881077"/>
                </a:lnTo>
                <a:lnTo>
                  <a:pt x="984535" y="4164171"/>
                </a:lnTo>
                <a:close/>
                <a:moveTo>
                  <a:pt x="649880" y="4460991"/>
                </a:moveTo>
                <a:lnTo>
                  <a:pt x="649880" y="4177897"/>
                </a:lnTo>
                <a:lnTo>
                  <a:pt x="984535" y="4177897"/>
                </a:lnTo>
                <a:lnTo>
                  <a:pt x="984535" y="4460991"/>
                </a:lnTo>
                <a:close/>
                <a:moveTo>
                  <a:pt x="649880" y="4757811"/>
                </a:moveTo>
                <a:lnTo>
                  <a:pt x="649880" y="4474707"/>
                </a:lnTo>
                <a:lnTo>
                  <a:pt x="984535" y="4474707"/>
                </a:lnTo>
                <a:lnTo>
                  <a:pt x="984535" y="4757811"/>
                </a:lnTo>
                <a:close/>
                <a:moveTo>
                  <a:pt x="649880" y="5054610"/>
                </a:moveTo>
                <a:lnTo>
                  <a:pt x="649880" y="4771516"/>
                </a:lnTo>
                <a:lnTo>
                  <a:pt x="984535" y="4771516"/>
                </a:lnTo>
                <a:lnTo>
                  <a:pt x="984535" y="5054610"/>
                </a:lnTo>
                <a:close/>
                <a:moveTo>
                  <a:pt x="649880" y="5351441"/>
                </a:moveTo>
                <a:lnTo>
                  <a:pt x="649880" y="5068337"/>
                </a:lnTo>
                <a:lnTo>
                  <a:pt x="984535" y="5068337"/>
                </a:lnTo>
                <a:lnTo>
                  <a:pt x="984535" y="5351441"/>
                </a:lnTo>
                <a:close/>
                <a:moveTo>
                  <a:pt x="649880" y="5648250"/>
                </a:moveTo>
                <a:lnTo>
                  <a:pt x="649880" y="5365157"/>
                </a:lnTo>
                <a:lnTo>
                  <a:pt x="984535" y="5365157"/>
                </a:lnTo>
                <a:lnTo>
                  <a:pt x="984535" y="5648250"/>
                </a:lnTo>
                <a:close/>
                <a:moveTo>
                  <a:pt x="649880" y="5945060"/>
                </a:moveTo>
                <a:lnTo>
                  <a:pt x="649880" y="5661966"/>
                </a:lnTo>
                <a:lnTo>
                  <a:pt x="984535" y="5661966"/>
                </a:lnTo>
                <a:lnTo>
                  <a:pt x="984535" y="5945060"/>
                </a:lnTo>
                <a:close/>
                <a:moveTo>
                  <a:pt x="649880" y="6241880"/>
                </a:moveTo>
                <a:lnTo>
                  <a:pt x="649880" y="5958776"/>
                </a:lnTo>
                <a:lnTo>
                  <a:pt x="984535" y="5958776"/>
                </a:lnTo>
                <a:lnTo>
                  <a:pt x="984535" y="6241880"/>
                </a:lnTo>
                <a:close/>
                <a:moveTo>
                  <a:pt x="649880" y="6538690"/>
                </a:moveTo>
                <a:lnTo>
                  <a:pt x="649880" y="6255596"/>
                </a:lnTo>
                <a:lnTo>
                  <a:pt x="984535" y="6255596"/>
                </a:lnTo>
                <a:lnTo>
                  <a:pt x="984535" y="6538690"/>
                </a:lnTo>
                <a:close/>
                <a:moveTo>
                  <a:pt x="649880" y="6835499"/>
                </a:moveTo>
                <a:lnTo>
                  <a:pt x="649880" y="6552406"/>
                </a:lnTo>
                <a:lnTo>
                  <a:pt x="984535" y="6552406"/>
                </a:lnTo>
                <a:lnTo>
                  <a:pt x="984535" y="6835499"/>
                </a:lnTo>
                <a:close/>
                <a:moveTo>
                  <a:pt x="298989" y="305593"/>
                </a:moveTo>
                <a:lnTo>
                  <a:pt x="298989" y="22489"/>
                </a:lnTo>
                <a:lnTo>
                  <a:pt x="633655" y="22489"/>
                </a:lnTo>
                <a:lnTo>
                  <a:pt x="633655" y="305593"/>
                </a:lnTo>
                <a:close/>
                <a:moveTo>
                  <a:pt x="298989" y="602413"/>
                </a:moveTo>
                <a:lnTo>
                  <a:pt x="298989" y="319309"/>
                </a:lnTo>
                <a:lnTo>
                  <a:pt x="633655" y="319309"/>
                </a:lnTo>
                <a:lnTo>
                  <a:pt x="633655" y="602413"/>
                </a:lnTo>
                <a:close/>
                <a:moveTo>
                  <a:pt x="298989" y="899223"/>
                </a:moveTo>
                <a:lnTo>
                  <a:pt x="298989" y="616129"/>
                </a:lnTo>
                <a:lnTo>
                  <a:pt x="633655" y="616129"/>
                </a:lnTo>
                <a:lnTo>
                  <a:pt x="633655" y="899223"/>
                </a:lnTo>
                <a:close/>
                <a:moveTo>
                  <a:pt x="298989" y="1196033"/>
                </a:moveTo>
                <a:lnTo>
                  <a:pt x="298989" y="912928"/>
                </a:lnTo>
                <a:lnTo>
                  <a:pt x="633655" y="912928"/>
                </a:lnTo>
                <a:lnTo>
                  <a:pt x="633655" y="1196033"/>
                </a:lnTo>
                <a:close/>
                <a:moveTo>
                  <a:pt x="298989" y="1492853"/>
                </a:moveTo>
                <a:lnTo>
                  <a:pt x="298989" y="1209749"/>
                </a:lnTo>
                <a:lnTo>
                  <a:pt x="633655" y="1209749"/>
                </a:lnTo>
                <a:lnTo>
                  <a:pt x="633655" y="1492853"/>
                </a:lnTo>
                <a:close/>
                <a:moveTo>
                  <a:pt x="298989" y="1789662"/>
                </a:moveTo>
                <a:lnTo>
                  <a:pt x="298989" y="1506569"/>
                </a:lnTo>
                <a:lnTo>
                  <a:pt x="633655" y="1506569"/>
                </a:lnTo>
                <a:lnTo>
                  <a:pt x="633655" y="1789662"/>
                </a:lnTo>
                <a:close/>
                <a:moveTo>
                  <a:pt x="298989" y="2086472"/>
                </a:moveTo>
                <a:lnTo>
                  <a:pt x="298989" y="1803368"/>
                </a:lnTo>
                <a:lnTo>
                  <a:pt x="633655" y="1803368"/>
                </a:lnTo>
                <a:lnTo>
                  <a:pt x="633655" y="2086472"/>
                </a:lnTo>
                <a:close/>
                <a:moveTo>
                  <a:pt x="298989" y="2383292"/>
                </a:moveTo>
                <a:lnTo>
                  <a:pt x="298989" y="2100188"/>
                </a:lnTo>
                <a:lnTo>
                  <a:pt x="633655" y="2100188"/>
                </a:lnTo>
                <a:lnTo>
                  <a:pt x="633655" y="2383292"/>
                </a:lnTo>
                <a:close/>
                <a:moveTo>
                  <a:pt x="298989" y="2680112"/>
                </a:moveTo>
                <a:lnTo>
                  <a:pt x="298989" y="2397008"/>
                </a:lnTo>
                <a:lnTo>
                  <a:pt x="633655" y="2397008"/>
                </a:lnTo>
                <a:lnTo>
                  <a:pt x="633655" y="2680112"/>
                </a:lnTo>
                <a:close/>
                <a:moveTo>
                  <a:pt x="298989" y="2976922"/>
                </a:moveTo>
                <a:lnTo>
                  <a:pt x="298989" y="2693828"/>
                </a:lnTo>
                <a:lnTo>
                  <a:pt x="633655" y="2693828"/>
                </a:lnTo>
                <a:lnTo>
                  <a:pt x="633655" y="2976922"/>
                </a:lnTo>
                <a:close/>
                <a:moveTo>
                  <a:pt x="298989" y="3273742"/>
                </a:moveTo>
                <a:lnTo>
                  <a:pt x="298989" y="2990638"/>
                </a:lnTo>
                <a:lnTo>
                  <a:pt x="633655" y="2990638"/>
                </a:lnTo>
                <a:lnTo>
                  <a:pt x="633655" y="3273742"/>
                </a:lnTo>
                <a:close/>
                <a:moveTo>
                  <a:pt x="298989" y="3570541"/>
                </a:moveTo>
                <a:lnTo>
                  <a:pt x="298989" y="3287447"/>
                </a:lnTo>
                <a:lnTo>
                  <a:pt x="633655" y="3287447"/>
                </a:lnTo>
                <a:lnTo>
                  <a:pt x="633655" y="3570541"/>
                </a:lnTo>
                <a:close/>
                <a:moveTo>
                  <a:pt x="298989" y="3867361"/>
                </a:moveTo>
                <a:lnTo>
                  <a:pt x="298989" y="3584257"/>
                </a:lnTo>
                <a:lnTo>
                  <a:pt x="633655" y="3584257"/>
                </a:lnTo>
                <a:lnTo>
                  <a:pt x="633655" y="3867361"/>
                </a:lnTo>
                <a:close/>
                <a:moveTo>
                  <a:pt x="298989" y="4164171"/>
                </a:moveTo>
                <a:lnTo>
                  <a:pt x="298989" y="3881077"/>
                </a:lnTo>
                <a:lnTo>
                  <a:pt x="633655" y="3881077"/>
                </a:lnTo>
                <a:lnTo>
                  <a:pt x="633655" y="4164171"/>
                </a:lnTo>
                <a:close/>
                <a:moveTo>
                  <a:pt x="298989" y="4460991"/>
                </a:moveTo>
                <a:lnTo>
                  <a:pt x="298989" y="4177897"/>
                </a:lnTo>
                <a:lnTo>
                  <a:pt x="633655" y="4177897"/>
                </a:lnTo>
                <a:lnTo>
                  <a:pt x="633655" y="4460991"/>
                </a:lnTo>
                <a:close/>
                <a:moveTo>
                  <a:pt x="298989" y="4757811"/>
                </a:moveTo>
                <a:lnTo>
                  <a:pt x="298989" y="4474707"/>
                </a:lnTo>
                <a:lnTo>
                  <a:pt x="633655" y="4474707"/>
                </a:lnTo>
                <a:lnTo>
                  <a:pt x="633655" y="4757811"/>
                </a:lnTo>
                <a:close/>
                <a:moveTo>
                  <a:pt x="298989" y="5054610"/>
                </a:moveTo>
                <a:lnTo>
                  <a:pt x="298989" y="4771516"/>
                </a:lnTo>
                <a:lnTo>
                  <a:pt x="633655" y="4771516"/>
                </a:lnTo>
                <a:lnTo>
                  <a:pt x="633655" y="5054610"/>
                </a:lnTo>
                <a:close/>
                <a:moveTo>
                  <a:pt x="298989" y="5351441"/>
                </a:moveTo>
                <a:lnTo>
                  <a:pt x="298989" y="5068337"/>
                </a:lnTo>
                <a:lnTo>
                  <a:pt x="633655" y="5068337"/>
                </a:lnTo>
                <a:lnTo>
                  <a:pt x="633655" y="5351441"/>
                </a:lnTo>
                <a:close/>
                <a:moveTo>
                  <a:pt x="298989" y="5648250"/>
                </a:moveTo>
                <a:lnTo>
                  <a:pt x="298989" y="5365157"/>
                </a:lnTo>
                <a:lnTo>
                  <a:pt x="633655" y="5365157"/>
                </a:lnTo>
                <a:lnTo>
                  <a:pt x="633655" y="5648250"/>
                </a:lnTo>
                <a:close/>
                <a:moveTo>
                  <a:pt x="298989" y="5945060"/>
                </a:moveTo>
                <a:lnTo>
                  <a:pt x="298989" y="5661966"/>
                </a:lnTo>
                <a:lnTo>
                  <a:pt x="633655" y="5661966"/>
                </a:lnTo>
                <a:lnTo>
                  <a:pt x="633655" y="5945060"/>
                </a:lnTo>
                <a:close/>
                <a:moveTo>
                  <a:pt x="298989" y="6241880"/>
                </a:moveTo>
                <a:lnTo>
                  <a:pt x="298989" y="5958776"/>
                </a:lnTo>
                <a:lnTo>
                  <a:pt x="633655" y="5958776"/>
                </a:lnTo>
                <a:lnTo>
                  <a:pt x="633655" y="6241880"/>
                </a:lnTo>
                <a:close/>
                <a:moveTo>
                  <a:pt x="298989" y="6538690"/>
                </a:moveTo>
                <a:lnTo>
                  <a:pt x="298989" y="6255596"/>
                </a:lnTo>
                <a:lnTo>
                  <a:pt x="633655" y="6255596"/>
                </a:lnTo>
                <a:lnTo>
                  <a:pt x="633655" y="6538690"/>
                </a:lnTo>
                <a:close/>
                <a:moveTo>
                  <a:pt x="298989" y="6835499"/>
                </a:moveTo>
                <a:lnTo>
                  <a:pt x="298989" y="6552406"/>
                </a:lnTo>
                <a:lnTo>
                  <a:pt x="633655" y="6552406"/>
                </a:lnTo>
                <a:lnTo>
                  <a:pt x="633655" y="6835499"/>
                </a:lnTo>
                <a:close/>
                <a:moveTo>
                  <a:pt x="11527112" y="305593"/>
                </a:moveTo>
                <a:lnTo>
                  <a:pt x="11527112" y="22489"/>
                </a:lnTo>
                <a:lnTo>
                  <a:pt x="11861789" y="22489"/>
                </a:lnTo>
                <a:lnTo>
                  <a:pt x="11861789" y="305593"/>
                </a:lnTo>
                <a:close/>
              </a:path>
            </a:pathLst>
          </a:custGeom>
          <a:solidFill>
            <a:srgbClr val="3D413F">
              <a:alpha val="5030"/>
            </a:srgbClr>
          </a:solidFill>
          <a:ln>
            <a:noFill/>
          </a:ln>
        </p:spPr>
        <p:txBody>
          <a:bodyPr spcFirstLastPara="1" wrap="square" lIns="68650" tIns="34325" rIns="68650" bIns="34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/>
          </a:p>
        </p:txBody>
      </p:sp>
      <p:sp>
        <p:nvSpPr>
          <p:cNvPr id="608" name="Google Shape;608;p24"/>
          <p:cNvSpPr txBox="1">
            <a:spLocks noGrp="1"/>
          </p:cNvSpPr>
          <p:nvPr>
            <p:ph type="body" idx="1"/>
          </p:nvPr>
        </p:nvSpPr>
        <p:spPr>
          <a:xfrm>
            <a:off x="720000" y="4254175"/>
            <a:ext cx="7704000" cy="6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>
                <a:solidFill>
                  <a:schemeClr val="dk1"/>
                </a:solidFill>
              </a:defRPr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rtl="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rtl="0"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rtl="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rtl="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rtl="0"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rtl="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rtl="0">
              <a:spcBef>
                <a:spcPts val="1600"/>
              </a:spcBef>
              <a:spcAft>
                <a:spcPts val="160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grpSp>
        <p:nvGrpSpPr>
          <p:cNvPr id="609" name="Google Shape;609;p24"/>
          <p:cNvGrpSpPr/>
          <p:nvPr/>
        </p:nvGrpSpPr>
        <p:grpSpPr>
          <a:xfrm>
            <a:off x="789540" y="1614394"/>
            <a:ext cx="254056" cy="241758"/>
            <a:chOff x="2768914" y="655181"/>
            <a:chExt cx="338380" cy="321743"/>
          </a:xfrm>
        </p:grpSpPr>
        <p:sp>
          <p:nvSpPr>
            <p:cNvPr id="610" name="Google Shape;610;p24"/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611" name="Google Shape;611;p24"/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612" name="Google Shape;612;p24"/>
          <p:cNvGrpSpPr/>
          <p:nvPr/>
        </p:nvGrpSpPr>
        <p:grpSpPr>
          <a:xfrm>
            <a:off x="163282" y="3128779"/>
            <a:ext cx="1115223" cy="505646"/>
            <a:chOff x="-889965" y="517131"/>
            <a:chExt cx="2215821" cy="1003863"/>
          </a:xfrm>
        </p:grpSpPr>
        <p:sp>
          <p:nvSpPr>
            <p:cNvPr id="613" name="Google Shape;613;p24"/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614" name="Google Shape;614;p24"/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615" name="Google Shape;615;p24"/>
          <p:cNvGrpSpPr/>
          <p:nvPr/>
        </p:nvGrpSpPr>
        <p:grpSpPr>
          <a:xfrm>
            <a:off x="8090297" y="890909"/>
            <a:ext cx="1600229" cy="723488"/>
            <a:chOff x="10729875" y="529734"/>
            <a:chExt cx="3232134" cy="1460117"/>
          </a:xfrm>
        </p:grpSpPr>
        <p:sp>
          <p:nvSpPr>
            <p:cNvPr id="616" name="Google Shape;616;p24"/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617" name="Google Shape;617;p24"/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618" name="Google Shape;618;p24"/>
          <p:cNvGrpSpPr/>
          <p:nvPr/>
        </p:nvGrpSpPr>
        <p:grpSpPr>
          <a:xfrm>
            <a:off x="7765865" y="3318244"/>
            <a:ext cx="254056" cy="241758"/>
            <a:chOff x="2768914" y="655181"/>
            <a:chExt cx="338380" cy="321743"/>
          </a:xfrm>
        </p:grpSpPr>
        <p:sp>
          <p:nvSpPr>
            <p:cNvPr id="619" name="Google Shape;619;p24"/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620" name="Google Shape;620;p24"/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CUSTOM_5_1"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29"/>
          <p:cNvSpPr/>
          <p:nvPr/>
        </p:nvSpPr>
        <p:spPr>
          <a:xfrm>
            <a:off x="11720" y="0"/>
            <a:ext cx="9120584" cy="5160644"/>
          </a:xfrm>
          <a:custGeom>
            <a:avLst/>
            <a:gdLst/>
            <a:ahLst/>
            <a:cxnLst/>
            <a:rect l="l" t="t" r="r" b="b"/>
            <a:pathLst>
              <a:path w="12160778" h="6857999" extrusionOk="0">
                <a:moveTo>
                  <a:pt x="11861789" y="0"/>
                </a:moveTo>
                <a:lnTo>
                  <a:pt x="11861789" y="8784"/>
                </a:lnTo>
                <a:lnTo>
                  <a:pt x="11527122" y="8784"/>
                </a:lnTo>
                <a:lnTo>
                  <a:pt x="11527122" y="0"/>
                </a:lnTo>
                <a:lnTo>
                  <a:pt x="11510898" y="0"/>
                </a:lnTo>
                <a:lnTo>
                  <a:pt x="11510898" y="8784"/>
                </a:lnTo>
                <a:lnTo>
                  <a:pt x="11176243" y="8784"/>
                </a:lnTo>
                <a:lnTo>
                  <a:pt x="11176243" y="0"/>
                </a:lnTo>
                <a:lnTo>
                  <a:pt x="11160029" y="0"/>
                </a:lnTo>
                <a:lnTo>
                  <a:pt x="11160029" y="8784"/>
                </a:lnTo>
                <a:lnTo>
                  <a:pt x="10825363" y="8784"/>
                </a:lnTo>
                <a:lnTo>
                  <a:pt x="10825363" y="0"/>
                </a:lnTo>
                <a:lnTo>
                  <a:pt x="10809160" y="0"/>
                </a:lnTo>
                <a:lnTo>
                  <a:pt x="10809160" y="8784"/>
                </a:lnTo>
                <a:lnTo>
                  <a:pt x="10474483" y="8784"/>
                </a:lnTo>
                <a:lnTo>
                  <a:pt x="10474483" y="0"/>
                </a:lnTo>
                <a:lnTo>
                  <a:pt x="10458269" y="0"/>
                </a:lnTo>
                <a:lnTo>
                  <a:pt x="10458269" y="8784"/>
                </a:lnTo>
                <a:lnTo>
                  <a:pt x="10123603" y="8784"/>
                </a:lnTo>
                <a:lnTo>
                  <a:pt x="10123603" y="0"/>
                </a:lnTo>
                <a:lnTo>
                  <a:pt x="10107390" y="0"/>
                </a:lnTo>
                <a:lnTo>
                  <a:pt x="10107390" y="8784"/>
                </a:lnTo>
                <a:lnTo>
                  <a:pt x="9772734" y="8784"/>
                </a:lnTo>
                <a:lnTo>
                  <a:pt x="9772734" y="0"/>
                </a:lnTo>
                <a:lnTo>
                  <a:pt x="9756520" y="0"/>
                </a:lnTo>
                <a:lnTo>
                  <a:pt x="9756520" y="8784"/>
                </a:lnTo>
                <a:lnTo>
                  <a:pt x="9421844" y="8784"/>
                </a:lnTo>
                <a:lnTo>
                  <a:pt x="9421844" y="0"/>
                </a:lnTo>
                <a:lnTo>
                  <a:pt x="9405630" y="0"/>
                </a:lnTo>
                <a:lnTo>
                  <a:pt x="9405630" y="8784"/>
                </a:lnTo>
                <a:lnTo>
                  <a:pt x="9070974" y="8784"/>
                </a:lnTo>
                <a:lnTo>
                  <a:pt x="9070974" y="0"/>
                </a:lnTo>
                <a:lnTo>
                  <a:pt x="9054761" y="0"/>
                </a:lnTo>
                <a:lnTo>
                  <a:pt x="9054761" y="8784"/>
                </a:lnTo>
                <a:lnTo>
                  <a:pt x="8720094" y="8784"/>
                </a:lnTo>
                <a:lnTo>
                  <a:pt x="8720094" y="0"/>
                </a:lnTo>
                <a:lnTo>
                  <a:pt x="8703881" y="0"/>
                </a:lnTo>
                <a:lnTo>
                  <a:pt x="8703881" y="8784"/>
                </a:lnTo>
                <a:lnTo>
                  <a:pt x="8369204" y="8784"/>
                </a:lnTo>
                <a:lnTo>
                  <a:pt x="8369204" y="0"/>
                </a:lnTo>
                <a:lnTo>
                  <a:pt x="8352990" y="0"/>
                </a:lnTo>
                <a:lnTo>
                  <a:pt x="8352990" y="8784"/>
                </a:lnTo>
                <a:lnTo>
                  <a:pt x="8018335" y="8784"/>
                </a:lnTo>
                <a:lnTo>
                  <a:pt x="8018335" y="0"/>
                </a:lnTo>
                <a:lnTo>
                  <a:pt x="8002121" y="0"/>
                </a:lnTo>
                <a:lnTo>
                  <a:pt x="8002121" y="8784"/>
                </a:lnTo>
                <a:lnTo>
                  <a:pt x="7667444" y="8784"/>
                </a:lnTo>
                <a:lnTo>
                  <a:pt x="7667444" y="0"/>
                </a:lnTo>
                <a:lnTo>
                  <a:pt x="7651231" y="0"/>
                </a:lnTo>
                <a:lnTo>
                  <a:pt x="7651231" y="8784"/>
                </a:lnTo>
                <a:lnTo>
                  <a:pt x="7316575" y="8784"/>
                </a:lnTo>
                <a:lnTo>
                  <a:pt x="7316575" y="0"/>
                </a:lnTo>
                <a:lnTo>
                  <a:pt x="7300361" y="0"/>
                </a:lnTo>
                <a:lnTo>
                  <a:pt x="7300361" y="8784"/>
                </a:lnTo>
                <a:lnTo>
                  <a:pt x="6965695" y="8784"/>
                </a:lnTo>
                <a:lnTo>
                  <a:pt x="6965695" y="0"/>
                </a:lnTo>
                <a:lnTo>
                  <a:pt x="6949482" y="0"/>
                </a:lnTo>
                <a:lnTo>
                  <a:pt x="6949482" y="8784"/>
                </a:lnTo>
                <a:lnTo>
                  <a:pt x="6614805" y="8784"/>
                </a:lnTo>
                <a:lnTo>
                  <a:pt x="6614805" y="0"/>
                </a:lnTo>
                <a:lnTo>
                  <a:pt x="6598602" y="0"/>
                </a:lnTo>
                <a:lnTo>
                  <a:pt x="6598602" y="8784"/>
                </a:lnTo>
                <a:lnTo>
                  <a:pt x="6263936" y="8784"/>
                </a:lnTo>
                <a:lnTo>
                  <a:pt x="6263936" y="0"/>
                </a:lnTo>
                <a:lnTo>
                  <a:pt x="6247722" y="0"/>
                </a:lnTo>
                <a:lnTo>
                  <a:pt x="6247722" y="8784"/>
                </a:lnTo>
                <a:lnTo>
                  <a:pt x="5913056" y="8784"/>
                </a:lnTo>
                <a:lnTo>
                  <a:pt x="5913056" y="0"/>
                </a:lnTo>
                <a:lnTo>
                  <a:pt x="5896842" y="0"/>
                </a:lnTo>
                <a:lnTo>
                  <a:pt x="5896842" y="8784"/>
                </a:lnTo>
                <a:lnTo>
                  <a:pt x="5562176" y="8784"/>
                </a:lnTo>
                <a:lnTo>
                  <a:pt x="5562176" y="0"/>
                </a:lnTo>
                <a:lnTo>
                  <a:pt x="5545973" y="0"/>
                </a:lnTo>
                <a:lnTo>
                  <a:pt x="5545973" y="8784"/>
                </a:lnTo>
                <a:lnTo>
                  <a:pt x="5211307" y="8784"/>
                </a:lnTo>
                <a:lnTo>
                  <a:pt x="5211307" y="0"/>
                </a:lnTo>
                <a:lnTo>
                  <a:pt x="5195083" y="0"/>
                </a:lnTo>
                <a:lnTo>
                  <a:pt x="5195083" y="8784"/>
                </a:lnTo>
                <a:lnTo>
                  <a:pt x="4860416" y="8784"/>
                </a:lnTo>
                <a:lnTo>
                  <a:pt x="4860416" y="0"/>
                </a:lnTo>
                <a:lnTo>
                  <a:pt x="4844203" y="0"/>
                </a:lnTo>
                <a:lnTo>
                  <a:pt x="4844203" y="8784"/>
                </a:lnTo>
                <a:lnTo>
                  <a:pt x="4509547" y="8784"/>
                </a:lnTo>
                <a:lnTo>
                  <a:pt x="4509547" y="0"/>
                </a:lnTo>
                <a:lnTo>
                  <a:pt x="4493333" y="0"/>
                </a:lnTo>
                <a:lnTo>
                  <a:pt x="4493333" y="8784"/>
                </a:lnTo>
                <a:lnTo>
                  <a:pt x="4158667" y="8784"/>
                </a:lnTo>
                <a:lnTo>
                  <a:pt x="4158667" y="0"/>
                </a:lnTo>
                <a:lnTo>
                  <a:pt x="4142443" y="0"/>
                </a:lnTo>
                <a:lnTo>
                  <a:pt x="4142443" y="8784"/>
                </a:lnTo>
                <a:lnTo>
                  <a:pt x="3807777" y="8784"/>
                </a:lnTo>
                <a:lnTo>
                  <a:pt x="3807777" y="0"/>
                </a:lnTo>
                <a:lnTo>
                  <a:pt x="3791574" y="0"/>
                </a:lnTo>
                <a:lnTo>
                  <a:pt x="3791574" y="8784"/>
                </a:lnTo>
                <a:lnTo>
                  <a:pt x="3456908" y="8784"/>
                </a:lnTo>
                <a:lnTo>
                  <a:pt x="3456908" y="0"/>
                </a:lnTo>
                <a:lnTo>
                  <a:pt x="3440683" y="0"/>
                </a:lnTo>
                <a:lnTo>
                  <a:pt x="3440683" y="8784"/>
                </a:lnTo>
                <a:lnTo>
                  <a:pt x="3106028" y="8784"/>
                </a:lnTo>
                <a:lnTo>
                  <a:pt x="3106028" y="0"/>
                </a:lnTo>
                <a:lnTo>
                  <a:pt x="3089814" y="0"/>
                </a:lnTo>
                <a:lnTo>
                  <a:pt x="3089814" y="8784"/>
                </a:lnTo>
                <a:lnTo>
                  <a:pt x="2755148" y="8784"/>
                </a:lnTo>
                <a:lnTo>
                  <a:pt x="2755148" y="0"/>
                </a:lnTo>
                <a:lnTo>
                  <a:pt x="2738934" y="0"/>
                </a:lnTo>
                <a:lnTo>
                  <a:pt x="2738934" y="8784"/>
                </a:lnTo>
                <a:lnTo>
                  <a:pt x="2404268" y="8784"/>
                </a:lnTo>
                <a:lnTo>
                  <a:pt x="2404268" y="0"/>
                </a:lnTo>
                <a:lnTo>
                  <a:pt x="2388055" y="0"/>
                </a:lnTo>
                <a:lnTo>
                  <a:pt x="2388055" y="8784"/>
                </a:lnTo>
                <a:lnTo>
                  <a:pt x="2053388" y="8784"/>
                </a:lnTo>
                <a:lnTo>
                  <a:pt x="2053388" y="0"/>
                </a:lnTo>
                <a:lnTo>
                  <a:pt x="2037175" y="0"/>
                </a:lnTo>
                <a:lnTo>
                  <a:pt x="2037175" y="8784"/>
                </a:lnTo>
                <a:lnTo>
                  <a:pt x="1702509" y="8784"/>
                </a:lnTo>
                <a:lnTo>
                  <a:pt x="1702509" y="0"/>
                </a:lnTo>
                <a:lnTo>
                  <a:pt x="1686295" y="0"/>
                </a:lnTo>
                <a:lnTo>
                  <a:pt x="1686295" y="8784"/>
                </a:lnTo>
                <a:lnTo>
                  <a:pt x="1351629" y="8784"/>
                </a:lnTo>
                <a:lnTo>
                  <a:pt x="1351629" y="0"/>
                </a:lnTo>
                <a:lnTo>
                  <a:pt x="1335415" y="0"/>
                </a:lnTo>
                <a:lnTo>
                  <a:pt x="1335415" y="8784"/>
                </a:lnTo>
                <a:lnTo>
                  <a:pt x="1000749" y="8784"/>
                </a:lnTo>
                <a:lnTo>
                  <a:pt x="1000749" y="0"/>
                </a:lnTo>
                <a:lnTo>
                  <a:pt x="984535" y="0"/>
                </a:lnTo>
                <a:lnTo>
                  <a:pt x="984535" y="8784"/>
                </a:lnTo>
                <a:lnTo>
                  <a:pt x="649880" y="8784"/>
                </a:lnTo>
                <a:lnTo>
                  <a:pt x="649880" y="0"/>
                </a:lnTo>
                <a:lnTo>
                  <a:pt x="633655" y="0"/>
                </a:lnTo>
                <a:lnTo>
                  <a:pt x="633655" y="8784"/>
                </a:lnTo>
                <a:lnTo>
                  <a:pt x="299000" y="8784"/>
                </a:lnTo>
                <a:lnTo>
                  <a:pt x="299000" y="0"/>
                </a:lnTo>
                <a:lnTo>
                  <a:pt x="282776" y="0"/>
                </a:lnTo>
                <a:lnTo>
                  <a:pt x="282776" y="8784"/>
                </a:lnTo>
                <a:lnTo>
                  <a:pt x="0" y="8784"/>
                </a:lnTo>
                <a:lnTo>
                  <a:pt x="0" y="22489"/>
                </a:lnTo>
                <a:lnTo>
                  <a:pt x="282776" y="22489"/>
                </a:lnTo>
                <a:lnTo>
                  <a:pt x="282776" y="305593"/>
                </a:lnTo>
                <a:lnTo>
                  <a:pt x="0" y="305593"/>
                </a:lnTo>
                <a:lnTo>
                  <a:pt x="0" y="319309"/>
                </a:lnTo>
                <a:lnTo>
                  <a:pt x="282776" y="319309"/>
                </a:lnTo>
                <a:lnTo>
                  <a:pt x="282776" y="602413"/>
                </a:lnTo>
                <a:lnTo>
                  <a:pt x="0" y="602413"/>
                </a:lnTo>
                <a:lnTo>
                  <a:pt x="0" y="616129"/>
                </a:lnTo>
                <a:lnTo>
                  <a:pt x="282776" y="616129"/>
                </a:lnTo>
                <a:lnTo>
                  <a:pt x="282776" y="899223"/>
                </a:lnTo>
                <a:lnTo>
                  <a:pt x="0" y="899223"/>
                </a:lnTo>
                <a:lnTo>
                  <a:pt x="0" y="912939"/>
                </a:lnTo>
                <a:lnTo>
                  <a:pt x="282776" y="912939"/>
                </a:lnTo>
                <a:lnTo>
                  <a:pt x="282776" y="1196033"/>
                </a:lnTo>
                <a:lnTo>
                  <a:pt x="0" y="1196033"/>
                </a:lnTo>
                <a:lnTo>
                  <a:pt x="0" y="1209749"/>
                </a:lnTo>
                <a:lnTo>
                  <a:pt x="282776" y="1209749"/>
                </a:lnTo>
                <a:lnTo>
                  <a:pt x="282776" y="1492853"/>
                </a:lnTo>
                <a:lnTo>
                  <a:pt x="0" y="1492853"/>
                </a:lnTo>
                <a:lnTo>
                  <a:pt x="0" y="1506569"/>
                </a:lnTo>
                <a:lnTo>
                  <a:pt x="282776" y="1506569"/>
                </a:lnTo>
                <a:lnTo>
                  <a:pt x="282776" y="1789662"/>
                </a:lnTo>
                <a:lnTo>
                  <a:pt x="0" y="1789662"/>
                </a:lnTo>
                <a:lnTo>
                  <a:pt x="0" y="1803378"/>
                </a:lnTo>
                <a:lnTo>
                  <a:pt x="282776" y="1803378"/>
                </a:lnTo>
                <a:lnTo>
                  <a:pt x="282776" y="2086472"/>
                </a:lnTo>
                <a:lnTo>
                  <a:pt x="0" y="2086472"/>
                </a:lnTo>
                <a:lnTo>
                  <a:pt x="0" y="2100188"/>
                </a:lnTo>
                <a:lnTo>
                  <a:pt x="282776" y="2100188"/>
                </a:lnTo>
                <a:lnTo>
                  <a:pt x="282776" y="2383292"/>
                </a:lnTo>
                <a:lnTo>
                  <a:pt x="0" y="2383292"/>
                </a:lnTo>
                <a:lnTo>
                  <a:pt x="0" y="2397008"/>
                </a:lnTo>
                <a:lnTo>
                  <a:pt x="282776" y="2397008"/>
                </a:lnTo>
                <a:lnTo>
                  <a:pt x="282776" y="2680112"/>
                </a:lnTo>
                <a:lnTo>
                  <a:pt x="0" y="2680112"/>
                </a:lnTo>
                <a:lnTo>
                  <a:pt x="0" y="2693828"/>
                </a:lnTo>
                <a:lnTo>
                  <a:pt x="282776" y="2693828"/>
                </a:lnTo>
                <a:lnTo>
                  <a:pt x="282776" y="2976922"/>
                </a:lnTo>
                <a:lnTo>
                  <a:pt x="0" y="2976922"/>
                </a:lnTo>
                <a:lnTo>
                  <a:pt x="0" y="2990638"/>
                </a:lnTo>
                <a:lnTo>
                  <a:pt x="282776" y="2990638"/>
                </a:lnTo>
                <a:lnTo>
                  <a:pt x="282776" y="3273742"/>
                </a:lnTo>
                <a:lnTo>
                  <a:pt x="0" y="3273742"/>
                </a:lnTo>
                <a:lnTo>
                  <a:pt x="0" y="3287447"/>
                </a:lnTo>
                <a:lnTo>
                  <a:pt x="282776" y="3287447"/>
                </a:lnTo>
                <a:lnTo>
                  <a:pt x="282776" y="3570541"/>
                </a:lnTo>
                <a:lnTo>
                  <a:pt x="0" y="3570541"/>
                </a:lnTo>
                <a:lnTo>
                  <a:pt x="0" y="3584257"/>
                </a:lnTo>
                <a:lnTo>
                  <a:pt x="282776" y="3584257"/>
                </a:lnTo>
                <a:lnTo>
                  <a:pt x="282776" y="3867361"/>
                </a:lnTo>
                <a:lnTo>
                  <a:pt x="0" y="3867361"/>
                </a:lnTo>
                <a:lnTo>
                  <a:pt x="0" y="3881088"/>
                </a:lnTo>
                <a:lnTo>
                  <a:pt x="282776" y="3881088"/>
                </a:lnTo>
                <a:lnTo>
                  <a:pt x="282776" y="4164171"/>
                </a:lnTo>
                <a:lnTo>
                  <a:pt x="0" y="4164171"/>
                </a:lnTo>
                <a:lnTo>
                  <a:pt x="0" y="4177897"/>
                </a:lnTo>
                <a:lnTo>
                  <a:pt x="282776" y="4177897"/>
                </a:lnTo>
                <a:lnTo>
                  <a:pt x="282776" y="4460991"/>
                </a:lnTo>
                <a:lnTo>
                  <a:pt x="0" y="4460991"/>
                </a:lnTo>
                <a:lnTo>
                  <a:pt x="0" y="4474707"/>
                </a:lnTo>
                <a:lnTo>
                  <a:pt x="282776" y="4474707"/>
                </a:lnTo>
                <a:lnTo>
                  <a:pt x="282776" y="4757811"/>
                </a:lnTo>
                <a:lnTo>
                  <a:pt x="0" y="4757811"/>
                </a:lnTo>
                <a:lnTo>
                  <a:pt x="0" y="4771527"/>
                </a:lnTo>
                <a:lnTo>
                  <a:pt x="282776" y="4771527"/>
                </a:lnTo>
                <a:lnTo>
                  <a:pt x="282776" y="5054610"/>
                </a:lnTo>
                <a:lnTo>
                  <a:pt x="0" y="5054610"/>
                </a:lnTo>
                <a:lnTo>
                  <a:pt x="0" y="5068337"/>
                </a:lnTo>
                <a:lnTo>
                  <a:pt x="282776" y="5068337"/>
                </a:lnTo>
                <a:lnTo>
                  <a:pt x="282776" y="5351441"/>
                </a:lnTo>
                <a:lnTo>
                  <a:pt x="0" y="5351441"/>
                </a:lnTo>
                <a:lnTo>
                  <a:pt x="0" y="5365157"/>
                </a:lnTo>
                <a:lnTo>
                  <a:pt x="282776" y="5365157"/>
                </a:lnTo>
                <a:lnTo>
                  <a:pt x="282776" y="5648250"/>
                </a:lnTo>
                <a:lnTo>
                  <a:pt x="0" y="5648250"/>
                </a:lnTo>
                <a:lnTo>
                  <a:pt x="0" y="5661966"/>
                </a:lnTo>
                <a:lnTo>
                  <a:pt x="282776" y="5661966"/>
                </a:lnTo>
                <a:lnTo>
                  <a:pt x="282776" y="5945060"/>
                </a:lnTo>
                <a:lnTo>
                  <a:pt x="0" y="5945060"/>
                </a:lnTo>
                <a:lnTo>
                  <a:pt x="0" y="5958776"/>
                </a:lnTo>
                <a:lnTo>
                  <a:pt x="282776" y="5958776"/>
                </a:lnTo>
                <a:lnTo>
                  <a:pt x="282776" y="6241880"/>
                </a:lnTo>
                <a:lnTo>
                  <a:pt x="0" y="6241880"/>
                </a:lnTo>
                <a:lnTo>
                  <a:pt x="0" y="6255596"/>
                </a:lnTo>
                <a:lnTo>
                  <a:pt x="282776" y="6255596"/>
                </a:lnTo>
                <a:lnTo>
                  <a:pt x="282776" y="6538690"/>
                </a:lnTo>
                <a:lnTo>
                  <a:pt x="0" y="6538690"/>
                </a:lnTo>
                <a:lnTo>
                  <a:pt x="0" y="6552406"/>
                </a:lnTo>
                <a:lnTo>
                  <a:pt x="282776" y="6552406"/>
                </a:lnTo>
                <a:lnTo>
                  <a:pt x="282776" y="6835499"/>
                </a:lnTo>
                <a:lnTo>
                  <a:pt x="0" y="6835499"/>
                </a:lnTo>
                <a:lnTo>
                  <a:pt x="0" y="6849215"/>
                </a:lnTo>
                <a:lnTo>
                  <a:pt x="282776" y="6849215"/>
                </a:lnTo>
                <a:lnTo>
                  <a:pt x="282776" y="6857999"/>
                </a:lnTo>
                <a:lnTo>
                  <a:pt x="299000" y="6857999"/>
                </a:lnTo>
                <a:lnTo>
                  <a:pt x="299000" y="6849215"/>
                </a:lnTo>
                <a:lnTo>
                  <a:pt x="633655" y="6849215"/>
                </a:lnTo>
                <a:lnTo>
                  <a:pt x="633655" y="6857999"/>
                </a:lnTo>
                <a:lnTo>
                  <a:pt x="649880" y="6857999"/>
                </a:lnTo>
                <a:lnTo>
                  <a:pt x="649880" y="6849215"/>
                </a:lnTo>
                <a:lnTo>
                  <a:pt x="984535" y="6849215"/>
                </a:lnTo>
                <a:lnTo>
                  <a:pt x="984535" y="6857999"/>
                </a:lnTo>
                <a:lnTo>
                  <a:pt x="1000749" y="6857999"/>
                </a:lnTo>
                <a:lnTo>
                  <a:pt x="1000749" y="6849215"/>
                </a:lnTo>
                <a:lnTo>
                  <a:pt x="1335415" y="6849215"/>
                </a:lnTo>
                <a:lnTo>
                  <a:pt x="1335415" y="6857999"/>
                </a:lnTo>
                <a:lnTo>
                  <a:pt x="1351629" y="6857999"/>
                </a:lnTo>
                <a:lnTo>
                  <a:pt x="1351629" y="6849215"/>
                </a:lnTo>
                <a:lnTo>
                  <a:pt x="1686295" y="6849215"/>
                </a:lnTo>
                <a:lnTo>
                  <a:pt x="1686295" y="6857999"/>
                </a:lnTo>
                <a:lnTo>
                  <a:pt x="1702509" y="6857999"/>
                </a:lnTo>
                <a:lnTo>
                  <a:pt x="1702509" y="6849215"/>
                </a:lnTo>
                <a:lnTo>
                  <a:pt x="2037175" y="6849215"/>
                </a:lnTo>
                <a:lnTo>
                  <a:pt x="2037175" y="6857999"/>
                </a:lnTo>
                <a:lnTo>
                  <a:pt x="2053388" y="6857999"/>
                </a:lnTo>
                <a:lnTo>
                  <a:pt x="2053388" y="6849215"/>
                </a:lnTo>
                <a:lnTo>
                  <a:pt x="2388055" y="6849215"/>
                </a:lnTo>
                <a:lnTo>
                  <a:pt x="2388055" y="6857999"/>
                </a:lnTo>
                <a:lnTo>
                  <a:pt x="2404268" y="6857999"/>
                </a:lnTo>
                <a:lnTo>
                  <a:pt x="2404268" y="6849215"/>
                </a:lnTo>
                <a:lnTo>
                  <a:pt x="2738934" y="6849215"/>
                </a:lnTo>
                <a:lnTo>
                  <a:pt x="2738934" y="6857999"/>
                </a:lnTo>
                <a:lnTo>
                  <a:pt x="2755148" y="6857999"/>
                </a:lnTo>
                <a:lnTo>
                  <a:pt x="2755148" y="6849215"/>
                </a:lnTo>
                <a:lnTo>
                  <a:pt x="3089814" y="6849215"/>
                </a:lnTo>
                <a:lnTo>
                  <a:pt x="3089814" y="6857999"/>
                </a:lnTo>
                <a:lnTo>
                  <a:pt x="3106028" y="6857999"/>
                </a:lnTo>
                <a:lnTo>
                  <a:pt x="3106028" y="6849215"/>
                </a:lnTo>
                <a:lnTo>
                  <a:pt x="3440683" y="6849215"/>
                </a:lnTo>
                <a:lnTo>
                  <a:pt x="3440683" y="6857999"/>
                </a:lnTo>
                <a:lnTo>
                  <a:pt x="3456908" y="6857999"/>
                </a:lnTo>
                <a:lnTo>
                  <a:pt x="3456908" y="6849215"/>
                </a:lnTo>
                <a:lnTo>
                  <a:pt x="3791574" y="6849215"/>
                </a:lnTo>
                <a:lnTo>
                  <a:pt x="3791574" y="6857999"/>
                </a:lnTo>
                <a:lnTo>
                  <a:pt x="3807777" y="6857999"/>
                </a:lnTo>
                <a:lnTo>
                  <a:pt x="3807777" y="6849215"/>
                </a:lnTo>
                <a:lnTo>
                  <a:pt x="4142443" y="6849215"/>
                </a:lnTo>
                <a:lnTo>
                  <a:pt x="4142443" y="6857999"/>
                </a:lnTo>
                <a:lnTo>
                  <a:pt x="4158667" y="6857999"/>
                </a:lnTo>
                <a:lnTo>
                  <a:pt x="4158667" y="6849215"/>
                </a:lnTo>
                <a:lnTo>
                  <a:pt x="4493333" y="6849215"/>
                </a:lnTo>
                <a:lnTo>
                  <a:pt x="4493333" y="6857999"/>
                </a:lnTo>
                <a:lnTo>
                  <a:pt x="4509547" y="6857999"/>
                </a:lnTo>
                <a:lnTo>
                  <a:pt x="4509547" y="6849215"/>
                </a:lnTo>
                <a:lnTo>
                  <a:pt x="4844203" y="6849215"/>
                </a:lnTo>
                <a:lnTo>
                  <a:pt x="4844203" y="6857999"/>
                </a:lnTo>
                <a:lnTo>
                  <a:pt x="4860416" y="6857999"/>
                </a:lnTo>
                <a:lnTo>
                  <a:pt x="4860416" y="6849215"/>
                </a:lnTo>
                <a:lnTo>
                  <a:pt x="5195083" y="6849215"/>
                </a:lnTo>
                <a:lnTo>
                  <a:pt x="5195083" y="6857999"/>
                </a:lnTo>
                <a:lnTo>
                  <a:pt x="5211307" y="6857999"/>
                </a:lnTo>
                <a:lnTo>
                  <a:pt x="5211307" y="6849215"/>
                </a:lnTo>
                <a:lnTo>
                  <a:pt x="5545973" y="6849215"/>
                </a:lnTo>
                <a:lnTo>
                  <a:pt x="5545973" y="6857999"/>
                </a:lnTo>
                <a:lnTo>
                  <a:pt x="5562176" y="6857999"/>
                </a:lnTo>
                <a:lnTo>
                  <a:pt x="5562176" y="6849215"/>
                </a:lnTo>
                <a:lnTo>
                  <a:pt x="5896842" y="6849215"/>
                </a:lnTo>
                <a:lnTo>
                  <a:pt x="5896842" y="6857999"/>
                </a:lnTo>
                <a:lnTo>
                  <a:pt x="5913056" y="6857999"/>
                </a:lnTo>
                <a:lnTo>
                  <a:pt x="5913056" y="6849215"/>
                </a:lnTo>
                <a:lnTo>
                  <a:pt x="6247722" y="6849215"/>
                </a:lnTo>
                <a:lnTo>
                  <a:pt x="6247722" y="6857999"/>
                </a:lnTo>
                <a:lnTo>
                  <a:pt x="6263936" y="6857999"/>
                </a:lnTo>
                <a:lnTo>
                  <a:pt x="6263936" y="6849215"/>
                </a:lnTo>
                <a:lnTo>
                  <a:pt x="6598602" y="6849215"/>
                </a:lnTo>
                <a:lnTo>
                  <a:pt x="6598602" y="6857999"/>
                </a:lnTo>
                <a:lnTo>
                  <a:pt x="6614805" y="6857999"/>
                </a:lnTo>
                <a:lnTo>
                  <a:pt x="6614805" y="6849215"/>
                </a:lnTo>
                <a:lnTo>
                  <a:pt x="6949482" y="6849215"/>
                </a:lnTo>
                <a:lnTo>
                  <a:pt x="6949482" y="6857999"/>
                </a:lnTo>
                <a:lnTo>
                  <a:pt x="6965695" y="6857999"/>
                </a:lnTo>
                <a:lnTo>
                  <a:pt x="6965695" y="6849215"/>
                </a:lnTo>
                <a:lnTo>
                  <a:pt x="7300361" y="6849215"/>
                </a:lnTo>
                <a:lnTo>
                  <a:pt x="7300361" y="6857999"/>
                </a:lnTo>
                <a:lnTo>
                  <a:pt x="7316575" y="6857999"/>
                </a:lnTo>
                <a:lnTo>
                  <a:pt x="7316575" y="6849215"/>
                </a:lnTo>
                <a:lnTo>
                  <a:pt x="7651231" y="6849215"/>
                </a:lnTo>
                <a:lnTo>
                  <a:pt x="7651231" y="6857999"/>
                </a:lnTo>
                <a:lnTo>
                  <a:pt x="7667444" y="6857999"/>
                </a:lnTo>
                <a:lnTo>
                  <a:pt x="7667444" y="6849215"/>
                </a:lnTo>
                <a:lnTo>
                  <a:pt x="8002121" y="6849215"/>
                </a:lnTo>
                <a:lnTo>
                  <a:pt x="8002121" y="6857999"/>
                </a:lnTo>
                <a:lnTo>
                  <a:pt x="8018335" y="6857999"/>
                </a:lnTo>
                <a:lnTo>
                  <a:pt x="8018335" y="6849215"/>
                </a:lnTo>
                <a:lnTo>
                  <a:pt x="8352990" y="6849215"/>
                </a:lnTo>
                <a:lnTo>
                  <a:pt x="8352990" y="6857999"/>
                </a:lnTo>
                <a:lnTo>
                  <a:pt x="8369204" y="6857999"/>
                </a:lnTo>
                <a:lnTo>
                  <a:pt x="8369204" y="6849215"/>
                </a:lnTo>
                <a:lnTo>
                  <a:pt x="8703881" y="6849215"/>
                </a:lnTo>
                <a:lnTo>
                  <a:pt x="8703881" y="6857999"/>
                </a:lnTo>
                <a:lnTo>
                  <a:pt x="8720094" y="6857999"/>
                </a:lnTo>
                <a:lnTo>
                  <a:pt x="8720094" y="6849215"/>
                </a:lnTo>
                <a:lnTo>
                  <a:pt x="9054761" y="6849215"/>
                </a:lnTo>
                <a:lnTo>
                  <a:pt x="9054761" y="6857999"/>
                </a:lnTo>
                <a:lnTo>
                  <a:pt x="9070974" y="6857999"/>
                </a:lnTo>
                <a:lnTo>
                  <a:pt x="9070974" y="6849215"/>
                </a:lnTo>
                <a:lnTo>
                  <a:pt x="9405630" y="6849215"/>
                </a:lnTo>
                <a:lnTo>
                  <a:pt x="9405630" y="6857999"/>
                </a:lnTo>
                <a:lnTo>
                  <a:pt x="9421844" y="6857999"/>
                </a:lnTo>
                <a:lnTo>
                  <a:pt x="9421844" y="6849215"/>
                </a:lnTo>
                <a:lnTo>
                  <a:pt x="9756520" y="6849215"/>
                </a:lnTo>
                <a:lnTo>
                  <a:pt x="9756520" y="6857999"/>
                </a:lnTo>
                <a:lnTo>
                  <a:pt x="9772734" y="6857999"/>
                </a:lnTo>
                <a:lnTo>
                  <a:pt x="9772734" y="6849215"/>
                </a:lnTo>
                <a:lnTo>
                  <a:pt x="10107390" y="6849215"/>
                </a:lnTo>
                <a:lnTo>
                  <a:pt x="10107390" y="6857999"/>
                </a:lnTo>
                <a:lnTo>
                  <a:pt x="10123603" y="6857999"/>
                </a:lnTo>
                <a:lnTo>
                  <a:pt x="10123603" y="6849215"/>
                </a:lnTo>
                <a:lnTo>
                  <a:pt x="10458269" y="6849215"/>
                </a:lnTo>
                <a:lnTo>
                  <a:pt x="10458269" y="6857999"/>
                </a:lnTo>
                <a:lnTo>
                  <a:pt x="10474483" y="6857999"/>
                </a:lnTo>
                <a:lnTo>
                  <a:pt x="10474483" y="6849215"/>
                </a:lnTo>
                <a:lnTo>
                  <a:pt x="10809160" y="6849215"/>
                </a:lnTo>
                <a:lnTo>
                  <a:pt x="10809160" y="6857999"/>
                </a:lnTo>
                <a:lnTo>
                  <a:pt x="10825363" y="6857999"/>
                </a:lnTo>
                <a:lnTo>
                  <a:pt x="10825363" y="6849215"/>
                </a:lnTo>
                <a:lnTo>
                  <a:pt x="11160029" y="6849215"/>
                </a:lnTo>
                <a:lnTo>
                  <a:pt x="11160029" y="6857999"/>
                </a:lnTo>
                <a:lnTo>
                  <a:pt x="11176243" y="6857999"/>
                </a:lnTo>
                <a:lnTo>
                  <a:pt x="11176243" y="6849215"/>
                </a:lnTo>
                <a:lnTo>
                  <a:pt x="11510898" y="6849215"/>
                </a:lnTo>
                <a:lnTo>
                  <a:pt x="11510898" y="6857999"/>
                </a:lnTo>
                <a:lnTo>
                  <a:pt x="11527122" y="6857999"/>
                </a:lnTo>
                <a:lnTo>
                  <a:pt x="11527122" y="6849215"/>
                </a:lnTo>
                <a:lnTo>
                  <a:pt x="11861789" y="6849215"/>
                </a:lnTo>
                <a:lnTo>
                  <a:pt x="11861789" y="6857999"/>
                </a:lnTo>
                <a:lnTo>
                  <a:pt x="11878002" y="6857999"/>
                </a:lnTo>
                <a:lnTo>
                  <a:pt x="11878002" y="6849215"/>
                </a:lnTo>
                <a:lnTo>
                  <a:pt x="12160778" y="6849215"/>
                </a:lnTo>
                <a:lnTo>
                  <a:pt x="12160778" y="6835499"/>
                </a:lnTo>
                <a:lnTo>
                  <a:pt x="11878002" y="6835499"/>
                </a:lnTo>
                <a:lnTo>
                  <a:pt x="11878002" y="6552406"/>
                </a:lnTo>
                <a:lnTo>
                  <a:pt x="12160778" y="6552406"/>
                </a:lnTo>
                <a:lnTo>
                  <a:pt x="12160778" y="6538690"/>
                </a:lnTo>
                <a:lnTo>
                  <a:pt x="11878002" y="6538690"/>
                </a:lnTo>
                <a:lnTo>
                  <a:pt x="11878002" y="6255596"/>
                </a:lnTo>
                <a:lnTo>
                  <a:pt x="12160778" y="6255596"/>
                </a:lnTo>
                <a:lnTo>
                  <a:pt x="12160778" y="6241880"/>
                </a:lnTo>
                <a:lnTo>
                  <a:pt x="11878002" y="6241880"/>
                </a:lnTo>
                <a:lnTo>
                  <a:pt x="11878002" y="5958776"/>
                </a:lnTo>
                <a:lnTo>
                  <a:pt x="12160778" y="5958776"/>
                </a:lnTo>
                <a:lnTo>
                  <a:pt x="12160778" y="5945060"/>
                </a:lnTo>
                <a:lnTo>
                  <a:pt x="11878002" y="5945060"/>
                </a:lnTo>
                <a:lnTo>
                  <a:pt x="11878002" y="5661966"/>
                </a:lnTo>
                <a:lnTo>
                  <a:pt x="12160778" y="5661966"/>
                </a:lnTo>
                <a:lnTo>
                  <a:pt x="12160778" y="5648250"/>
                </a:lnTo>
                <a:lnTo>
                  <a:pt x="11878002" y="5648250"/>
                </a:lnTo>
                <a:lnTo>
                  <a:pt x="11878002" y="5365157"/>
                </a:lnTo>
                <a:lnTo>
                  <a:pt x="12160778" y="5365157"/>
                </a:lnTo>
                <a:lnTo>
                  <a:pt x="12160778" y="5351441"/>
                </a:lnTo>
                <a:lnTo>
                  <a:pt x="11878002" y="5351441"/>
                </a:lnTo>
                <a:lnTo>
                  <a:pt x="11878002" y="5068337"/>
                </a:lnTo>
                <a:lnTo>
                  <a:pt x="12160778" y="5068337"/>
                </a:lnTo>
                <a:lnTo>
                  <a:pt x="12160778" y="5054610"/>
                </a:lnTo>
                <a:lnTo>
                  <a:pt x="11878002" y="5054610"/>
                </a:lnTo>
                <a:lnTo>
                  <a:pt x="11878002" y="4771527"/>
                </a:lnTo>
                <a:lnTo>
                  <a:pt x="12160778" y="4771527"/>
                </a:lnTo>
                <a:lnTo>
                  <a:pt x="12160778" y="4757811"/>
                </a:lnTo>
                <a:lnTo>
                  <a:pt x="11878002" y="4757811"/>
                </a:lnTo>
                <a:lnTo>
                  <a:pt x="11878002" y="4474707"/>
                </a:lnTo>
                <a:lnTo>
                  <a:pt x="12160778" y="4474707"/>
                </a:lnTo>
                <a:lnTo>
                  <a:pt x="12160778" y="4460991"/>
                </a:lnTo>
                <a:lnTo>
                  <a:pt x="11878002" y="4460991"/>
                </a:lnTo>
                <a:lnTo>
                  <a:pt x="11878002" y="4177897"/>
                </a:lnTo>
                <a:lnTo>
                  <a:pt x="12160778" y="4177897"/>
                </a:lnTo>
                <a:lnTo>
                  <a:pt x="12160778" y="4164171"/>
                </a:lnTo>
                <a:lnTo>
                  <a:pt x="11878002" y="4164171"/>
                </a:lnTo>
                <a:lnTo>
                  <a:pt x="11878002" y="3881088"/>
                </a:lnTo>
                <a:lnTo>
                  <a:pt x="12160778" y="3881088"/>
                </a:lnTo>
                <a:lnTo>
                  <a:pt x="12160778" y="3867361"/>
                </a:lnTo>
                <a:lnTo>
                  <a:pt x="11878002" y="3867361"/>
                </a:lnTo>
                <a:lnTo>
                  <a:pt x="11878002" y="3584257"/>
                </a:lnTo>
                <a:lnTo>
                  <a:pt x="12160778" y="3584257"/>
                </a:lnTo>
                <a:lnTo>
                  <a:pt x="12160778" y="3570541"/>
                </a:lnTo>
                <a:lnTo>
                  <a:pt x="11878002" y="3570541"/>
                </a:lnTo>
                <a:lnTo>
                  <a:pt x="11878002" y="3287447"/>
                </a:lnTo>
                <a:lnTo>
                  <a:pt x="12160778" y="3287447"/>
                </a:lnTo>
                <a:lnTo>
                  <a:pt x="12160778" y="3273742"/>
                </a:lnTo>
                <a:lnTo>
                  <a:pt x="11878002" y="3273742"/>
                </a:lnTo>
                <a:lnTo>
                  <a:pt x="11878002" y="2990638"/>
                </a:lnTo>
                <a:lnTo>
                  <a:pt x="12160778" y="2990638"/>
                </a:lnTo>
                <a:lnTo>
                  <a:pt x="12160778" y="2976922"/>
                </a:lnTo>
                <a:lnTo>
                  <a:pt x="11878002" y="2976922"/>
                </a:lnTo>
                <a:lnTo>
                  <a:pt x="11878002" y="2693828"/>
                </a:lnTo>
                <a:lnTo>
                  <a:pt x="12160778" y="2693828"/>
                </a:lnTo>
                <a:lnTo>
                  <a:pt x="12160778" y="2680112"/>
                </a:lnTo>
                <a:lnTo>
                  <a:pt x="11878002" y="2680112"/>
                </a:lnTo>
                <a:lnTo>
                  <a:pt x="11878002" y="2397008"/>
                </a:lnTo>
                <a:lnTo>
                  <a:pt x="12160778" y="2397008"/>
                </a:lnTo>
                <a:lnTo>
                  <a:pt x="12160778" y="2383292"/>
                </a:lnTo>
                <a:lnTo>
                  <a:pt x="11878002" y="2383292"/>
                </a:lnTo>
                <a:lnTo>
                  <a:pt x="11878002" y="2100188"/>
                </a:lnTo>
                <a:lnTo>
                  <a:pt x="12160778" y="2100188"/>
                </a:lnTo>
                <a:lnTo>
                  <a:pt x="12160778" y="2086472"/>
                </a:lnTo>
                <a:lnTo>
                  <a:pt x="11878002" y="2086472"/>
                </a:lnTo>
                <a:lnTo>
                  <a:pt x="11878002" y="1803378"/>
                </a:lnTo>
                <a:lnTo>
                  <a:pt x="12160778" y="1803378"/>
                </a:lnTo>
                <a:lnTo>
                  <a:pt x="12160778" y="1789662"/>
                </a:lnTo>
                <a:lnTo>
                  <a:pt x="11878002" y="1789662"/>
                </a:lnTo>
                <a:lnTo>
                  <a:pt x="11878002" y="1506569"/>
                </a:lnTo>
                <a:lnTo>
                  <a:pt x="12160778" y="1506569"/>
                </a:lnTo>
                <a:lnTo>
                  <a:pt x="12160778" y="1492853"/>
                </a:lnTo>
                <a:lnTo>
                  <a:pt x="11878002" y="1492853"/>
                </a:lnTo>
                <a:lnTo>
                  <a:pt x="11878002" y="1209749"/>
                </a:lnTo>
                <a:lnTo>
                  <a:pt x="12160778" y="1209749"/>
                </a:lnTo>
                <a:lnTo>
                  <a:pt x="12160778" y="1196033"/>
                </a:lnTo>
                <a:lnTo>
                  <a:pt x="11878002" y="1196033"/>
                </a:lnTo>
                <a:lnTo>
                  <a:pt x="11878002" y="912939"/>
                </a:lnTo>
                <a:lnTo>
                  <a:pt x="12160778" y="912939"/>
                </a:lnTo>
                <a:lnTo>
                  <a:pt x="12160778" y="899223"/>
                </a:lnTo>
                <a:lnTo>
                  <a:pt x="11878002" y="899223"/>
                </a:lnTo>
                <a:lnTo>
                  <a:pt x="11878002" y="616129"/>
                </a:lnTo>
                <a:lnTo>
                  <a:pt x="12160778" y="616129"/>
                </a:lnTo>
                <a:lnTo>
                  <a:pt x="12160778" y="602413"/>
                </a:lnTo>
                <a:lnTo>
                  <a:pt x="11878002" y="602413"/>
                </a:lnTo>
                <a:lnTo>
                  <a:pt x="11878002" y="319309"/>
                </a:lnTo>
                <a:lnTo>
                  <a:pt x="12160778" y="319309"/>
                </a:lnTo>
                <a:lnTo>
                  <a:pt x="12160778" y="305593"/>
                </a:lnTo>
                <a:lnTo>
                  <a:pt x="11878002" y="305593"/>
                </a:lnTo>
                <a:lnTo>
                  <a:pt x="11878002" y="22489"/>
                </a:lnTo>
                <a:lnTo>
                  <a:pt x="12160778" y="22489"/>
                </a:lnTo>
                <a:lnTo>
                  <a:pt x="12160778" y="8784"/>
                </a:lnTo>
                <a:lnTo>
                  <a:pt x="11878002" y="8784"/>
                </a:lnTo>
                <a:lnTo>
                  <a:pt x="11878002" y="0"/>
                </a:lnTo>
                <a:close/>
                <a:moveTo>
                  <a:pt x="11527112" y="602413"/>
                </a:moveTo>
                <a:lnTo>
                  <a:pt x="11527112" y="319309"/>
                </a:lnTo>
                <a:lnTo>
                  <a:pt x="11861789" y="319309"/>
                </a:lnTo>
                <a:lnTo>
                  <a:pt x="11861789" y="602413"/>
                </a:lnTo>
                <a:close/>
                <a:moveTo>
                  <a:pt x="11527112" y="899223"/>
                </a:moveTo>
                <a:lnTo>
                  <a:pt x="11527112" y="616129"/>
                </a:lnTo>
                <a:lnTo>
                  <a:pt x="11861789" y="616129"/>
                </a:lnTo>
                <a:lnTo>
                  <a:pt x="11861789" y="899223"/>
                </a:lnTo>
                <a:close/>
                <a:moveTo>
                  <a:pt x="11527112" y="1196033"/>
                </a:moveTo>
                <a:lnTo>
                  <a:pt x="11527112" y="912928"/>
                </a:lnTo>
                <a:lnTo>
                  <a:pt x="11861789" y="912928"/>
                </a:lnTo>
                <a:lnTo>
                  <a:pt x="11861789" y="1196033"/>
                </a:lnTo>
                <a:close/>
                <a:moveTo>
                  <a:pt x="11527112" y="1492853"/>
                </a:moveTo>
                <a:lnTo>
                  <a:pt x="11527112" y="1209749"/>
                </a:lnTo>
                <a:lnTo>
                  <a:pt x="11861789" y="1209749"/>
                </a:lnTo>
                <a:lnTo>
                  <a:pt x="11861789" y="1492853"/>
                </a:lnTo>
                <a:close/>
                <a:moveTo>
                  <a:pt x="11527112" y="1789662"/>
                </a:moveTo>
                <a:lnTo>
                  <a:pt x="11527112" y="1506569"/>
                </a:lnTo>
                <a:lnTo>
                  <a:pt x="11861789" y="1506569"/>
                </a:lnTo>
                <a:lnTo>
                  <a:pt x="11861789" y="1789662"/>
                </a:lnTo>
                <a:close/>
                <a:moveTo>
                  <a:pt x="11527112" y="2086472"/>
                </a:moveTo>
                <a:lnTo>
                  <a:pt x="11527112" y="1803368"/>
                </a:lnTo>
                <a:lnTo>
                  <a:pt x="11861789" y="1803368"/>
                </a:lnTo>
                <a:lnTo>
                  <a:pt x="11861789" y="2086472"/>
                </a:lnTo>
                <a:close/>
                <a:moveTo>
                  <a:pt x="11527112" y="2383292"/>
                </a:moveTo>
                <a:lnTo>
                  <a:pt x="11527112" y="2100188"/>
                </a:lnTo>
                <a:lnTo>
                  <a:pt x="11861789" y="2100188"/>
                </a:lnTo>
                <a:lnTo>
                  <a:pt x="11861789" y="2383292"/>
                </a:lnTo>
                <a:close/>
                <a:moveTo>
                  <a:pt x="11527112" y="2680112"/>
                </a:moveTo>
                <a:lnTo>
                  <a:pt x="11527112" y="2397008"/>
                </a:lnTo>
                <a:lnTo>
                  <a:pt x="11861789" y="2397008"/>
                </a:lnTo>
                <a:lnTo>
                  <a:pt x="11861789" y="2680112"/>
                </a:lnTo>
                <a:close/>
                <a:moveTo>
                  <a:pt x="11527112" y="2976922"/>
                </a:moveTo>
                <a:lnTo>
                  <a:pt x="11527112" y="2693828"/>
                </a:lnTo>
                <a:lnTo>
                  <a:pt x="11861789" y="2693828"/>
                </a:lnTo>
                <a:lnTo>
                  <a:pt x="11861789" y="2976922"/>
                </a:lnTo>
                <a:close/>
                <a:moveTo>
                  <a:pt x="11527112" y="3273742"/>
                </a:moveTo>
                <a:lnTo>
                  <a:pt x="11527112" y="2990638"/>
                </a:lnTo>
                <a:lnTo>
                  <a:pt x="11861789" y="2990638"/>
                </a:lnTo>
                <a:lnTo>
                  <a:pt x="11861789" y="3273742"/>
                </a:lnTo>
                <a:close/>
                <a:moveTo>
                  <a:pt x="11527112" y="3570541"/>
                </a:moveTo>
                <a:lnTo>
                  <a:pt x="11527112" y="3287447"/>
                </a:lnTo>
                <a:lnTo>
                  <a:pt x="11861789" y="3287447"/>
                </a:lnTo>
                <a:lnTo>
                  <a:pt x="11861789" y="3570541"/>
                </a:lnTo>
                <a:close/>
                <a:moveTo>
                  <a:pt x="11527112" y="3867361"/>
                </a:moveTo>
                <a:lnTo>
                  <a:pt x="11527112" y="3584257"/>
                </a:lnTo>
                <a:lnTo>
                  <a:pt x="11861789" y="3584257"/>
                </a:lnTo>
                <a:lnTo>
                  <a:pt x="11861789" y="3867361"/>
                </a:lnTo>
                <a:close/>
                <a:moveTo>
                  <a:pt x="11527112" y="4164171"/>
                </a:moveTo>
                <a:lnTo>
                  <a:pt x="11527112" y="3881077"/>
                </a:lnTo>
                <a:lnTo>
                  <a:pt x="11861789" y="3881077"/>
                </a:lnTo>
                <a:lnTo>
                  <a:pt x="11861789" y="4164171"/>
                </a:lnTo>
                <a:close/>
                <a:moveTo>
                  <a:pt x="11527112" y="4460991"/>
                </a:moveTo>
                <a:lnTo>
                  <a:pt x="11527112" y="4177897"/>
                </a:lnTo>
                <a:lnTo>
                  <a:pt x="11861789" y="4177897"/>
                </a:lnTo>
                <a:lnTo>
                  <a:pt x="11861789" y="4460991"/>
                </a:lnTo>
                <a:close/>
                <a:moveTo>
                  <a:pt x="11527112" y="4757811"/>
                </a:moveTo>
                <a:lnTo>
                  <a:pt x="11527112" y="4474707"/>
                </a:lnTo>
                <a:lnTo>
                  <a:pt x="11861789" y="4474707"/>
                </a:lnTo>
                <a:lnTo>
                  <a:pt x="11861789" y="4757811"/>
                </a:lnTo>
                <a:close/>
                <a:moveTo>
                  <a:pt x="11527112" y="5054610"/>
                </a:moveTo>
                <a:lnTo>
                  <a:pt x="11527112" y="4771516"/>
                </a:lnTo>
                <a:lnTo>
                  <a:pt x="11861789" y="4771516"/>
                </a:lnTo>
                <a:lnTo>
                  <a:pt x="11861789" y="5054610"/>
                </a:lnTo>
                <a:close/>
                <a:moveTo>
                  <a:pt x="11527112" y="5351441"/>
                </a:moveTo>
                <a:lnTo>
                  <a:pt x="11527112" y="5068337"/>
                </a:lnTo>
                <a:lnTo>
                  <a:pt x="11861789" y="5068337"/>
                </a:lnTo>
                <a:lnTo>
                  <a:pt x="11861789" y="5351441"/>
                </a:lnTo>
                <a:close/>
                <a:moveTo>
                  <a:pt x="11527112" y="5648250"/>
                </a:moveTo>
                <a:lnTo>
                  <a:pt x="11527112" y="5365157"/>
                </a:lnTo>
                <a:lnTo>
                  <a:pt x="11861789" y="5365157"/>
                </a:lnTo>
                <a:lnTo>
                  <a:pt x="11861789" y="5648250"/>
                </a:lnTo>
                <a:close/>
                <a:moveTo>
                  <a:pt x="11527112" y="5945060"/>
                </a:moveTo>
                <a:lnTo>
                  <a:pt x="11527112" y="5661966"/>
                </a:lnTo>
                <a:lnTo>
                  <a:pt x="11861789" y="5661966"/>
                </a:lnTo>
                <a:lnTo>
                  <a:pt x="11861789" y="5945060"/>
                </a:lnTo>
                <a:close/>
                <a:moveTo>
                  <a:pt x="11527112" y="6241880"/>
                </a:moveTo>
                <a:lnTo>
                  <a:pt x="11527112" y="5958776"/>
                </a:lnTo>
                <a:lnTo>
                  <a:pt x="11861789" y="5958776"/>
                </a:lnTo>
                <a:lnTo>
                  <a:pt x="11861789" y="6241880"/>
                </a:lnTo>
                <a:close/>
                <a:moveTo>
                  <a:pt x="11527112" y="6538690"/>
                </a:moveTo>
                <a:lnTo>
                  <a:pt x="11527112" y="6255596"/>
                </a:lnTo>
                <a:lnTo>
                  <a:pt x="11861789" y="6255596"/>
                </a:lnTo>
                <a:lnTo>
                  <a:pt x="11861789" y="6538690"/>
                </a:lnTo>
                <a:close/>
                <a:moveTo>
                  <a:pt x="11527112" y="6835499"/>
                </a:moveTo>
                <a:lnTo>
                  <a:pt x="11527112" y="6552406"/>
                </a:lnTo>
                <a:lnTo>
                  <a:pt x="11861789" y="6552406"/>
                </a:lnTo>
                <a:lnTo>
                  <a:pt x="11861789" y="6835499"/>
                </a:lnTo>
                <a:close/>
                <a:moveTo>
                  <a:pt x="11176232" y="305593"/>
                </a:moveTo>
                <a:lnTo>
                  <a:pt x="11176232" y="22489"/>
                </a:lnTo>
                <a:lnTo>
                  <a:pt x="11510898" y="22489"/>
                </a:lnTo>
                <a:lnTo>
                  <a:pt x="11510898" y="305593"/>
                </a:lnTo>
                <a:close/>
                <a:moveTo>
                  <a:pt x="11176232" y="602413"/>
                </a:moveTo>
                <a:lnTo>
                  <a:pt x="11176232" y="319309"/>
                </a:lnTo>
                <a:lnTo>
                  <a:pt x="11510898" y="319309"/>
                </a:lnTo>
                <a:lnTo>
                  <a:pt x="11510898" y="602413"/>
                </a:lnTo>
                <a:close/>
                <a:moveTo>
                  <a:pt x="11176232" y="899223"/>
                </a:moveTo>
                <a:lnTo>
                  <a:pt x="11176232" y="616129"/>
                </a:lnTo>
                <a:lnTo>
                  <a:pt x="11510898" y="616129"/>
                </a:lnTo>
                <a:lnTo>
                  <a:pt x="11510898" y="899223"/>
                </a:lnTo>
                <a:close/>
                <a:moveTo>
                  <a:pt x="11176232" y="1196033"/>
                </a:moveTo>
                <a:lnTo>
                  <a:pt x="11176232" y="912928"/>
                </a:lnTo>
                <a:lnTo>
                  <a:pt x="11510898" y="912928"/>
                </a:lnTo>
                <a:lnTo>
                  <a:pt x="11510898" y="1196033"/>
                </a:lnTo>
                <a:close/>
                <a:moveTo>
                  <a:pt x="11176232" y="1492853"/>
                </a:moveTo>
                <a:lnTo>
                  <a:pt x="11176232" y="1209749"/>
                </a:lnTo>
                <a:lnTo>
                  <a:pt x="11510898" y="1209749"/>
                </a:lnTo>
                <a:lnTo>
                  <a:pt x="11510898" y="1492853"/>
                </a:lnTo>
                <a:close/>
                <a:moveTo>
                  <a:pt x="11176232" y="1789662"/>
                </a:moveTo>
                <a:lnTo>
                  <a:pt x="11176232" y="1506569"/>
                </a:lnTo>
                <a:lnTo>
                  <a:pt x="11510898" y="1506569"/>
                </a:lnTo>
                <a:lnTo>
                  <a:pt x="11510898" y="1789662"/>
                </a:lnTo>
                <a:close/>
                <a:moveTo>
                  <a:pt x="11176232" y="2086472"/>
                </a:moveTo>
                <a:lnTo>
                  <a:pt x="11176232" y="1803368"/>
                </a:lnTo>
                <a:lnTo>
                  <a:pt x="11510898" y="1803368"/>
                </a:lnTo>
                <a:lnTo>
                  <a:pt x="11510898" y="2086472"/>
                </a:lnTo>
                <a:close/>
                <a:moveTo>
                  <a:pt x="11176232" y="2383292"/>
                </a:moveTo>
                <a:lnTo>
                  <a:pt x="11176232" y="2100188"/>
                </a:lnTo>
                <a:lnTo>
                  <a:pt x="11510898" y="2100188"/>
                </a:lnTo>
                <a:lnTo>
                  <a:pt x="11510898" y="2383292"/>
                </a:lnTo>
                <a:close/>
                <a:moveTo>
                  <a:pt x="11176232" y="2680112"/>
                </a:moveTo>
                <a:lnTo>
                  <a:pt x="11176232" y="2397008"/>
                </a:lnTo>
                <a:lnTo>
                  <a:pt x="11510898" y="2397008"/>
                </a:lnTo>
                <a:lnTo>
                  <a:pt x="11510898" y="2680112"/>
                </a:lnTo>
                <a:close/>
                <a:moveTo>
                  <a:pt x="11176232" y="2976922"/>
                </a:moveTo>
                <a:lnTo>
                  <a:pt x="11176232" y="2693828"/>
                </a:lnTo>
                <a:lnTo>
                  <a:pt x="11510898" y="2693828"/>
                </a:lnTo>
                <a:lnTo>
                  <a:pt x="11510898" y="2976922"/>
                </a:lnTo>
                <a:close/>
                <a:moveTo>
                  <a:pt x="11176232" y="3273742"/>
                </a:moveTo>
                <a:lnTo>
                  <a:pt x="11176232" y="2990638"/>
                </a:lnTo>
                <a:lnTo>
                  <a:pt x="11510898" y="2990638"/>
                </a:lnTo>
                <a:lnTo>
                  <a:pt x="11510898" y="3273742"/>
                </a:lnTo>
                <a:close/>
                <a:moveTo>
                  <a:pt x="11176232" y="3570541"/>
                </a:moveTo>
                <a:lnTo>
                  <a:pt x="11176232" y="3287447"/>
                </a:lnTo>
                <a:lnTo>
                  <a:pt x="11510898" y="3287447"/>
                </a:lnTo>
                <a:lnTo>
                  <a:pt x="11510898" y="3570541"/>
                </a:lnTo>
                <a:close/>
                <a:moveTo>
                  <a:pt x="11176232" y="3867361"/>
                </a:moveTo>
                <a:lnTo>
                  <a:pt x="11176232" y="3584257"/>
                </a:lnTo>
                <a:lnTo>
                  <a:pt x="11510898" y="3584257"/>
                </a:lnTo>
                <a:lnTo>
                  <a:pt x="11510898" y="3867361"/>
                </a:lnTo>
                <a:close/>
                <a:moveTo>
                  <a:pt x="11176232" y="4164171"/>
                </a:moveTo>
                <a:lnTo>
                  <a:pt x="11176232" y="3881077"/>
                </a:lnTo>
                <a:lnTo>
                  <a:pt x="11510898" y="3881077"/>
                </a:lnTo>
                <a:lnTo>
                  <a:pt x="11510898" y="4164171"/>
                </a:lnTo>
                <a:close/>
                <a:moveTo>
                  <a:pt x="11176232" y="4460991"/>
                </a:moveTo>
                <a:lnTo>
                  <a:pt x="11176232" y="4177897"/>
                </a:lnTo>
                <a:lnTo>
                  <a:pt x="11510898" y="4177897"/>
                </a:lnTo>
                <a:lnTo>
                  <a:pt x="11510898" y="4460991"/>
                </a:lnTo>
                <a:close/>
                <a:moveTo>
                  <a:pt x="11176232" y="4757811"/>
                </a:moveTo>
                <a:lnTo>
                  <a:pt x="11176232" y="4474707"/>
                </a:lnTo>
                <a:lnTo>
                  <a:pt x="11510898" y="4474707"/>
                </a:lnTo>
                <a:lnTo>
                  <a:pt x="11510898" y="4757811"/>
                </a:lnTo>
                <a:close/>
                <a:moveTo>
                  <a:pt x="11176232" y="5054610"/>
                </a:moveTo>
                <a:lnTo>
                  <a:pt x="11176232" y="4771516"/>
                </a:lnTo>
                <a:lnTo>
                  <a:pt x="11510898" y="4771516"/>
                </a:lnTo>
                <a:lnTo>
                  <a:pt x="11510898" y="5054610"/>
                </a:lnTo>
                <a:close/>
                <a:moveTo>
                  <a:pt x="11176232" y="5351441"/>
                </a:moveTo>
                <a:lnTo>
                  <a:pt x="11176232" y="5068337"/>
                </a:lnTo>
                <a:lnTo>
                  <a:pt x="11510898" y="5068337"/>
                </a:lnTo>
                <a:lnTo>
                  <a:pt x="11510898" y="5351441"/>
                </a:lnTo>
                <a:close/>
                <a:moveTo>
                  <a:pt x="11176232" y="5648250"/>
                </a:moveTo>
                <a:lnTo>
                  <a:pt x="11176232" y="5365157"/>
                </a:lnTo>
                <a:lnTo>
                  <a:pt x="11510898" y="5365157"/>
                </a:lnTo>
                <a:lnTo>
                  <a:pt x="11510898" y="5648250"/>
                </a:lnTo>
                <a:close/>
                <a:moveTo>
                  <a:pt x="11176232" y="5945060"/>
                </a:moveTo>
                <a:lnTo>
                  <a:pt x="11176232" y="5661966"/>
                </a:lnTo>
                <a:lnTo>
                  <a:pt x="11510898" y="5661966"/>
                </a:lnTo>
                <a:lnTo>
                  <a:pt x="11510898" y="5945060"/>
                </a:lnTo>
                <a:close/>
                <a:moveTo>
                  <a:pt x="11176232" y="6241880"/>
                </a:moveTo>
                <a:lnTo>
                  <a:pt x="11176232" y="5958776"/>
                </a:lnTo>
                <a:lnTo>
                  <a:pt x="11510898" y="5958776"/>
                </a:lnTo>
                <a:lnTo>
                  <a:pt x="11510898" y="6241880"/>
                </a:lnTo>
                <a:close/>
                <a:moveTo>
                  <a:pt x="11176232" y="6538690"/>
                </a:moveTo>
                <a:lnTo>
                  <a:pt x="11176232" y="6255596"/>
                </a:lnTo>
                <a:lnTo>
                  <a:pt x="11510898" y="6255596"/>
                </a:lnTo>
                <a:lnTo>
                  <a:pt x="11510898" y="6538690"/>
                </a:lnTo>
                <a:close/>
                <a:moveTo>
                  <a:pt x="11176232" y="6835499"/>
                </a:moveTo>
                <a:lnTo>
                  <a:pt x="11176232" y="6552406"/>
                </a:lnTo>
                <a:lnTo>
                  <a:pt x="11510898" y="6552406"/>
                </a:lnTo>
                <a:lnTo>
                  <a:pt x="11510898" y="6835499"/>
                </a:lnTo>
                <a:close/>
                <a:moveTo>
                  <a:pt x="10825363" y="305593"/>
                </a:moveTo>
                <a:lnTo>
                  <a:pt x="10825363" y="22489"/>
                </a:lnTo>
                <a:lnTo>
                  <a:pt x="11160029" y="22489"/>
                </a:lnTo>
                <a:lnTo>
                  <a:pt x="11160029" y="305593"/>
                </a:lnTo>
                <a:close/>
                <a:moveTo>
                  <a:pt x="10825363" y="602413"/>
                </a:moveTo>
                <a:lnTo>
                  <a:pt x="10825363" y="319309"/>
                </a:lnTo>
                <a:lnTo>
                  <a:pt x="11160029" y="319309"/>
                </a:lnTo>
                <a:lnTo>
                  <a:pt x="11160029" y="602413"/>
                </a:lnTo>
                <a:close/>
                <a:moveTo>
                  <a:pt x="10825363" y="899223"/>
                </a:moveTo>
                <a:lnTo>
                  <a:pt x="10825363" y="616129"/>
                </a:lnTo>
                <a:lnTo>
                  <a:pt x="11160029" y="616129"/>
                </a:lnTo>
                <a:lnTo>
                  <a:pt x="11160029" y="899223"/>
                </a:lnTo>
                <a:close/>
                <a:moveTo>
                  <a:pt x="10825363" y="1196033"/>
                </a:moveTo>
                <a:lnTo>
                  <a:pt x="10825363" y="912928"/>
                </a:lnTo>
                <a:lnTo>
                  <a:pt x="11160029" y="912928"/>
                </a:lnTo>
                <a:lnTo>
                  <a:pt x="11160029" y="1196033"/>
                </a:lnTo>
                <a:close/>
                <a:moveTo>
                  <a:pt x="10825363" y="1492853"/>
                </a:moveTo>
                <a:lnTo>
                  <a:pt x="10825363" y="1209749"/>
                </a:lnTo>
                <a:lnTo>
                  <a:pt x="11160029" y="1209749"/>
                </a:lnTo>
                <a:lnTo>
                  <a:pt x="11160029" y="1492853"/>
                </a:lnTo>
                <a:close/>
                <a:moveTo>
                  <a:pt x="10825363" y="1789662"/>
                </a:moveTo>
                <a:lnTo>
                  <a:pt x="10825363" y="1506569"/>
                </a:lnTo>
                <a:lnTo>
                  <a:pt x="11160029" y="1506569"/>
                </a:lnTo>
                <a:lnTo>
                  <a:pt x="11160029" y="1789662"/>
                </a:lnTo>
                <a:close/>
                <a:moveTo>
                  <a:pt x="10825363" y="2086472"/>
                </a:moveTo>
                <a:lnTo>
                  <a:pt x="10825363" y="1803368"/>
                </a:lnTo>
                <a:lnTo>
                  <a:pt x="11160029" y="1803368"/>
                </a:lnTo>
                <a:lnTo>
                  <a:pt x="11160029" y="2086472"/>
                </a:lnTo>
                <a:close/>
                <a:moveTo>
                  <a:pt x="10825363" y="2383292"/>
                </a:moveTo>
                <a:lnTo>
                  <a:pt x="10825363" y="2100188"/>
                </a:lnTo>
                <a:lnTo>
                  <a:pt x="11160029" y="2100188"/>
                </a:lnTo>
                <a:lnTo>
                  <a:pt x="11160029" y="2383292"/>
                </a:lnTo>
                <a:close/>
                <a:moveTo>
                  <a:pt x="10825363" y="2680112"/>
                </a:moveTo>
                <a:lnTo>
                  <a:pt x="10825363" y="2397008"/>
                </a:lnTo>
                <a:lnTo>
                  <a:pt x="11160029" y="2397008"/>
                </a:lnTo>
                <a:lnTo>
                  <a:pt x="11160029" y="2680112"/>
                </a:lnTo>
                <a:close/>
                <a:moveTo>
                  <a:pt x="10825363" y="2976922"/>
                </a:moveTo>
                <a:lnTo>
                  <a:pt x="10825363" y="2693828"/>
                </a:lnTo>
                <a:lnTo>
                  <a:pt x="11160029" y="2693828"/>
                </a:lnTo>
                <a:lnTo>
                  <a:pt x="11160029" y="2976922"/>
                </a:lnTo>
                <a:close/>
                <a:moveTo>
                  <a:pt x="10825363" y="3273742"/>
                </a:moveTo>
                <a:lnTo>
                  <a:pt x="10825363" y="2990638"/>
                </a:lnTo>
                <a:lnTo>
                  <a:pt x="11160029" y="2990638"/>
                </a:lnTo>
                <a:lnTo>
                  <a:pt x="11160029" y="3273742"/>
                </a:lnTo>
                <a:close/>
                <a:moveTo>
                  <a:pt x="10825363" y="3570541"/>
                </a:moveTo>
                <a:lnTo>
                  <a:pt x="10825363" y="3287447"/>
                </a:lnTo>
                <a:lnTo>
                  <a:pt x="11160029" y="3287447"/>
                </a:lnTo>
                <a:lnTo>
                  <a:pt x="11160029" y="3570541"/>
                </a:lnTo>
                <a:close/>
                <a:moveTo>
                  <a:pt x="10825363" y="3867361"/>
                </a:moveTo>
                <a:lnTo>
                  <a:pt x="10825363" y="3584257"/>
                </a:lnTo>
                <a:lnTo>
                  <a:pt x="11160029" y="3584257"/>
                </a:lnTo>
                <a:lnTo>
                  <a:pt x="11160029" y="3867361"/>
                </a:lnTo>
                <a:close/>
                <a:moveTo>
                  <a:pt x="10825363" y="4164171"/>
                </a:moveTo>
                <a:lnTo>
                  <a:pt x="10825363" y="3881077"/>
                </a:lnTo>
                <a:lnTo>
                  <a:pt x="11160029" y="3881077"/>
                </a:lnTo>
                <a:lnTo>
                  <a:pt x="11160029" y="4164171"/>
                </a:lnTo>
                <a:close/>
                <a:moveTo>
                  <a:pt x="10825363" y="4460991"/>
                </a:moveTo>
                <a:lnTo>
                  <a:pt x="10825363" y="4177897"/>
                </a:lnTo>
                <a:lnTo>
                  <a:pt x="11160029" y="4177897"/>
                </a:lnTo>
                <a:lnTo>
                  <a:pt x="11160029" y="4460991"/>
                </a:lnTo>
                <a:close/>
                <a:moveTo>
                  <a:pt x="10825363" y="4757811"/>
                </a:moveTo>
                <a:lnTo>
                  <a:pt x="10825363" y="4474707"/>
                </a:lnTo>
                <a:lnTo>
                  <a:pt x="11160029" y="4474707"/>
                </a:lnTo>
                <a:lnTo>
                  <a:pt x="11160029" y="4757811"/>
                </a:lnTo>
                <a:close/>
                <a:moveTo>
                  <a:pt x="10825363" y="5054610"/>
                </a:moveTo>
                <a:lnTo>
                  <a:pt x="10825363" y="4771516"/>
                </a:lnTo>
                <a:lnTo>
                  <a:pt x="11160029" y="4771516"/>
                </a:lnTo>
                <a:lnTo>
                  <a:pt x="11160029" y="5054610"/>
                </a:lnTo>
                <a:close/>
                <a:moveTo>
                  <a:pt x="10825363" y="5351441"/>
                </a:moveTo>
                <a:lnTo>
                  <a:pt x="10825363" y="5068337"/>
                </a:lnTo>
                <a:lnTo>
                  <a:pt x="11160029" y="5068337"/>
                </a:lnTo>
                <a:lnTo>
                  <a:pt x="11160029" y="5351441"/>
                </a:lnTo>
                <a:close/>
                <a:moveTo>
                  <a:pt x="10825363" y="5648250"/>
                </a:moveTo>
                <a:lnTo>
                  <a:pt x="10825363" y="5365157"/>
                </a:lnTo>
                <a:lnTo>
                  <a:pt x="11160029" y="5365157"/>
                </a:lnTo>
                <a:lnTo>
                  <a:pt x="11160029" y="5648250"/>
                </a:lnTo>
                <a:close/>
                <a:moveTo>
                  <a:pt x="10825363" y="5945060"/>
                </a:moveTo>
                <a:lnTo>
                  <a:pt x="10825363" y="5661966"/>
                </a:lnTo>
                <a:lnTo>
                  <a:pt x="11160029" y="5661966"/>
                </a:lnTo>
                <a:lnTo>
                  <a:pt x="11160029" y="5945060"/>
                </a:lnTo>
                <a:close/>
                <a:moveTo>
                  <a:pt x="10825363" y="6241880"/>
                </a:moveTo>
                <a:lnTo>
                  <a:pt x="10825363" y="5958776"/>
                </a:lnTo>
                <a:lnTo>
                  <a:pt x="11160029" y="5958776"/>
                </a:lnTo>
                <a:lnTo>
                  <a:pt x="11160029" y="6241880"/>
                </a:lnTo>
                <a:close/>
                <a:moveTo>
                  <a:pt x="10825363" y="6538690"/>
                </a:moveTo>
                <a:lnTo>
                  <a:pt x="10825363" y="6255596"/>
                </a:lnTo>
                <a:lnTo>
                  <a:pt x="11160029" y="6255596"/>
                </a:lnTo>
                <a:lnTo>
                  <a:pt x="11160029" y="6538690"/>
                </a:lnTo>
                <a:close/>
                <a:moveTo>
                  <a:pt x="10825363" y="6835499"/>
                </a:moveTo>
                <a:lnTo>
                  <a:pt x="10825363" y="6552406"/>
                </a:lnTo>
                <a:lnTo>
                  <a:pt x="11160029" y="6552406"/>
                </a:lnTo>
                <a:lnTo>
                  <a:pt x="11160029" y="6835499"/>
                </a:lnTo>
                <a:close/>
                <a:moveTo>
                  <a:pt x="10474483" y="305593"/>
                </a:moveTo>
                <a:lnTo>
                  <a:pt x="10474483" y="22489"/>
                </a:lnTo>
                <a:lnTo>
                  <a:pt x="10809160" y="22489"/>
                </a:lnTo>
                <a:lnTo>
                  <a:pt x="10809160" y="305593"/>
                </a:lnTo>
                <a:close/>
                <a:moveTo>
                  <a:pt x="10474483" y="602413"/>
                </a:moveTo>
                <a:lnTo>
                  <a:pt x="10474483" y="319309"/>
                </a:lnTo>
                <a:lnTo>
                  <a:pt x="10809160" y="319309"/>
                </a:lnTo>
                <a:lnTo>
                  <a:pt x="10809160" y="602413"/>
                </a:lnTo>
                <a:close/>
                <a:moveTo>
                  <a:pt x="10474483" y="899223"/>
                </a:moveTo>
                <a:lnTo>
                  <a:pt x="10474483" y="616129"/>
                </a:lnTo>
                <a:lnTo>
                  <a:pt x="10809160" y="616129"/>
                </a:lnTo>
                <a:lnTo>
                  <a:pt x="10809160" y="899223"/>
                </a:lnTo>
                <a:close/>
                <a:moveTo>
                  <a:pt x="10474483" y="1196033"/>
                </a:moveTo>
                <a:lnTo>
                  <a:pt x="10474483" y="912928"/>
                </a:lnTo>
                <a:lnTo>
                  <a:pt x="10809160" y="912928"/>
                </a:lnTo>
                <a:lnTo>
                  <a:pt x="10809160" y="1196033"/>
                </a:lnTo>
                <a:close/>
                <a:moveTo>
                  <a:pt x="10474483" y="1492853"/>
                </a:moveTo>
                <a:lnTo>
                  <a:pt x="10474483" y="1209749"/>
                </a:lnTo>
                <a:lnTo>
                  <a:pt x="10809160" y="1209749"/>
                </a:lnTo>
                <a:lnTo>
                  <a:pt x="10809160" y="1492853"/>
                </a:lnTo>
                <a:close/>
                <a:moveTo>
                  <a:pt x="10474483" y="1789662"/>
                </a:moveTo>
                <a:lnTo>
                  <a:pt x="10474483" y="1506569"/>
                </a:lnTo>
                <a:lnTo>
                  <a:pt x="10809160" y="1506569"/>
                </a:lnTo>
                <a:lnTo>
                  <a:pt x="10809160" y="1789662"/>
                </a:lnTo>
                <a:close/>
                <a:moveTo>
                  <a:pt x="10474483" y="2086472"/>
                </a:moveTo>
                <a:lnTo>
                  <a:pt x="10474483" y="1803368"/>
                </a:lnTo>
                <a:lnTo>
                  <a:pt x="10809160" y="1803368"/>
                </a:lnTo>
                <a:lnTo>
                  <a:pt x="10809160" y="2086472"/>
                </a:lnTo>
                <a:close/>
                <a:moveTo>
                  <a:pt x="10474483" y="2383292"/>
                </a:moveTo>
                <a:lnTo>
                  <a:pt x="10474483" y="2100188"/>
                </a:lnTo>
                <a:lnTo>
                  <a:pt x="10809160" y="2100188"/>
                </a:lnTo>
                <a:lnTo>
                  <a:pt x="10809160" y="2383292"/>
                </a:lnTo>
                <a:close/>
                <a:moveTo>
                  <a:pt x="10474483" y="2680112"/>
                </a:moveTo>
                <a:lnTo>
                  <a:pt x="10474483" y="2397008"/>
                </a:lnTo>
                <a:lnTo>
                  <a:pt x="10809160" y="2397008"/>
                </a:lnTo>
                <a:lnTo>
                  <a:pt x="10809160" y="2680112"/>
                </a:lnTo>
                <a:close/>
                <a:moveTo>
                  <a:pt x="10474483" y="2976922"/>
                </a:moveTo>
                <a:lnTo>
                  <a:pt x="10474483" y="2693828"/>
                </a:lnTo>
                <a:lnTo>
                  <a:pt x="10809160" y="2693828"/>
                </a:lnTo>
                <a:lnTo>
                  <a:pt x="10809160" y="2976922"/>
                </a:lnTo>
                <a:close/>
                <a:moveTo>
                  <a:pt x="10474483" y="3273742"/>
                </a:moveTo>
                <a:lnTo>
                  <a:pt x="10474483" y="2990638"/>
                </a:lnTo>
                <a:lnTo>
                  <a:pt x="10809160" y="2990638"/>
                </a:lnTo>
                <a:lnTo>
                  <a:pt x="10809160" y="3273742"/>
                </a:lnTo>
                <a:close/>
                <a:moveTo>
                  <a:pt x="10474483" y="3570541"/>
                </a:moveTo>
                <a:lnTo>
                  <a:pt x="10474483" y="3287447"/>
                </a:lnTo>
                <a:lnTo>
                  <a:pt x="10809160" y="3287447"/>
                </a:lnTo>
                <a:lnTo>
                  <a:pt x="10809160" y="3570541"/>
                </a:lnTo>
                <a:close/>
                <a:moveTo>
                  <a:pt x="10474483" y="3867361"/>
                </a:moveTo>
                <a:lnTo>
                  <a:pt x="10474483" y="3584257"/>
                </a:lnTo>
                <a:lnTo>
                  <a:pt x="10809160" y="3584257"/>
                </a:lnTo>
                <a:lnTo>
                  <a:pt x="10809160" y="3867361"/>
                </a:lnTo>
                <a:close/>
                <a:moveTo>
                  <a:pt x="10474483" y="4164171"/>
                </a:moveTo>
                <a:lnTo>
                  <a:pt x="10474483" y="3881077"/>
                </a:lnTo>
                <a:lnTo>
                  <a:pt x="10809160" y="3881077"/>
                </a:lnTo>
                <a:lnTo>
                  <a:pt x="10809160" y="4164171"/>
                </a:lnTo>
                <a:close/>
                <a:moveTo>
                  <a:pt x="10474483" y="4460991"/>
                </a:moveTo>
                <a:lnTo>
                  <a:pt x="10474483" y="4177897"/>
                </a:lnTo>
                <a:lnTo>
                  <a:pt x="10809160" y="4177897"/>
                </a:lnTo>
                <a:lnTo>
                  <a:pt x="10809160" y="4460991"/>
                </a:lnTo>
                <a:close/>
                <a:moveTo>
                  <a:pt x="10474483" y="4757811"/>
                </a:moveTo>
                <a:lnTo>
                  <a:pt x="10474483" y="4474707"/>
                </a:lnTo>
                <a:lnTo>
                  <a:pt x="10809160" y="4474707"/>
                </a:lnTo>
                <a:lnTo>
                  <a:pt x="10809160" y="4757811"/>
                </a:lnTo>
                <a:close/>
                <a:moveTo>
                  <a:pt x="10474483" y="5054610"/>
                </a:moveTo>
                <a:lnTo>
                  <a:pt x="10474483" y="4771516"/>
                </a:lnTo>
                <a:lnTo>
                  <a:pt x="10809160" y="4771516"/>
                </a:lnTo>
                <a:lnTo>
                  <a:pt x="10809160" y="5054610"/>
                </a:lnTo>
                <a:close/>
                <a:moveTo>
                  <a:pt x="10474483" y="5351441"/>
                </a:moveTo>
                <a:lnTo>
                  <a:pt x="10474483" y="5068337"/>
                </a:lnTo>
                <a:lnTo>
                  <a:pt x="10809160" y="5068337"/>
                </a:lnTo>
                <a:lnTo>
                  <a:pt x="10809160" y="5351441"/>
                </a:lnTo>
                <a:close/>
                <a:moveTo>
                  <a:pt x="10474483" y="5648250"/>
                </a:moveTo>
                <a:lnTo>
                  <a:pt x="10474483" y="5365157"/>
                </a:lnTo>
                <a:lnTo>
                  <a:pt x="10809160" y="5365157"/>
                </a:lnTo>
                <a:lnTo>
                  <a:pt x="10809160" y="5648250"/>
                </a:lnTo>
                <a:close/>
                <a:moveTo>
                  <a:pt x="10474483" y="5945060"/>
                </a:moveTo>
                <a:lnTo>
                  <a:pt x="10474483" y="5661966"/>
                </a:lnTo>
                <a:lnTo>
                  <a:pt x="10809160" y="5661966"/>
                </a:lnTo>
                <a:lnTo>
                  <a:pt x="10809160" y="5945060"/>
                </a:lnTo>
                <a:close/>
                <a:moveTo>
                  <a:pt x="10474483" y="6241880"/>
                </a:moveTo>
                <a:lnTo>
                  <a:pt x="10474483" y="5958776"/>
                </a:lnTo>
                <a:lnTo>
                  <a:pt x="10809160" y="5958776"/>
                </a:lnTo>
                <a:lnTo>
                  <a:pt x="10809160" y="6241880"/>
                </a:lnTo>
                <a:close/>
                <a:moveTo>
                  <a:pt x="10474483" y="6538690"/>
                </a:moveTo>
                <a:lnTo>
                  <a:pt x="10474483" y="6255596"/>
                </a:lnTo>
                <a:lnTo>
                  <a:pt x="10809160" y="6255596"/>
                </a:lnTo>
                <a:lnTo>
                  <a:pt x="10809160" y="6538690"/>
                </a:lnTo>
                <a:close/>
                <a:moveTo>
                  <a:pt x="10474483" y="6835499"/>
                </a:moveTo>
                <a:lnTo>
                  <a:pt x="10474483" y="6552406"/>
                </a:lnTo>
                <a:lnTo>
                  <a:pt x="10809160" y="6552406"/>
                </a:lnTo>
                <a:lnTo>
                  <a:pt x="10809160" y="6835499"/>
                </a:lnTo>
                <a:close/>
                <a:moveTo>
                  <a:pt x="10123614" y="305593"/>
                </a:moveTo>
                <a:lnTo>
                  <a:pt x="10123614" y="22489"/>
                </a:lnTo>
                <a:lnTo>
                  <a:pt x="10458269" y="22489"/>
                </a:lnTo>
                <a:lnTo>
                  <a:pt x="10458269" y="305593"/>
                </a:lnTo>
                <a:close/>
                <a:moveTo>
                  <a:pt x="10123614" y="602413"/>
                </a:moveTo>
                <a:lnTo>
                  <a:pt x="10123614" y="319309"/>
                </a:lnTo>
                <a:lnTo>
                  <a:pt x="10458269" y="319309"/>
                </a:lnTo>
                <a:lnTo>
                  <a:pt x="10458269" y="602413"/>
                </a:lnTo>
                <a:close/>
                <a:moveTo>
                  <a:pt x="10123614" y="899223"/>
                </a:moveTo>
                <a:lnTo>
                  <a:pt x="10123614" y="616129"/>
                </a:lnTo>
                <a:lnTo>
                  <a:pt x="10458269" y="616129"/>
                </a:lnTo>
                <a:lnTo>
                  <a:pt x="10458269" y="899223"/>
                </a:lnTo>
                <a:close/>
                <a:moveTo>
                  <a:pt x="10123614" y="1196033"/>
                </a:moveTo>
                <a:lnTo>
                  <a:pt x="10123614" y="912928"/>
                </a:lnTo>
                <a:lnTo>
                  <a:pt x="10458269" y="912928"/>
                </a:lnTo>
                <a:lnTo>
                  <a:pt x="10458269" y="1196033"/>
                </a:lnTo>
                <a:close/>
                <a:moveTo>
                  <a:pt x="10123614" y="1492853"/>
                </a:moveTo>
                <a:lnTo>
                  <a:pt x="10123614" y="1209749"/>
                </a:lnTo>
                <a:lnTo>
                  <a:pt x="10458269" y="1209749"/>
                </a:lnTo>
                <a:lnTo>
                  <a:pt x="10458269" y="1492853"/>
                </a:lnTo>
                <a:close/>
                <a:moveTo>
                  <a:pt x="10123614" y="1789662"/>
                </a:moveTo>
                <a:lnTo>
                  <a:pt x="10123614" y="1506569"/>
                </a:lnTo>
                <a:lnTo>
                  <a:pt x="10458269" y="1506569"/>
                </a:lnTo>
                <a:lnTo>
                  <a:pt x="10458269" y="1789662"/>
                </a:lnTo>
                <a:close/>
                <a:moveTo>
                  <a:pt x="10123614" y="2086472"/>
                </a:moveTo>
                <a:lnTo>
                  <a:pt x="10123614" y="1803368"/>
                </a:lnTo>
                <a:lnTo>
                  <a:pt x="10458269" y="1803368"/>
                </a:lnTo>
                <a:lnTo>
                  <a:pt x="10458269" y="2086472"/>
                </a:lnTo>
                <a:close/>
                <a:moveTo>
                  <a:pt x="10123614" y="2383292"/>
                </a:moveTo>
                <a:lnTo>
                  <a:pt x="10123614" y="2100188"/>
                </a:lnTo>
                <a:lnTo>
                  <a:pt x="10458269" y="2100188"/>
                </a:lnTo>
                <a:lnTo>
                  <a:pt x="10458269" y="2383292"/>
                </a:lnTo>
                <a:close/>
                <a:moveTo>
                  <a:pt x="10123614" y="2680112"/>
                </a:moveTo>
                <a:lnTo>
                  <a:pt x="10123614" y="2397008"/>
                </a:lnTo>
                <a:lnTo>
                  <a:pt x="10458269" y="2397008"/>
                </a:lnTo>
                <a:lnTo>
                  <a:pt x="10458269" y="2680112"/>
                </a:lnTo>
                <a:close/>
                <a:moveTo>
                  <a:pt x="10123614" y="2976922"/>
                </a:moveTo>
                <a:lnTo>
                  <a:pt x="10123614" y="2693828"/>
                </a:lnTo>
                <a:lnTo>
                  <a:pt x="10458269" y="2693828"/>
                </a:lnTo>
                <a:lnTo>
                  <a:pt x="10458269" y="2976922"/>
                </a:lnTo>
                <a:close/>
                <a:moveTo>
                  <a:pt x="10123614" y="3273742"/>
                </a:moveTo>
                <a:lnTo>
                  <a:pt x="10123614" y="2990638"/>
                </a:lnTo>
                <a:lnTo>
                  <a:pt x="10458269" y="2990638"/>
                </a:lnTo>
                <a:lnTo>
                  <a:pt x="10458269" y="3273742"/>
                </a:lnTo>
                <a:close/>
                <a:moveTo>
                  <a:pt x="10123614" y="3570541"/>
                </a:moveTo>
                <a:lnTo>
                  <a:pt x="10123614" y="3287447"/>
                </a:lnTo>
                <a:lnTo>
                  <a:pt x="10458269" y="3287447"/>
                </a:lnTo>
                <a:lnTo>
                  <a:pt x="10458269" y="3570541"/>
                </a:lnTo>
                <a:close/>
                <a:moveTo>
                  <a:pt x="10123614" y="3867361"/>
                </a:moveTo>
                <a:lnTo>
                  <a:pt x="10123614" y="3584257"/>
                </a:lnTo>
                <a:lnTo>
                  <a:pt x="10458269" y="3584257"/>
                </a:lnTo>
                <a:lnTo>
                  <a:pt x="10458269" y="3867361"/>
                </a:lnTo>
                <a:close/>
                <a:moveTo>
                  <a:pt x="10123614" y="4164171"/>
                </a:moveTo>
                <a:lnTo>
                  <a:pt x="10123614" y="3881077"/>
                </a:lnTo>
                <a:lnTo>
                  <a:pt x="10458269" y="3881077"/>
                </a:lnTo>
                <a:lnTo>
                  <a:pt x="10458269" y="4164171"/>
                </a:lnTo>
                <a:close/>
                <a:moveTo>
                  <a:pt x="10123614" y="4460991"/>
                </a:moveTo>
                <a:lnTo>
                  <a:pt x="10123614" y="4177897"/>
                </a:lnTo>
                <a:lnTo>
                  <a:pt x="10458269" y="4177897"/>
                </a:lnTo>
                <a:lnTo>
                  <a:pt x="10458269" y="4460991"/>
                </a:lnTo>
                <a:close/>
                <a:moveTo>
                  <a:pt x="10123614" y="4757811"/>
                </a:moveTo>
                <a:lnTo>
                  <a:pt x="10123614" y="4474707"/>
                </a:lnTo>
                <a:lnTo>
                  <a:pt x="10458269" y="4474707"/>
                </a:lnTo>
                <a:lnTo>
                  <a:pt x="10458269" y="4757811"/>
                </a:lnTo>
                <a:close/>
                <a:moveTo>
                  <a:pt x="10123614" y="5054610"/>
                </a:moveTo>
                <a:lnTo>
                  <a:pt x="10123614" y="4771516"/>
                </a:lnTo>
                <a:lnTo>
                  <a:pt x="10458269" y="4771516"/>
                </a:lnTo>
                <a:lnTo>
                  <a:pt x="10458269" y="5054610"/>
                </a:lnTo>
                <a:close/>
                <a:moveTo>
                  <a:pt x="10123614" y="5351441"/>
                </a:moveTo>
                <a:lnTo>
                  <a:pt x="10123614" y="5068337"/>
                </a:lnTo>
                <a:lnTo>
                  <a:pt x="10458269" y="5068337"/>
                </a:lnTo>
                <a:lnTo>
                  <a:pt x="10458269" y="5351441"/>
                </a:lnTo>
                <a:close/>
                <a:moveTo>
                  <a:pt x="10123614" y="5648250"/>
                </a:moveTo>
                <a:lnTo>
                  <a:pt x="10123614" y="5365157"/>
                </a:lnTo>
                <a:lnTo>
                  <a:pt x="10458269" y="5365157"/>
                </a:lnTo>
                <a:lnTo>
                  <a:pt x="10458269" y="5648250"/>
                </a:lnTo>
                <a:close/>
                <a:moveTo>
                  <a:pt x="10123614" y="5945060"/>
                </a:moveTo>
                <a:lnTo>
                  <a:pt x="10123614" y="5661966"/>
                </a:lnTo>
                <a:lnTo>
                  <a:pt x="10458269" y="5661966"/>
                </a:lnTo>
                <a:lnTo>
                  <a:pt x="10458269" y="5945060"/>
                </a:lnTo>
                <a:close/>
                <a:moveTo>
                  <a:pt x="10123614" y="6241880"/>
                </a:moveTo>
                <a:lnTo>
                  <a:pt x="10123614" y="5958776"/>
                </a:lnTo>
                <a:lnTo>
                  <a:pt x="10458269" y="5958776"/>
                </a:lnTo>
                <a:lnTo>
                  <a:pt x="10458269" y="6241880"/>
                </a:lnTo>
                <a:close/>
                <a:moveTo>
                  <a:pt x="10123614" y="6538690"/>
                </a:moveTo>
                <a:lnTo>
                  <a:pt x="10123614" y="6255596"/>
                </a:lnTo>
                <a:lnTo>
                  <a:pt x="10458269" y="6255596"/>
                </a:lnTo>
                <a:lnTo>
                  <a:pt x="10458269" y="6538690"/>
                </a:lnTo>
                <a:close/>
                <a:moveTo>
                  <a:pt x="10123614" y="6835499"/>
                </a:moveTo>
                <a:lnTo>
                  <a:pt x="10123614" y="6552406"/>
                </a:lnTo>
                <a:lnTo>
                  <a:pt x="10458269" y="6552406"/>
                </a:lnTo>
                <a:lnTo>
                  <a:pt x="10458269" y="6835499"/>
                </a:lnTo>
                <a:close/>
                <a:moveTo>
                  <a:pt x="9772734" y="305593"/>
                </a:moveTo>
                <a:lnTo>
                  <a:pt x="9772734" y="22489"/>
                </a:lnTo>
                <a:lnTo>
                  <a:pt x="10107390" y="22489"/>
                </a:lnTo>
                <a:lnTo>
                  <a:pt x="10107390" y="305593"/>
                </a:lnTo>
                <a:close/>
                <a:moveTo>
                  <a:pt x="9772734" y="602413"/>
                </a:moveTo>
                <a:lnTo>
                  <a:pt x="9772734" y="319309"/>
                </a:lnTo>
                <a:lnTo>
                  <a:pt x="10107390" y="319309"/>
                </a:lnTo>
                <a:lnTo>
                  <a:pt x="10107390" y="602413"/>
                </a:lnTo>
                <a:close/>
                <a:moveTo>
                  <a:pt x="9772734" y="899223"/>
                </a:moveTo>
                <a:lnTo>
                  <a:pt x="9772734" y="616129"/>
                </a:lnTo>
                <a:lnTo>
                  <a:pt x="10107390" y="616129"/>
                </a:lnTo>
                <a:lnTo>
                  <a:pt x="10107390" y="899223"/>
                </a:lnTo>
                <a:close/>
                <a:moveTo>
                  <a:pt x="9772734" y="1196033"/>
                </a:moveTo>
                <a:lnTo>
                  <a:pt x="9772734" y="912928"/>
                </a:lnTo>
                <a:lnTo>
                  <a:pt x="10107390" y="912928"/>
                </a:lnTo>
                <a:lnTo>
                  <a:pt x="10107390" y="1196033"/>
                </a:lnTo>
                <a:close/>
                <a:moveTo>
                  <a:pt x="9772734" y="1492853"/>
                </a:moveTo>
                <a:lnTo>
                  <a:pt x="9772734" y="1209749"/>
                </a:lnTo>
                <a:lnTo>
                  <a:pt x="10107390" y="1209749"/>
                </a:lnTo>
                <a:lnTo>
                  <a:pt x="10107390" y="1492853"/>
                </a:lnTo>
                <a:close/>
                <a:moveTo>
                  <a:pt x="9772734" y="1789662"/>
                </a:moveTo>
                <a:lnTo>
                  <a:pt x="9772734" y="1506569"/>
                </a:lnTo>
                <a:lnTo>
                  <a:pt x="10107390" y="1506569"/>
                </a:lnTo>
                <a:lnTo>
                  <a:pt x="10107390" y="1789662"/>
                </a:lnTo>
                <a:close/>
                <a:moveTo>
                  <a:pt x="9772734" y="2086472"/>
                </a:moveTo>
                <a:lnTo>
                  <a:pt x="9772734" y="1803368"/>
                </a:lnTo>
                <a:lnTo>
                  <a:pt x="10107390" y="1803368"/>
                </a:lnTo>
                <a:lnTo>
                  <a:pt x="10107390" y="2086472"/>
                </a:lnTo>
                <a:close/>
                <a:moveTo>
                  <a:pt x="9772734" y="2383292"/>
                </a:moveTo>
                <a:lnTo>
                  <a:pt x="9772734" y="2100188"/>
                </a:lnTo>
                <a:lnTo>
                  <a:pt x="10107390" y="2100188"/>
                </a:lnTo>
                <a:lnTo>
                  <a:pt x="10107390" y="2383292"/>
                </a:lnTo>
                <a:close/>
                <a:moveTo>
                  <a:pt x="9772734" y="2680112"/>
                </a:moveTo>
                <a:lnTo>
                  <a:pt x="9772734" y="2397008"/>
                </a:lnTo>
                <a:lnTo>
                  <a:pt x="10107390" y="2397008"/>
                </a:lnTo>
                <a:lnTo>
                  <a:pt x="10107390" y="2680112"/>
                </a:lnTo>
                <a:close/>
                <a:moveTo>
                  <a:pt x="9772734" y="2976922"/>
                </a:moveTo>
                <a:lnTo>
                  <a:pt x="9772734" y="2693828"/>
                </a:lnTo>
                <a:lnTo>
                  <a:pt x="10107390" y="2693828"/>
                </a:lnTo>
                <a:lnTo>
                  <a:pt x="10107390" y="2976922"/>
                </a:lnTo>
                <a:close/>
                <a:moveTo>
                  <a:pt x="9772734" y="3273742"/>
                </a:moveTo>
                <a:lnTo>
                  <a:pt x="9772734" y="2990638"/>
                </a:lnTo>
                <a:lnTo>
                  <a:pt x="10107390" y="2990638"/>
                </a:lnTo>
                <a:lnTo>
                  <a:pt x="10107390" y="3273742"/>
                </a:lnTo>
                <a:close/>
                <a:moveTo>
                  <a:pt x="9772734" y="3570541"/>
                </a:moveTo>
                <a:lnTo>
                  <a:pt x="9772734" y="3287447"/>
                </a:lnTo>
                <a:lnTo>
                  <a:pt x="10107390" y="3287447"/>
                </a:lnTo>
                <a:lnTo>
                  <a:pt x="10107390" y="3570541"/>
                </a:lnTo>
                <a:close/>
                <a:moveTo>
                  <a:pt x="9772734" y="3867361"/>
                </a:moveTo>
                <a:lnTo>
                  <a:pt x="9772734" y="3584257"/>
                </a:lnTo>
                <a:lnTo>
                  <a:pt x="10107390" y="3584257"/>
                </a:lnTo>
                <a:lnTo>
                  <a:pt x="10107390" y="3867361"/>
                </a:lnTo>
                <a:close/>
                <a:moveTo>
                  <a:pt x="9772734" y="4164171"/>
                </a:moveTo>
                <a:lnTo>
                  <a:pt x="9772734" y="3881077"/>
                </a:lnTo>
                <a:lnTo>
                  <a:pt x="10107390" y="3881077"/>
                </a:lnTo>
                <a:lnTo>
                  <a:pt x="10107390" y="4164171"/>
                </a:lnTo>
                <a:close/>
                <a:moveTo>
                  <a:pt x="9772734" y="4460991"/>
                </a:moveTo>
                <a:lnTo>
                  <a:pt x="9772734" y="4177897"/>
                </a:lnTo>
                <a:lnTo>
                  <a:pt x="10107390" y="4177897"/>
                </a:lnTo>
                <a:lnTo>
                  <a:pt x="10107390" y="4460991"/>
                </a:lnTo>
                <a:close/>
                <a:moveTo>
                  <a:pt x="9772734" y="4757811"/>
                </a:moveTo>
                <a:lnTo>
                  <a:pt x="9772734" y="4474707"/>
                </a:lnTo>
                <a:lnTo>
                  <a:pt x="10107390" y="4474707"/>
                </a:lnTo>
                <a:lnTo>
                  <a:pt x="10107390" y="4757811"/>
                </a:lnTo>
                <a:close/>
                <a:moveTo>
                  <a:pt x="9772734" y="5054610"/>
                </a:moveTo>
                <a:lnTo>
                  <a:pt x="9772734" y="4771516"/>
                </a:lnTo>
                <a:lnTo>
                  <a:pt x="10107390" y="4771516"/>
                </a:lnTo>
                <a:lnTo>
                  <a:pt x="10107390" y="5054610"/>
                </a:lnTo>
                <a:close/>
                <a:moveTo>
                  <a:pt x="9772734" y="5351441"/>
                </a:moveTo>
                <a:lnTo>
                  <a:pt x="9772734" y="5068337"/>
                </a:lnTo>
                <a:lnTo>
                  <a:pt x="10107390" y="5068337"/>
                </a:lnTo>
                <a:lnTo>
                  <a:pt x="10107390" y="5351441"/>
                </a:lnTo>
                <a:close/>
                <a:moveTo>
                  <a:pt x="9772734" y="5648250"/>
                </a:moveTo>
                <a:lnTo>
                  <a:pt x="9772734" y="5365157"/>
                </a:lnTo>
                <a:lnTo>
                  <a:pt x="10107390" y="5365157"/>
                </a:lnTo>
                <a:lnTo>
                  <a:pt x="10107390" y="5648250"/>
                </a:lnTo>
                <a:close/>
                <a:moveTo>
                  <a:pt x="9772734" y="5945060"/>
                </a:moveTo>
                <a:lnTo>
                  <a:pt x="9772734" y="5661966"/>
                </a:lnTo>
                <a:lnTo>
                  <a:pt x="10107390" y="5661966"/>
                </a:lnTo>
                <a:lnTo>
                  <a:pt x="10107390" y="5945060"/>
                </a:lnTo>
                <a:close/>
                <a:moveTo>
                  <a:pt x="9772734" y="6241880"/>
                </a:moveTo>
                <a:lnTo>
                  <a:pt x="9772734" y="5958776"/>
                </a:lnTo>
                <a:lnTo>
                  <a:pt x="10107390" y="5958776"/>
                </a:lnTo>
                <a:lnTo>
                  <a:pt x="10107390" y="6241880"/>
                </a:lnTo>
                <a:close/>
                <a:moveTo>
                  <a:pt x="9772734" y="6538690"/>
                </a:moveTo>
                <a:lnTo>
                  <a:pt x="9772734" y="6255596"/>
                </a:lnTo>
                <a:lnTo>
                  <a:pt x="10107390" y="6255596"/>
                </a:lnTo>
                <a:lnTo>
                  <a:pt x="10107390" y="6538690"/>
                </a:lnTo>
                <a:close/>
                <a:moveTo>
                  <a:pt x="9772734" y="6835499"/>
                </a:moveTo>
                <a:lnTo>
                  <a:pt x="9772734" y="6552406"/>
                </a:lnTo>
                <a:lnTo>
                  <a:pt x="10107390" y="6552406"/>
                </a:lnTo>
                <a:lnTo>
                  <a:pt x="10107390" y="6835499"/>
                </a:lnTo>
                <a:close/>
                <a:moveTo>
                  <a:pt x="9421844" y="305593"/>
                </a:moveTo>
                <a:lnTo>
                  <a:pt x="9421844" y="22489"/>
                </a:lnTo>
                <a:lnTo>
                  <a:pt x="9756520" y="22489"/>
                </a:lnTo>
                <a:lnTo>
                  <a:pt x="9756520" y="305593"/>
                </a:lnTo>
                <a:close/>
                <a:moveTo>
                  <a:pt x="9421844" y="602413"/>
                </a:moveTo>
                <a:lnTo>
                  <a:pt x="9421844" y="319309"/>
                </a:lnTo>
                <a:lnTo>
                  <a:pt x="9756520" y="319309"/>
                </a:lnTo>
                <a:lnTo>
                  <a:pt x="9756520" y="602413"/>
                </a:lnTo>
                <a:close/>
                <a:moveTo>
                  <a:pt x="9421844" y="899223"/>
                </a:moveTo>
                <a:lnTo>
                  <a:pt x="9421844" y="616129"/>
                </a:lnTo>
                <a:lnTo>
                  <a:pt x="9756520" y="616129"/>
                </a:lnTo>
                <a:lnTo>
                  <a:pt x="9756520" y="899223"/>
                </a:lnTo>
                <a:close/>
                <a:moveTo>
                  <a:pt x="9421844" y="1196033"/>
                </a:moveTo>
                <a:lnTo>
                  <a:pt x="9421844" y="912928"/>
                </a:lnTo>
                <a:lnTo>
                  <a:pt x="9756520" y="912928"/>
                </a:lnTo>
                <a:lnTo>
                  <a:pt x="9756520" y="1196033"/>
                </a:lnTo>
                <a:close/>
                <a:moveTo>
                  <a:pt x="9421844" y="1492853"/>
                </a:moveTo>
                <a:lnTo>
                  <a:pt x="9421844" y="1209749"/>
                </a:lnTo>
                <a:lnTo>
                  <a:pt x="9756520" y="1209749"/>
                </a:lnTo>
                <a:lnTo>
                  <a:pt x="9756520" y="1492853"/>
                </a:lnTo>
                <a:close/>
                <a:moveTo>
                  <a:pt x="9421844" y="1789662"/>
                </a:moveTo>
                <a:lnTo>
                  <a:pt x="9421844" y="1506569"/>
                </a:lnTo>
                <a:lnTo>
                  <a:pt x="9756520" y="1506569"/>
                </a:lnTo>
                <a:lnTo>
                  <a:pt x="9756520" y="1789662"/>
                </a:lnTo>
                <a:close/>
                <a:moveTo>
                  <a:pt x="9421844" y="2086472"/>
                </a:moveTo>
                <a:lnTo>
                  <a:pt x="9421844" y="1803368"/>
                </a:lnTo>
                <a:lnTo>
                  <a:pt x="9756520" y="1803368"/>
                </a:lnTo>
                <a:lnTo>
                  <a:pt x="9756520" y="2086472"/>
                </a:lnTo>
                <a:close/>
                <a:moveTo>
                  <a:pt x="9421844" y="2383292"/>
                </a:moveTo>
                <a:lnTo>
                  <a:pt x="9421844" y="2100188"/>
                </a:lnTo>
                <a:lnTo>
                  <a:pt x="9756520" y="2100188"/>
                </a:lnTo>
                <a:lnTo>
                  <a:pt x="9756520" y="2383292"/>
                </a:lnTo>
                <a:close/>
                <a:moveTo>
                  <a:pt x="9421844" y="2680112"/>
                </a:moveTo>
                <a:lnTo>
                  <a:pt x="9421844" y="2397008"/>
                </a:lnTo>
                <a:lnTo>
                  <a:pt x="9756520" y="2397008"/>
                </a:lnTo>
                <a:lnTo>
                  <a:pt x="9756520" y="2680112"/>
                </a:lnTo>
                <a:close/>
                <a:moveTo>
                  <a:pt x="9421844" y="2976922"/>
                </a:moveTo>
                <a:lnTo>
                  <a:pt x="9421844" y="2693828"/>
                </a:lnTo>
                <a:lnTo>
                  <a:pt x="9756520" y="2693828"/>
                </a:lnTo>
                <a:lnTo>
                  <a:pt x="9756520" y="2976922"/>
                </a:lnTo>
                <a:close/>
                <a:moveTo>
                  <a:pt x="9421844" y="3273742"/>
                </a:moveTo>
                <a:lnTo>
                  <a:pt x="9421844" y="2990638"/>
                </a:lnTo>
                <a:lnTo>
                  <a:pt x="9756520" y="2990638"/>
                </a:lnTo>
                <a:lnTo>
                  <a:pt x="9756520" y="3273742"/>
                </a:lnTo>
                <a:close/>
                <a:moveTo>
                  <a:pt x="9421844" y="3570541"/>
                </a:moveTo>
                <a:lnTo>
                  <a:pt x="9421844" y="3287447"/>
                </a:lnTo>
                <a:lnTo>
                  <a:pt x="9756520" y="3287447"/>
                </a:lnTo>
                <a:lnTo>
                  <a:pt x="9756520" y="3570541"/>
                </a:lnTo>
                <a:close/>
                <a:moveTo>
                  <a:pt x="9421844" y="3867361"/>
                </a:moveTo>
                <a:lnTo>
                  <a:pt x="9421844" y="3584257"/>
                </a:lnTo>
                <a:lnTo>
                  <a:pt x="9756520" y="3584257"/>
                </a:lnTo>
                <a:lnTo>
                  <a:pt x="9756520" y="3867361"/>
                </a:lnTo>
                <a:close/>
                <a:moveTo>
                  <a:pt x="9421844" y="4164171"/>
                </a:moveTo>
                <a:lnTo>
                  <a:pt x="9421844" y="3881077"/>
                </a:lnTo>
                <a:lnTo>
                  <a:pt x="9756520" y="3881077"/>
                </a:lnTo>
                <a:lnTo>
                  <a:pt x="9756520" y="4164171"/>
                </a:lnTo>
                <a:close/>
                <a:moveTo>
                  <a:pt x="9421844" y="4460991"/>
                </a:moveTo>
                <a:lnTo>
                  <a:pt x="9421844" y="4177897"/>
                </a:lnTo>
                <a:lnTo>
                  <a:pt x="9756520" y="4177897"/>
                </a:lnTo>
                <a:lnTo>
                  <a:pt x="9756520" y="4460991"/>
                </a:lnTo>
                <a:close/>
                <a:moveTo>
                  <a:pt x="9421844" y="4757811"/>
                </a:moveTo>
                <a:lnTo>
                  <a:pt x="9421844" y="4474707"/>
                </a:lnTo>
                <a:lnTo>
                  <a:pt x="9756520" y="4474707"/>
                </a:lnTo>
                <a:lnTo>
                  <a:pt x="9756520" y="4757811"/>
                </a:lnTo>
                <a:close/>
                <a:moveTo>
                  <a:pt x="9421844" y="5054610"/>
                </a:moveTo>
                <a:lnTo>
                  <a:pt x="9421844" y="4771516"/>
                </a:lnTo>
                <a:lnTo>
                  <a:pt x="9756520" y="4771516"/>
                </a:lnTo>
                <a:lnTo>
                  <a:pt x="9756520" y="5054610"/>
                </a:lnTo>
                <a:close/>
                <a:moveTo>
                  <a:pt x="9421844" y="5351441"/>
                </a:moveTo>
                <a:lnTo>
                  <a:pt x="9421844" y="5068337"/>
                </a:lnTo>
                <a:lnTo>
                  <a:pt x="9756520" y="5068337"/>
                </a:lnTo>
                <a:lnTo>
                  <a:pt x="9756520" y="5351441"/>
                </a:lnTo>
                <a:close/>
                <a:moveTo>
                  <a:pt x="9421844" y="5648250"/>
                </a:moveTo>
                <a:lnTo>
                  <a:pt x="9421844" y="5365157"/>
                </a:lnTo>
                <a:lnTo>
                  <a:pt x="9756520" y="5365157"/>
                </a:lnTo>
                <a:lnTo>
                  <a:pt x="9756520" y="5648250"/>
                </a:lnTo>
                <a:close/>
                <a:moveTo>
                  <a:pt x="9421844" y="5945060"/>
                </a:moveTo>
                <a:lnTo>
                  <a:pt x="9421844" y="5661966"/>
                </a:lnTo>
                <a:lnTo>
                  <a:pt x="9756520" y="5661966"/>
                </a:lnTo>
                <a:lnTo>
                  <a:pt x="9756520" y="5945060"/>
                </a:lnTo>
                <a:close/>
                <a:moveTo>
                  <a:pt x="9421844" y="6241880"/>
                </a:moveTo>
                <a:lnTo>
                  <a:pt x="9421844" y="5958776"/>
                </a:lnTo>
                <a:lnTo>
                  <a:pt x="9756520" y="5958776"/>
                </a:lnTo>
                <a:lnTo>
                  <a:pt x="9756520" y="6241880"/>
                </a:lnTo>
                <a:close/>
                <a:moveTo>
                  <a:pt x="9421844" y="6538690"/>
                </a:moveTo>
                <a:lnTo>
                  <a:pt x="9421844" y="6255596"/>
                </a:lnTo>
                <a:lnTo>
                  <a:pt x="9756520" y="6255596"/>
                </a:lnTo>
                <a:lnTo>
                  <a:pt x="9756520" y="6538690"/>
                </a:lnTo>
                <a:close/>
                <a:moveTo>
                  <a:pt x="9421844" y="6835499"/>
                </a:moveTo>
                <a:lnTo>
                  <a:pt x="9421844" y="6552406"/>
                </a:lnTo>
                <a:lnTo>
                  <a:pt x="9756520" y="6552406"/>
                </a:lnTo>
                <a:lnTo>
                  <a:pt x="9756520" y="6835499"/>
                </a:lnTo>
                <a:close/>
                <a:moveTo>
                  <a:pt x="9070964" y="305593"/>
                </a:moveTo>
                <a:lnTo>
                  <a:pt x="9070964" y="22489"/>
                </a:lnTo>
                <a:lnTo>
                  <a:pt x="9405630" y="22489"/>
                </a:lnTo>
                <a:lnTo>
                  <a:pt x="9405630" y="305593"/>
                </a:lnTo>
                <a:close/>
                <a:moveTo>
                  <a:pt x="9070964" y="602413"/>
                </a:moveTo>
                <a:lnTo>
                  <a:pt x="9070964" y="319309"/>
                </a:lnTo>
                <a:lnTo>
                  <a:pt x="9405630" y="319309"/>
                </a:lnTo>
                <a:lnTo>
                  <a:pt x="9405630" y="602413"/>
                </a:lnTo>
                <a:close/>
                <a:moveTo>
                  <a:pt x="9070964" y="899223"/>
                </a:moveTo>
                <a:lnTo>
                  <a:pt x="9070964" y="616129"/>
                </a:lnTo>
                <a:lnTo>
                  <a:pt x="9405630" y="616129"/>
                </a:lnTo>
                <a:lnTo>
                  <a:pt x="9405630" y="899223"/>
                </a:lnTo>
                <a:close/>
                <a:moveTo>
                  <a:pt x="9070964" y="1196033"/>
                </a:moveTo>
                <a:lnTo>
                  <a:pt x="9070964" y="912928"/>
                </a:lnTo>
                <a:lnTo>
                  <a:pt x="9405630" y="912928"/>
                </a:lnTo>
                <a:lnTo>
                  <a:pt x="9405630" y="1196033"/>
                </a:lnTo>
                <a:close/>
                <a:moveTo>
                  <a:pt x="9070964" y="1492853"/>
                </a:moveTo>
                <a:lnTo>
                  <a:pt x="9070964" y="1209749"/>
                </a:lnTo>
                <a:lnTo>
                  <a:pt x="9405630" y="1209749"/>
                </a:lnTo>
                <a:lnTo>
                  <a:pt x="9405630" y="1492853"/>
                </a:lnTo>
                <a:close/>
                <a:moveTo>
                  <a:pt x="9070964" y="1789662"/>
                </a:moveTo>
                <a:lnTo>
                  <a:pt x="9070964" y="1506569"/>
                </a:lnTo>
                <a:lnTo>
                  <a:pt x="9405630" y="1506569"/>
                </a:lnTo>
                <a:lnTo>
                  <a:pt x="9405630" y="1789662"/>
                </a:lnTo>
                <a:close/>
                <a:moveTo>
                  <a:pt x="9070964" y="2086472"/>
                </a:moveTo>
                <a:lnTo>
                  <a:pt x="9070964" y="1803368"/>
                </a:lnTo>
                <a:lnTo>
                  <a:pt x="9405630" y="1803368"/>
                </a:lnTo>
                <a:lnTo>
                  <a:pt x="9405630" y="2086472"/>
                </a:lnTo>
                <a:close/>
                <a:moveTo>
                  <a:pt x="9070964" y="2383292"/>
                </a:moveTo>
                <a:lnTo>
                  <a:pt x="9070964" y="2100188"/>
                </a:lnTo>
                <a:lnTo>
                  <a:pt x="9405630" y="2100188"/>
                </a:lnTo>
                <a:lnTo>
                  <a:pt x="9405630" y="2383292"/>
                </a:lnTo>
                <a:close/>
                <a:moveTo>
                  <a:pt x="9070964" y="2680112"/>
                </a:moveTo>
                <a:lnTo>
                  <a:pt x="9070964" y="2397008"/>
                </a:lnTo>
                <a:lnTo>
                  <a:pt x="9405630" y="2397008"/>
                </a:lnTo>
                <a:lnTo>
                  <a:pt x="9405630" y="2680112"/>
                </a:lnTo>
                <a:close/>
                <a:moveTo>
                  <a:pt x="9070964" y="2976922"/>
                </a:moveTo>
                <a:lnTo>
                  <a:pt x="9070964" y="2693828"/>
                </a:lnTo>
                <a:lnTo>
                  <a:pt x="9405630" y="2693828"/>
                </a:lnTo>
                <a:lnTo>
                  <a:pt x="9405630" y="2976922"/>
                </a:lnTo>
                <a:close/>
                <a:moveTo>
                  <a:pt x="9070964" y="3273742"/>
                </a:moveTo>
                <a:lnTo>
                  <a:pt x="9070964" y="2990638"/>
                </a:lnTo>
                <a:lnTo>
                  <a:pt x="9405630" y="2990638"/>
                </a:lnTo>
                <a:lnTo>
                  <a:pt x="9405630" y="3273742"/>
                </a:lnTo>
                <a:close/>
                <a:moveTo>
                  <a:pt x="9070964" y="3570541"/>
                </a:moveTo>
                <a:lnTo>
                  <a:pt x="9070964" y="3287447"/>
                </a:lnTo>
                <a:lnTo>
                  <a:pt x="9405630" y="3287447"/>
                </a:lnTo>
                <a:lnTo>
                  <a:pt x="9405630" y="3570541"/>
                </a:lnTo>
                <a:close/>
                <a:moveTo>
                  <a:pt x="9070964" y="3867361"/>
                </a:moveTo>
                <a:lnTo>
                  <a:pt x="9070964" y="3584257"/>
                </a:lnTo>
                <a:lnTo>
                  <a:pt x="9405630" y="3584257"/>
                </a:lnTo>
                <a:lnTo>
                  <a:pt x="9405630" y="3867361"/>
                </a:lnTo>
                <a:close/>
                <a:moveTo>
                  <a:pt x="9070964" y="4164171"/>
                </a:moveTo>
                <a:lnTo>
                  <a:pt x="9070964" y="3881077"/>
                </a:lnTo>
                <a:lnTo>
                  <a:pt x="9405630" y="3881077"/>
                </a:lnTo>
                <a:lnTo>
                  <a:pt x="9405630" y="4164171"/>
                </a:lnTo>
                <a:close/>
                <a:moveTo>
                  <a:pt x="9070964" y="4460991"/>
                </a:moveTo>
                <a:lnTo>
                  <a:pt x="9070964" y="4177897"/>
                </a:lnTo>
                <a:lnTo>
                  <a:pt x="9405630" y="4177897"/>
                </a:lnTo>
                <a:lnTo>
                  <a:pt x="9405630" y="4460991"/>
                </a:lnTo>
                <a:close/>
                <a:moveTo>
                  <a:pt x="9070964" y="4757811"/>
                </a:moveTo>
                <a:lnTo>
                  <a:pt x="9070964" y="4474707"/>
                </a:lnTo>
                <a:lnTo>
                  <a:pt x="9405630" y="4474707"/>
                </a:lnTo>
                <a:lnTo>
                  <a:pt x="9405630" y="4757811"/>
                </a:lnTo>
                <a:close/>
                <a:moveTo>
                  <a:pt x="9070964" y="5054610"/>
                </a:moveTo>
                <a:lnTo>
                  <a:pt x="9070964" y="4771516"/>
                </a:lnTo>
                <a:lnTo>
                  <a:pt x="9405630" y="4771516"/>
                </a:lnTo>
                <a:lnTo>
                  <a:pt x="9405630" y="5054610"/>
                </a:lnTo>
                <a:close/>
                <a:moveTo>
                  <a:pt x="9070964" y="5351441"/>
                </a:moveTo>
                <a:lnTo>
                  <a:pt x="9070964" y="5068337"/>
                </a:lnTo>
                <a:lnTo>
                  <a:pt x="9405630" y="5068337"/>
                </a:lnTo>
                <a:lnTo>
                  <a:pt x="9405630" y="5351441"/>
                </a:lnTo>
                <a:close/>
                <a:moveTo>
                  <a:pt x="9070964" y="5648250"/>
                </a:moveTo>
                <a:lnTo>
                  <a:pt x="9070964" y="5365157"/>
                </a:lnTo>
                <a:lnTo>
                  <a:pt x="9405630" y="5365157"/>
                </a:lnTo>
                <a:lnTo>
                  <a:pt x="9405630" y="5648250"/>
                </a:lnTo>
                <a:close/>
                <a:moveTo>
                  <a:pt x="9070964" y="5945060"/>
                </a:moveTo>
                <a:lnTo>
                  <a:pt x="9070964" y="5661966"/>
                </a:lnTo>
                <a:lnTo>
                  <a:pt x="9405630" y="5661966"/>
                </a:lnTo>
                <a:lnTo>
                  <a:pt x="9405630" y="5945060"/>
                </a:lnTo>
                <a:close/>
                <a:moveTo>
                  <a:pt x="9070964" y="6241880"/>
                </a:moveTo>
                <a:lnTo>
                  <a:pt x="9070964" y="5958776"/>
                </a:lnTo>
                <a:lnTo>
                  <a:pt x="9405630" y="5958776"/>
                </a:lnTo>
                <a:lnTo>
                  <a:pt x="9405630" y="6241880"/>
                </a:lnTo>
                <a:close/>
                <a:moveTo>
                  <a:pt x="9070964" y="6538690"/>
                </a:moveTo>
                <a:lnTo>
                  <a:pt x="9070964" y="6255596"/>
                </a:lnTo>
                <a:lnTo>
                  <a:pt x="9405630" y="6255596"/>
                </a:lnTo>
                <a:lnTo>
                  <a:pt x="9405630" y="6538690"/>
                </a:lnTo>
                <a:close/>
                <a:moveTo>
                  <a:pt x="9070964" y="6835499"/>
                </a:moveTo>
                <a:lnTo>
                  <a:pt x="9070964" y="6552406"/>
                </a:lnTo>
                <a:lnTo>
                  <a:pt x="9405630" y="6552406"/>
                </a:lnTo>
                <a:lnTo>
                  <a:pt x="9405630" y="6835499"/>
                </a:lnTo>
                <a:close/>
                <a:moveTo>
                  <a:pt x="8720094" y="305593"/>
                </a:moveTo>
                <a:lnTo>
                  <a:pt x="8720094" y="22489"/>
                </a:lnTo>
                <a:lnTo>
                  <a:pt x="9054761" y="22489"/>
                </a:lnTo>
                <a:lnTo>
                  <a:pt x="9054761" y="305593"/>
                </a:lnTo>
                <a:close/>
                <a:moveTo>
                  <a:pt x="8720094" y="602413"/>
                </a:moveTo>
                <a:lnTo>
                  <a:pt x="8720094" y="319309"/>
                </a:lnTo>
                <a:lnTo>
                  <a:pt x="9054761" y="319309"/>
                </a:lnTo>
                <a:lnTo>
                  <a:pt x="9054761" y="602413"/>
                </a:lnTo>
                <a:close/>
                <a:moveTo>
                  <a:pt x="8720094" y="899223"/>
                </a:moveTo>
                <a:lnTo>
                  <a:pt x="8720094" y="616129"/>
                </a:lnTo>
                <a:lnTo>
                  <a:pt x="9054761" y="616129"/>
                </a:lnTo>
                <a:lnTo>
                  <a:pt x="9054761" y="899223"/>
                </a:lnTo>
                <a:close/>
                <a:moveTo>
                  <a:pt x="8720094" y="1196033"/>
                </a:moveTo>
                <a:lnTo>
                  <a:pt x="8720094" y="912928"/>
                </a:lnTo>
                <a:lnTo>
                  <a:pt x="9054761" y="912928"/>
                </a:lnTo>
                <a:lnTo>
                  <a:pt x="9054761" y="1196033"/>
                </a:lnTo>
                <a:close/>
                <a:moveTo>
                  <a:pt x="8720094" y="1492853"/>
                </a:moveTo>
                <a:lnTo>
                  <a:pt x="8720094" y="1209749"/>
                </a:lnTo>
                <a:lnTo>
                  <a:pt x="9054761" y="1209749"/>
                </a:lnTo>
                <a:lnTo>
                  <a:pt x="9054761" y="1492853"/>
                </a:lnTo>
                <a:close/>
                <a:moveTo>
                  <a:pt x="8720094" y="1789662"/>
                </a:moveTo>
                <a:lnTo>
                  <a:pt x="8720094" y="1506569"/>
                </a:lnTo>
                <a:lnTo>
                  <a:pt x="9054761" y="1506569"/>
                </a:lnTo>
                <a:lnTo>
                  <a:pt x="9054761" y="1789662"/>
                </a:lnTo>
                <a:close/>
                <a:moveTo>
                  <a:pt x="8720094" y="2086472"/>
                </a:moveTo>
                <a:lnTo>
                  <a:pt x="8720094" y="1803368"/>
                </a:lnTo>
                <a:lnTo>
                  <a:pt x="9054761" y="1803368"/>
                </a:lnTo>
                <a:lnTo>
                  <a:pt x="9054761" y="2086472"/>
                </a:lnTo>
                <a:close/>
                <a:moveTo>
                  <a:pt x="8720094" y="2383292"/>
                </a:moveTo>
                <a:lnTo>
                  <a:pt x="8720094" y="2100188"/>
                </a:lnTo>
                <a:lnTo>
                  <a:pt x="9054761" y="2100188"/>
                </a:lnTo>
                <a:lnTo>
                  <a:pt x="9054761" y="2383292"/>
                </a:lnTo>
                <a:close/>
                <a:moveTo>
                  <a:pt x="8720094" y="2680112"/>
                </a:moveTo>
                <a:lnTo>
                  <a:pt x="8720094" y="2397008"/>
                </a:lnTo>
                <a:lnTo>
                  <a:pt x="9054761" y="2397008"/>
                </a:lnTo>
                <a:lnTo>
                  <a:pt x="9054761" y="2680112"/>
                </a:lnTo>
                <a:close/>
                <a:moveTo>
                  <a:pt x="8720094" y="2976922"/>
                </a:moveTo>
                <a:lnTo>
                  <a:pt x="8720094" y="2693828"/>
                </a:lnTo>
                <a:lnTo>
                  <a:pt x="9054761" y="2693828"/>
                </a:lnTo>
                <a:lnTo>
                  <a:pt x="9054761" y="2976922"/>
                </a:lnTo>
                <a:close/>
                <a:moveTo>
                  <a:pt x="8720094" y="3273742"/>
                </a:moveTo>
                <a:lnTo>
                  <a:pt x="8720094" y="2990638"/>
                </a:lnTo>
                <a:lnTo>
                  <a:pt x="9054761" y="2990638"/>
                </a:lnTo>
                <a:lnTo>
                  <a:pt x="9054761" y="3273742"/>
                </a:lnTo>
                <a:close/>
                <a:moveTo>
                  <a:pt x="8720094" y="3570541"/>
                </a:moveTo>
                <a:lnTo>
                  <a:pt x="8720094" y="3287447"/>
                </a:lnTo>
                <a:lnTo>
                  <a:pt x="9054761" y="3287447"/>
                </a:lnTo>
                <a:lnTo>
                  <a:pt x="9054761" y="3570541"/>
                </a:lnTo>
                <a:close/>
                <a:moveTo>
                  <a:pt x="8720094" y="3867361"/>
                </a:moveTo>
                <a:lnTo>
                  <a:pt x="8720094" y="3584257"/>
                </a:lnTo>
                <a:lnTo>
                  <a:pt x="9054761" y="3584257"/>
                </a:lnTo>
                <a:lnTo>
                  <a:pt x="9054761" y="3867361"/>
                </a:lnTo>
                <a:close/>
                <a:moveTo>
                  <a:pt x="8720094" y="4164171"/>
                </a:moveTo>
                <a:lnTo>
                  <a:pt x="8720094" y="3881077"/>
                </a:lnTo>
                <a:lnTo>
                  <a:pt x="9054761" y="3881077"/>
                </a:lnTo>
                <a:lnTo>
                  <a:pt x="9054761" y="4164171"/>
                </a:lnTo>
                <a:close/>
                <a:moveTo>
                  <a:pt x="8720094" y="4460991"/>
                </a:moveTo>
                <a:lnTo>
                  <a:pt x="8720094" y="4177897"/>
                </a:lnTo>
                <a:lnTo>
                  <a:pt x="9054761" y="4177897"/>
                </a:lnTo>
                <a:lnTo>
                  <a:pt x="9054761" y="4460991"/>
                </a:lnTo>
                <a:close/>
                <a:moveTo>
                  <a:pt x="8720094" y="4757811"/>
                </a:moveTo>
                <a:lnTo>
                  <a:pt x="8720094" y="4474707"/>
                </a:lnTo>
                <a:lnTo>
                  <a:pt x="9054761" y="4474707"/>
                </a:lnTo>
                <a:lnTo>
                  <a:pt x="9054761" y="4757811"/>
                </a:lnTo>
                <a:close/>
                <a:moveTo>
                  <a:pt x="8720094" y="5054610"/>
                </a:moveTo>
                <a:lnTo>
                  <a:pt x="8720094" y="4771516"/>
                </a:lnTo>
                <a:lnTo>
                  <a:pt x="9054761" y="4771516"/>
                </a:lnTo>
                <a:lnTo>
                  <a:pt x="9054761" y="5054610"/>
                </a:lnTo>
                <a:close/>
                <a:moveTo>
                  <a:pt x="8720094" y="5351441"/>
                </a:moveTo>
                <a:lnTo>
                  <a:pt x="8720094" y="5068337"/>
                </a:lnTo>
                <a:lnTo>
                  <a:pt x="9054761" y="5068337"/>
                </a:lnTo>
                <a:lnTo>
                  <a:pt x="9054761" y="5351441"/>
                </a:lnTo>
                <a:close/>
                <a:moveTo>
                  <a:pt x="8720094" y="5648250"/>
                </a:moveTo>
                <a:lnTo>
                  <a:pt x="8720094" y="5365157"/>
                </a:lnTo>
                <a:lnTo>
                  <a:pt x="9054761" y="5365157"/>
                </a:lnTo>
                <a:lnTo>
                  <a:pt x="9054761" y="5648250"/>
                </a:lnTo>
                <a:close/>
                <a:moveTo>
                  <a:pt x="8720094" y="5945060"/>
                </a:moveTo>
                <a:lnTo>
                  <a:pt x="8720094" y="5661966"/>
                </a:lnTo>
                <a:lnTo>
                  <a:pt x="9054761" y="5661966"/>
                </a:lnTo>
                <a:lnTo>
                  <a:pt x="9054761" y="5945060"/>
                </a:lnTo>
                <a:close/>
                <a:moveTo>
                  <a:pt x="8720094" y="6241880"/>
                </a:moveTo>
                <a:lnTo>
                  <a:pt x="8720094" y="5958776"/>
                </a:lnTo>
                <a:lnTo>
                  <a:pt x="9054761" y="5958776"/>
                </a:lnTo>
                <a:lnTo>
                  <a:pt x="9054761" y="6241880"/>
                </a:lnTo>
                <a:close/>
                <a:moveTo>
                  <a:pt x="8720094" y="6538690"/>
                </a:moveTo>
                <a:lnTo>
                  <a:pt x="8720094" y="6255596"/>
                </a:lnTo>
                <a:lnTo>
                  <a:pt x="9054761" y="6255596"/>
                </a:lnTo>
                <a:lnTo>
                  <a:pt x="9054761" y="6538690"/>
                </a:lnTo>
                <a:close/>
                <a:moveTo>
                  <a:pt x="8720094" y="6835499"/>
                </a:moveTo>
                <a:lnTo>
                  <a:pt x="8720094" y="6552406"/>
                </a:lnTo>
                <a:lnTo>
                  <a:pt x="9054761" y="6552406"/>
                </a:lnTo>
                <a:lnTo>
                  <a:pt x="9054761" y="6835499"/>
                </a:lnTo>
                <a:close/>
                <a:moveTo>
                  <a:pt x="8369204" y="305593"/>
                </a:moveTo>
                <a:lnTo>
                  <a:pt x="8369204" y="22489"/>
                </a:lnTo>
                <a:lnTo>
                  <a:pt x="8703881" y="22489"/>
                </a:lnTo>
                <a:lnTo>
                  <a:pt x="8703881" y="305593"/>
                </a:lnTo>
                <a:close/>
                <a:moveTo>
                  <a:pt x="8369204" y="602413"/>
                </a:moveTo>
                <a:lnTo>
                  <a:pt x="8369204" y="319309"/>
                </a:lnTo>
                <a:lnTo>
                  <a:pt x="8703881" y="319309"/>
                </a:lnTo>
                <a:lnTo>
                  <a:pt x="8703881" y="602413"/>
                </a:lnTo>
                <a:close/>
                <a:moveTo>
                  <a:pt x="8369204" y="899223"/>
                </a:moveTo>
                <a:lnTo>
                  <a:pt x="8369204" y="616129"/>
                </a:lnTo>
                <a:lnTo>
                  <a:pt x="8703881" y="616129"/>
                </a:lnTo>
                <a:lnTo>
                  <a:pt x="8703881" y="899223"/>
                </a:lnTo>
                <a:close/>
                <a:moveTo>
                  <a:pt x="8369204" y="1196033"/>
                </a:moveTo>
                <a:lnTo>
                  <a:pt x="8369204" y="912928"/>
                </a:lnTo>
                <a:lnTo>
                  <a:pt x="8703881" y="912928"/>
                </a:lnTo>
                <a:lnTo>
                  <a:pt x="8703881" y="1196033"/>
                </a:lnTo>
                <a:close/>
                <a:moveTo>
                  <a:pt x="8369204" y="1492853"/>
                </a:moveTo>
                <a:lnTo>
                  <a:pt x="8369204" y="1209749"/>
                </a:lnTo>
                <a:lnTo>
                  <a:pt x="8703881" y="1209749"/>
                </a:lnTo>
                <a:lnTo>
                  <a:pt x="8703881" y="1492853"/>
                </a:lnTo>
                <a:close/>
                <a:moveTo>
                  <a:pt x="8369204" y="1789662"/>
                </a:moveTo>
                <a:lnTo>
                  <a:pt x="8369204" y="1506569"/>
                </a:lnTo>
                <a:lnTo>
                  <a:pt x="8703881" y="1506569"/>
                </a:lnTo>
                <a:lnTo>
                  <a:pt x="8703881" y="1789662"/>
                </a:lnTo>
                <a:close/>
                <a:moveTo>
                  <a:pt x="8369204" y="2086472"/>
                </a:moveTo>
                <a:lnTo>
                  <a:pt x="8369204" y="1803368"/>
                </a:lnTo>
                <a:lnTo>
                  <a:pt x="8703881" y="1803368"/>
                </a:lnTo>
                <a:lnTo>
                  <a:pt x="8703881" y="2086472"/>
                </a:lnTo>
                <a:close/>
                <a:moveTo>
                  <a:pt x="8369204" y="2383292"/>
                </a:moveTo>
                <a:lnTo>
                  <a:pt x="8369204" y="2100188"/>
                </a:lnTo>
                <a:lnTo>
                  <a:pt x="8703881" y="2100188"/>
                </a:lnTo>
                <a:lnTo>
                  <a:pt x="8703881" y="2383292"/>
                </a:lnTo>
                <a:close/>
                <a:moveTo>
                  <a:pt x="8369204" y="2680112"/>
                </a:moveTo>
                <a:lnTo>
                  <a:pt x="8369204" y="2397008"/>
                </a:lnTo>
                <a:lnTo>
                  <a:pt x="8703881" y="2397008"/>
                </a:lnTo>
                <a:lnTo>
                  <a:pt x="8703881" y="2680112"/>
                </a:lnTo>
                <a:close/>
                <a:moveTo>
                  <a:pt x="8369204" y="2976922"/>
                </a:moveTo>
                <a:lnTo>
                  <a:pt x="8369204" y="2693828"/>
                </a:lnTo>
                <a:lnTo>
                  <a:pt x="8703881" y="2693828"/>
                </a:lnTo>
                <a:lnTo>
                  <a:pt x="8703881" y="2976922"/>
                </a:lnTo>
                <a:close/>
                <a:moveTo>
                  <a:pt x="8369204" y="3273742"/>
                </a:moveTo>
                <a:lnTo>
                  <a:pt x="8369204" y="2990638"/>
                </a:lnTo>
                <a:lnTo>
                  <a:pt x="8703881" y="2990638"/>
                </a:lnTo>
                <a:lnTo>
                  <a:pt x="8703881" y="3273742"/>
                </a:lnTo>
                <a:close/>
                <a:moveTo>
                  <a:pt x="8369204" y="3570541"/>
                </a:moveTo>
                <a:lnTo>
                  <a:pt x="8369204" y="3287447"/>
                </a:lnTo>
                <a:lnTo>
                  <a:pt x="8703881" y="3287447"/>
                </a:lnTo>
                <a:lnTo>
                  <a:pt x="8703881" y="3570541"/>
                </a:lnTo>
                <a:close/>
                <a:moveTo>
                  <a:pt x="8369204" y="3867361"/>
                </a:moveTo>
                <a:lnTo>
                  <a:pt x="8369204" y="3584257"/>
                </a:lnTo>
                <a:lnTo>
                  <a:pt x="8703881" y="3584257"/>
                </a:lnTo>
                <a:lnTo>
                  <a:pt x="8703881" y="3867361"/>
                </a:lnTo>
                <a:close/>
                <a:moveTo>
                  <a:pt x="8369204" y="4164171"/>
                </a:moveTo>
                <a:lnTo>
                  <a:pt x="8369204" y="3881077"/>
                </a:lnTo>
                <a:lnTo>
                  <a:pt x="8703881" y="3881077"/>
                </a:lnTo>
                <a:lnTo>
                  <a:pt x="8703881" y="4164171"/>
                </a:lnTo>
                <a:close/>
                <a:moveTo>
                  <a:pt x="8369204" y="4460991"/>
                </a:moveTo>
                <a:lnTo>
                  <a:pt x="8369204" y="4177897"/>
                </a:lnTo>
                <a:lnTo>
                  <a:pt x="8703881" y="4177897"/>
                </a:lnTo>
                <a:lnTo>
                  <a:pt x="8703881" y="4460991"/>
                </a:lnTo>
                <a:close/>
                <a:moveTo>
                  <a:pt x="8369204" y="4757811"/>
                </a:moveTo>
                <a:lnTo>
                  <a:pt x="8369204" y="4474707"/>
                </a:lnTo>
                <a:lnTo>
                  <a:pt x="8703881" y="4474707"/>
                </a:lnTo>
                <a:lnTo>
                  <a:pt x="8703881" y="4757811"/>
                </a:lnTo>
                <a:close/>
                <a:moveTo>
                  <a:pt x="8369204" y="5054610"/>
                </a:moveTo>
                <a:lnTo>
                  <a:pt x="8369204" y="4771516"/>
                </a:lnTo>
                <a:lnTo>
                  <a:pt x="8703881" y="4771516"/>
                </a:lnTo>
                <a:lnTo>
                  <a:pt x="8703881" y="5054610"/>
                </a:lnTo>
                <a:close/>
                <a:moveTo>
                  <a:pt x="8369204" y="5351441"/>
                </a:moveTo>
                <a:lnTo>
                  <a:pt x="8369204" y="5068337"/>
                </a:lnTo>
                <a:lnTo>
                  <a:pt x="8703881" y="5068337"/>
                </a:lnTo>
                <a:lnTo>
                  <a:pt x="8703881" y="5351441"/>
                </a:lnTo>
                <a:close/>
                <a:moveTo>
                  <a:pt x="8369204" y="5648250"/>
                </a:moveTo>
                <a:lnTo>
                  <a:pt x="8369204" y="5365157"/>
                </a:lnTo>
                <a:lnTo>
                  <a:pt x="8703881" y="5365157"/>
                </a:lnTo>
                <a:lnTo>
                  <a:pt x="8703881" y="5648250"/>
                </a:lnTo>
                <a:close/>
                <a:moveTo>
                  <a:pt x="8369204" y="5945060"/>
                </a:moveTo>
                <a:lnTo>
                  <a:pt x="8369204" y="5661966"/>
                </a:lnTo>
                <a:lnTo>
                  <a:pt x="8703881" y="5661966"/>
                </a:lnTo>
                <a:lnTo>
                  <a:pt x="8703881" y="5945060"/>
                </a:lnTo>
                <a:close/>
                <a:moveTo>
                  <a:pt x="8369204" y="6241880"/>
                </a:moveTo>
                <a:lnTo>
                  <a:pt x="8369204" y="5958776"/>
                </a:lnTo>
                <a:lnTo>
                  <a:pt x="8703881" y="5958776"/>
                </a:lnTo>
                <a:lnTo>
                  <a:pt x="8703881" y="6241880"/>
                </a:lnTo>
                <a:close/>
                <a:moveTo>
                  <a:pt x="8369204" y="6538690"/>
                </a:moveTo>
                <a:lnTo>
                  <a:pt x="8369204" y="6255596"/>
                </a:lnTo>
                <a:lnTo>
                  <a:pt x="8703881" y="6255596"/>
                </a:lnTo>
                <a:lnTo>
                  <a:pt x="8703881" y="6538690"/>
                </a:lnTo>
                <a:close/>
                <a:moveTo>
                  <a:pt x="8369204" y="6835499"/>
                </a:moveTo>
                <a:lnTo>
                  <a:pt x="8369204" y="6552406"/>
                </a:lnTo>
                <a:lnTo>
                  <a:pt x="8703881" y="6552406"/>
                </a:lnTo>
                <a:lnTo>
                  <a:pt x="8703881" y="6835499"/>
                </a:lnTo>
                <a:close/>
                <a:moveTo>
                  <a:pt x="8018335" y="305593"/>
                </a:moveTo>
                <a:lnTo>
                  <a:pt x="8018335" y="22489"/>
                </a:lnTo>
                <a:lnTo>
                  <a:pt x="8352990" y="22489"/>
                </a:lnTo>
                <a:lnTo>
                  <a:pt x="8352990" y="305593"/>
                </a:lnTo>
                <a:close/>
                <a:moveTo>
                  <a:pt x="8018335" y="602413"/>
                </a:moveTo>
                <a:lnTo>
                  <a:pt x="8018335" y="319309"/>
                </a:lnTo>
                <a:lnTo>
                  <a:pt x="8352990" y="319309"/>
                </a:lnTo>
                <a:lnTo>
                  <a:pt x="8352990" y="602413"/>
                </a:lnTo>
                <a:close/>
                <a:moveTo>
                  <a:pt x="8018335" y="899223"/>
                </a:moveTo>
                <a:lnTo>
                  <a:pt x="8018335" y="616129"/>
                </a:lnTo>
                <a:lnTo>
                  <a:pt x="8352990" y="616129"/>
                </a:lnTo>
                <a:lnTo>
                  <a:pt x="8352990" y="899223"/>
                </a:lnTo>
                <a:close/>
                <a:moveTo>
                  <a:pt x="8018335" y="1196033"/>
                </a:moveTo>
                <a:lnTo>
                  <a:pt x="8018335" y="912928"/>
                </a:lnTo>
                <a:lnTo>
                  <a:pt x="8352990" y="912928"/>
                </a:lnTo>
                <a:lnTo>
                  <a:pt x="8352990" y="1196033"/>
                </a:lnTo>
                <a:close/>
                <a:moveTo>
                  <a:pt x="8018335" y="1492853"/>
                </a:moveTo>
                <a:lnTo>
                  <a:pt x="8018335" y="1209749"/>
                </a:lnTo>
                <a:lnTo>
                  <a:pt x="8352990" y="1209749"/>
                </a:lnTo>
                <a:lnTo>
                  <a:pt x="8352990" y="1492853"/>
                </a:lnTo>
                <a:close/>
                <a:moveTo>
                  <a:pt x="8018335" y="1789662"/>
                </a:moveTo>
                <a:lnTo>
                  <a:pt x="8018335" y="1506569"/>
                </a:lnTo>
                <a:lnTo>
                  <a:pt x="8352990" y="1506569"/>
                </a:lnTo>
                <a:lnTo>
                  <a:pt x="8352990" y="1789662"/>
                </a:lnTo>
                <a:close/>
                <a:moveTo>
                  <a:pt x="8018335" y="2086472"/>
                </a:moveTo>
                <a:lnTo>
                  <a:pt x="8018335" y="1803368"/>
                </a:lnTo>
                <a:lnTo>
                  <a:pt x="8352990" y="1803368"/>
                </a:lnTo>
                <a:lnTo>
                  <a:pt x="8352990" y="2086472"/>
                </a:lnTo>
                <a:close/>
                <a:moveTo>
                  <a:pt x="8018335" y="2383292"/>
                </a:moveTo>
                <a:lnTo>
                  <a:pt x="8018335" y="2100188"/>
                </a:lnTo>
                <a:lnTo>
                  <a:pt x="8352990" y="2100188"/>
                </a:lnTo>
                <a:lnTo>
                  <a:pt x="8352990" y="2383292"/>
                </a:lnTo>
                <a:close/>
                <a:moveTo>
                  <a:pt x="8018335" y="2680112"/>
                </a:moveTo>
                <a:lnTo>
                  <a:pt x="8018335" y="2397008"/>
                </a:lnTo>
                <a:lnTo>
                  <a:pt x="8352990" y="2397008"/>
                </a:lnTo>
                <a:lnTo>
                  <a:pt x="8352990" y="2680112"/>
                </a:lnTo>
                <a:close/>
                <a:moveTo>
                  <a:pt x="8018335" y="2976922"/>
                </a:moveTo>
                <a:lnTo>
                  <a:pt x="8018335" y="2693828"/>
                </a:lnTo>
                <a:lnTo>
                  <a:pt x="8352990" y="2693828"/>
                </a:lnTo>
                <a:lnTo>
                  <a:pt x="8352990" y="2976922"/>
                </a:lnTo>
                <a:close/>
                <a:moveTo>
                  <a:pt x="8018335" y="3273742"/>
                </a:moveTo>
                <a:lnTo>
                  <a:pt x="8018335" y="2990638"/>
                </a:lnTo>
                <a:lnTo>
                  <a:pt x="8352990" y="2990638"/>
                </a:lnTo>
                <a:lnTo>
                  <a:pt x="8352990" y="3273742"/>
                </a:lnTo>
                <a:close/>
                <a:moveTo>
                  <a:pt x="8018335" y="3570541"/>
                </a:moveTo>
                <a:lnTo>
                  <a:pt x="8018335" y="3287447"/>
                </a:lnTo>
                <a:lnTo>
                  <a:pt x="8352990" y="3287447"/>
                </a:lnTo>
                <a:lnTo>
                  <a:pt x="8352990" y="3570541"/>
                </a:lnTo>
                <a:close/>
                <a:moveTo>
                  <a:pt x="8018335" y="3867361"/>
                </a:moveTo>
                <a:lnTo>
                  <a:pt x="8018335" y="3584257"/>
                </a:lnTo>
                <a:lnTo>
                  <a:pt x="8352990" y="3584257"/>
                </a:lnTo>
                <a:lnTo>
                  <a:pt x="8352990" y="3867361"/>
                </a:lnTo>
                <a:close/>
                <a:moveTo>
                  <a:pt x="8018335" y="4164171"/>
                </a:moveTo>
                <a:lnTo>
                  <a:pt x="8018335" y="3881077"/>
                </a:lnTo>
                <a:lnTo>
                  <a:pt x="8352990" y="3881077"/>
                </a:lnTo>
                <a:lnTo>
                  <a:pt x="8352990" y="4164171"/>
                </a:lnTo>
                <a:close/>
                <a:moveTo>
                  <a:pt x="8018335" y="4460991"/>
                </a:moveTo>
                <a:lnTo>
                  <a:pt x="8018335" y="4177897"/>
                </a:lnTo>
                <a:lnTo>
                  <a:pt x="8352990" y="4177897"/>
                </a:lnTo>
                <a:lnTo>
                  <a:pt x="8352990" y="4460991"/>
                </a:lnTo>
                <a:close/>
                <a:moveTo>
                  <a:pt x="8018335" y="4757811"/>
                </a:moveTo>
                <a:lnTo>
                  <a:pt x="8018335" y="4474707"/>
                </a:lnTo>
                <a:lnTo>
                  <a:pt x="8352990" y="4474707"/>
                </a:lnTo>
                <a:lnTo>
                  <a:pt x="8352990" y="4757811"/>
                </a:lnTo>
                <a:close/>
                <a:moveTo>
                  <a:pt x="8018335" y="5054610"/>
                </a:moveTo>
                <a:lnTo>
                  <a:pt x="8018335" y="4771516"/>
                </a:lnTo>
                <a:lnTo>
                  <a:pt x="8352990" y="4771516"/>
                </a:lnTo>
                <a:lnTo>
                  <a:pt x="8352990" y="5054610"/>
                </a:lnTo>
                <a:close/>
                <a:moveTo>
                  <a:pt x="8018335" y="5351441"/>
                </a:moveTo>
                <a:lnTo>
                  <a:pt x="8018335" y="5068337"/>
                </a:lnTo>
                <a:lnTo>
                  <a:pt x="8352990" y="5068337"/>
                </a:lnTo>
                <a:lnTo>
                  <a:pt x="8352990" y="5351441"/>
                </a:lnTo>
                <a:close/>
                <a:moveTo>
                  <a:pt x="8018335" y="5648250"/>
                </a:moveTo>
                <a:lnTo>
                  <a:pt x="8018335" y="5365157"/>
                </a:lnTo>
                <a:lnTo>
                  <a:pt x="8352990" y="5365157"/>
                </a:lnTo>
                <a:lnTo>
                  <a:pt x="8352990" y="5648250"/>
                </a:lnTo>
                <a:close/>
                <a:moveTo>
                  <a:pt x="8018335" y="5945060"/>
                </a:moveTo>
                <a:lnTo>
                  <a:pt x="8018335" y="5661966"/>
                </a:lnTo>
                <a:lnTo>
                  <a:pt x="8352990" y="5661966"/>
                </a:lnTo>
                <a:lnTo>
                  <a:pt x="8352990" y="5945060"/>
                </a:lnTo>
                <a:close/>
                <a:moveTo>
                  <a:pt x="8018335" y="6241880"/>
                </a:moveTo>
                <a:lnTo>
                  <a:pt x="8018335" y="5958776"/>
                </a:lnTo>
                <a:lnTo>
                  <a:pt x="8352990" y="5958776"/>
                </a:lnTo>
                <a:lnTo>
                  <a:pt x="8352990" y="6241880"/>
                </a:lnTo>
                <a:close/>
                <a:moveTo>
                  <a:pt x="8018335" y="6538690"/>
                </a:moveTo>
                <a:lnTo>
                  <a:pt x="8018335" y="6255596"/>
                </a:lnTo>
                <a:lnTo>
                  <a:pt x="8352990" y="6255596"/>
                </a:lnTo>
                <a:lnTo>
                  <a:pt x="8352990" y="6538690"/>
                </a:lnTo>
                <a:close/>
                <a:moveTo>
                  <a:pt x="8018335" y="6835499"/>
                </a:moveTo>
                <a:lnTo>
                  <a:pt x="8018335" y="6552406"/>
                </a:lnTo>
                <a:lnTo>
                  <a:pt x="8352990" y="6552406"/>
                </a:lnTo>
                <a:lnTo>
                  <a:pt x="8352990" y="6835499"/>
                </a:lnTo>
                <a:close/>
                <a:moveTo>
                  <a:pt x="7667444" y="305593"/>
                </a:moveTo>
                <a:lnTo>
                  <a:pt x="7667444" y="22489"/>
                </a:lnTo>
                <a:lnTo>
                  <a:pt x="8002121" y="22489"/>
                </a:lnTo>
                <a:lnTo>
                  <a:pt x="8002121" y="305593"/>
                </a:lnTo>
                <a:close/>
                <a:moveTo>
                  <a:pt x="7667444" y="602413"/>
                </a:moveTo>
                <a:lnTo>
                  <a:pt x="7667444" y="319309"/>
                </a:lnTo>
                <a:lnTo>
                  <a:pt x="8002121" y="319309"/>
                </a:lnTo>
                <a:lnTo>
                  <a:pt x="8002121" y="602413"/>
                </a:lnTo>
                <a:close/>
                <a:moveTo>
                  <a:pt x="7667444" y="899223"/>
                </a:moveTo>
                <a:lnTo>
                  <a:pt x="7667444" y="616129"/>
                </a:lnTo>
                <a:lnTo>
                  <a:pt x="8002121" y="616129"/>
                </a:lnTo>
                <a:lnTo>
                  <a:pt x="8002121" y="899223"/>
                </a:lnTo>
                <a:close/>
                <a:moveTo>
                  <a:pt x="7667444" y="1196033"/>
                </a:moveTo>
                <a:lnTo>
                  <a:pt x="7667444" y="912928"/>
                </a:lnTo>
                <a:lnTo>
                  <a:pt x="8002121" y="912928"/>
                </a:lnTo>
                <a:lnTo>
                  <a:pt x="8002121" y="1196033"/>
                </a:lnTo>
                <a:close/>
                <a:moveTo>
                  <a:pt x="7667444" y="1492853"/>
                </a:moveTo>
                <a:lnTo>
                  <a:pt x="7667444" y="1209749"/>
                </a:lnTo>
                <a:lnTo>
                  <a:pt x="8002121" y="1209749"/>
                </a:lnTo>
                <a:lnTo>
                  <a:pt x="8002121" y="1492853"/>
                </a:lnTo>
                <a:close/>
                <a:moveTo>
                  <a:pt x="7667444" y="1789662"/>
                </a:moveTo>
                <a:lnTo>
                  <a:pt x="7667444" y="1506569"/>
                </a:lnTo>
                <a:lnTo>
                  <a:pt x="8002121" y="1506569"/>
                </a:lnTo>
                <a:lnTo>
                  <a:pt x="8002121" y="1789662"/>
                </a:lnTo>
                <a:close/>
                <a:moveTo>
                  <a:pt x="7667444" y="2086472"/>
                </a:moveTo>
                <a:lnTo>
                  <a:pt x="7667444" y="1803368"/>
                </a:lnTo>
                <a:lnTo>
                  <a:pt x="8002121" y="1803368"/>
                </a:lnTo>
                <a:lnTo>
                  <a:pt x="8002121" y="2086472"/>
                </a:lnTo>
                <a:close/>
                <a:moveTo>
                  <a:pt x="7667444" y="2383292"/>
                </a:moveTo>
                <a:lnTo>
                  <a:pt x="7667444" y="2100188"/>
                </a:lnTo>
                <a:lnTo>
                  <a:pt x="8002121" y="2100188"/>
                </a:lnTo>
                <a:lnTo>
                  <a:pt x="8002121" y="2383292"/>
                </a:lnTo>
                <a:close/>
                <a:moveTo>
                  <a:pt x="7667444" y="2680112"/>
                </a:moveTo>
                <a:lnTo>
                  <a:pt x="7667444" y="2397008"/>
                </a:lnTo>
                <a:lnTo>
                  <a:pt x="8002121" y="2397008"/>
                </a:lnTo>
                <a:lnTo>
                  <a:pt x="8002121" y="2680112"/>
                </a:lnTo>
                <a:close/>
                <a:moveTo>
                  <a:pt x="7667444" y="2976922"/>
                </a:moveTo>
                <a:lnTo>
                  <a:pt x="7667444" y="2693828"/>
                </a:lnTo>
                <a:lnTo>
                  <a:pt x="8002121" y="2693828"/>
                </a:lnTo>
                <a:lnTo>
                  <a:pt x="8002121" y="2976922"/>
                </a:lnTo>
                <a:close/>
                <a:moveTo>
                  <a:pt x="7667444" y="3273742"/>
                </a:moveTo>
                <a:lnTo>
                  <a:pt x="7667444" y="2990638"/>
                </a:lnTo>
                <a:lnTo>
                  <a:pt x="8002121" y="2990638"/>
                </a:lnTo>
                <a:lnTo>
                  <a:pt x="8002121" y="3273742"/>
                </a:lnTo>
                <a:close/>
                <a:moveTo>
                  <a:pt x="7667444" y="3570541"/>
                </a:moveTo>
                <a:lnTo>
                  <a:pt x="7667444" y="3287447"/>
                </a:lnTo>
                <a:lnTo>
                  <a:pt x="8002121" y="3287447"/>
                </a:lnTo>
                <a:lnTo>
                  <a:pt x="8002121" y="3570541"/>
                </a:lnTo>
                <a:close/>
                <a:moveTo>
                  <a:pt x="7667444" y="3867361"/>
                </a:moveTo>
                <a:lnTo>
                  <a:pt x="7667444" y="3584257"/>
                </a:lnTo>
                <a:lnTo>
                  <a:pt x="8002121" y="3584257"/>
                </a:lnTo>
                <a:lnTo>
                  <a:pt x="8002121" y="3867361"/>
                </a:lnTo>
                <a:close/>
                <a:moveTo>
                  <a:pt x="7667444" y="4164171"/>
                </a:moveTo>
                <a:lnTo>
                  <a:pt x="7667444" y="3881077"/>
                </a:lnTo>
                <a:lnTo>
                  <a:pt x="8002121" y="3881077"/>
                </a:lnTo>
                <a:lnTo>
                  <a:pt x="8002121" y="4164171"/>
                </a:lnTo>
                <a:close/>
                <a:moveTo>
                  <a:pt x="7667444" y="4460991"/>
                </a:moveTo>
                <a:lnTo>
                  <a:pt x="7667444" y="4177897"/>
                </a:lnTo>
                <a:lnTo>
                  <a:pt x="8002121" y="4177897"/>
                </a:lnTo>
                <a:lnTo>
                  <a:pt x="8002121" y="4460991"/>
                </a:lnTo>
                <a:close/>
                <a:moveTo>
                  <a:pt x="7667444" y="4757811"/>
                </a:moveTo>
                <a:lnTo>
                  <a:pt x="7667444" y="4474707"/>
                </a:lnTo>
                <a:lnTo>
                  <a:pt x="8002121" y="4474707"/>
                </a:lnTo>
                <a:lnTo>
                  <a:pt x="8002121" y="4757811"/>
                </a:lnTo>
                <a:close/>
                <a:moveTo>
                  <a:pt x="7667444" y="5054610"/>
                </a:moveTo>
                <a:lnTo>
                  <a:pt x="7667444" y="4771516"/>
                </a:lnTo>
                <a:lnTo>
                  <a:pt x="8002121" y="4771516"/>
                </a:lnTo>
                <a:lnTo>
                  <a:pt x="8002121" y="5054610"/>
                </a:lnTo>
                <a:close/>
                <a:moveTo>
                  <a:pt x="7667444" y="5351441"/>
                </a:moveTo>
                <a:lnTo>
                  <a:pt x="7667444" y="5068337"/>
                </a:lnTo>
                <a:lnTo>
                  <a:pt x="8002121" y="5068337"/>
                </a:lnTo>
                <a:lnTo>
                  <a:pt x="8002121" y="5351441"/>
                </a:lnTo>
                <a:close/>
                <a:moveTo>
                  <a:pt x="7667444" y="5648250"/>
                </a:moveTo>
                <a:lnTo>
                  <a:pt x="7667444" y="5365157"/>
                </a:lnTo>
                <a:lnTo>
                  <a:pt x="8002121" y="5365157"/>
                </a:lnTo>
                <a:lnTo>
                  <a:pt x="8002121" y="5648250"/>
                </a:lnTo>
                <a:close/>
                <a:moveTo>
                  <a:pt x="7667444" y="5945060"/>
                </a:moveTo>
                <a:lnTo>
                  <a:pt x="7667444" y="5661966"/>
                </a:lnTo>
                <a:lnTo>
                  <a:pt x="8002121" y="5661966"/>
                </a:lnTo>
                <a:lnTo>
                  <a:pt x="8002121" y="5945060"/>
                </a:lnTo>
                <a:close/>
                <a:moveTo>
                  <a:pt x="7667444" y="6241880"/>
                </a:moveTo>
                <a:lnTo>
                  <a:pt x="7667444" y="5958776"/>
                </a:lnTo>
                <a:lnTo>
                  <a:pt x="8002121" y="5958776"/>
                </a:lnTo>
                <a:lnTo>
                  <a:pt x="8002121" y="6241880"/>
                </a:lnTo>
                <a:close/>
                <a:moveTo>
                  <a:pt x="7667444" y="6538690"/>
                </a:moveTo>
                <a:lnTo>
                  <a:pt x="7667444" y="6255596"/>
                </a:lnTo>
                <a:lnTo>
                  <a:pt x="8002121" y="6255596"/>
                </a:lnTo>
                <a:lnTo>
                  <a:pt x="8002121" y="6538690"/>
                </a:lnTo>
                <a:close/>
                <a:moveTo>
                  <a:pt x="7667444" y="6835499"/>
                </a:moveTo>
                <a:lnTo>
                  <a:pt x="7667444" y="6552406"/>
                </a:lnTo>
                <a:lnTo>
                  <a:pt x="8002121" y="6552406"/>
                </a:lnTo>
                <a:lnTo>
                  <a:pt x="8002121" y="6835499"/>
                </a:lnTo>
                <a:close/>
                <a:moveTo>
                  <a:pt x="7316575" y="305593"/>
                </a:moveTo>
                <a:lnTo>
                  <a:pt x="7316575" y="22489"/>
                </a:lnTo>
                <a:lnTo>
                  <a:pt x="7651231" y="22489"/>
                </a:lnTo>
                <a:lnTo>
                  <a:pt x="7651231" y="305593"/>
                </a:lnTo>
                <a:close/>
                <a:moveTo>
                  <a:pt x="7316575" y="602413"/>
                </a:moveTo>
                <a:lnTo>
                  <a:pt x="7316575" y="319309"/>
                </a:lnTo>
                <a:lnTo>
                  <a:pt x="7651231" y="319309"/>
                </a:lnTo>
                <a:lnTo>
                  <a:pt x="7651231" y="602413"/>
                </a:lnTo>
                <a:close/>
                <a:moveTo>
                  <a:pt x="7316575" y="899223"/>
                </a:moveTo>
                <a:lnTo>
                  <a:pt x="7316575" y="616129"/>
                </a:lnTo>
                <a:lnTo>
                  <a:pt x="7651231" y="616129"/>
                </a:lnTo>
                <a:lnTo>
                  <a:pt x="7651231" y="899223"/>
                </a:lnTo>
                <a:close/>
                <a:moveTo>
                  <a:pt x="7316575" y="1196033"/>
                </a:moveTo>
                <a:lnTo>
                  <a:pt x="7316575" y="912928"/>
                </a:lnTo>
                <a:lnTo>
                  <a:pt x="7651231" y="912928"/>
                </a:lnTo>
                <a:lnTo>
                  <a:pt x="7651231" y="1196033"/>
                </a:lnTo>
                <a:close/>
                <a:moveTo>
                  <a:pt x="7316575" y="1492853"/>
                </a:moveTo>
                <a:lnTo>
                  <a:pt x="7316575" y="1209749"/>
                </a:lnTo>
                <a:lnTo>
                  <a:pt x="7651231" y="1209749"/>
                </a:lnTo>
                <a:lnTo>
                  <a:pt x="7651231" y="1492853"/>
                </a:lnTo>
                <a:close/>
                <a:moveTo>
                  <a:pt x="7316575" y="1789662"/>
                </a:moveTo>
                <a:lnTo>
                  <a:pt x="7316575" y="1506569"/>
                </a:lnTo>
                <a:lnTo>
                  <a:pt x="7651231" y="1506569"/>
                </a:lnTo>
                <a:lnTo>
                  <a:pt x="7651231" y="1789662"/>
                </a:lnTo>
                <a:close/>
                <a:moveTo>
                  <a:pt x="7316575" y="2086472"/>
                </a:moveTo>
                <a:lnTo>
                  <a:pt x="7316575" y="1803368"/>
                </a:lnTo>
                <a:lnTo>
                  <a:pt x="7651231" y="1803368"/>
                </a:lnTo>
                <a:lnTo>
                  <a:pt x="7651231" y="2086472"/>
                </a:lnTo>
                <a:close/>
                <a:moveTo>
                  <a:pt x="7316575" y="2383292"/>
                </a:moveTo>
                <a:lnTo>
                  <a:pt x="7316575" y="2100188"/>
                </a:lnTo>
                <a:lnTo>
                  <a:pt x="7651231" y="2100188"/>
                </a:lnTo>
                <a:lnTo>
                  <a:pt x="7651231" y="2383292"/>
                </a:lnTo>
                <a:close/>
                <a:moveTo>
                  <a:pt x="7316575" y="2680112"/>
                </a:moveTo>
                <a:lnTo>
                  <a:pt x="7316575" y="2397008"/>
                </a:lnTo>
                <a:lnTo>
                  <a:pt x="7651231" y="2397008"/>
                </a:lnTo>
                <a:lnTo>
                  <a:pt x="7651231" y="2680112"/>
                </a:lnTo>
                <a:close/>
                <a:moveTo>
                  <a:pt x="7316575" y="2976922"/>
                </a:moveTo>
                <a:lnTo>
                  <a:pt x="7316575" y="2693828"/>
                </a:lnTo>
                <a:lnTo>
                  <a:pt x="7651231" y="2693828"/>
                </a:lnTo>
                <a:lnTo>
                  <a:pt x="7651231" y="2976922"/>
                </a:lnTo>
                <a:close/>
                <a:moveTo>
                  <a:pt x="7316575" y="3273742"/>
                </a:moveTo>
                <a:lnTo>
                  <a:pt x="7316575" y="2990638"/>
                </a:lnTo>
                <a:lnTo>
                  <a:pt x="7651231" y="2990638"/>
                </a:lnTo>
                <a:lnTo>
                  <a:pt x="7651231" y="3273742"/>
                </a:lnTo>
                <a:close/>
                <a:moveTo>
                  <a:pt x="7316575" y="3570541"/>
                </a:moveTo>
                <a:lnTo>
                  <a:pt x="7316575" y="3287447"/>
                </a:lnTo>
                <a:lnTo>
                  <a:pt x="7651231" y="3287447"/>
                </a:lnTo>
                <a:lnTo>
                  <a:pt x="7651231" y="3570541"/>
                </a:lnTo>
                <a:close/>
                <a:moveTo>
                  <a:pt x="7316575" y="3867361"/>
                </a:moveTo>
                <a:lnTo>
                  <a:pt x="7316575" y="3584257"/>
                </a:lnTo>
                <a:lnTo>
                  <a:pt x="7651231" y="3584257"/>
                </a:lnTo>
                <a:lnTo>
                  <a:pt x="7651231" y="3867361"/>
                </a:lnTo>
                <a:close/>
                <a:moveTo>
                  <a:pt x="7316575" y="4164171"/>
                </a:moveTo>
                <a:lnTo>
                  <a:pt x="7316575" y="3881077"/>
                </a:lnTo>
                <a:lnTo>
                  <a:pt x="7651231" y="3881077"/>
                </a:lnTo>
                <a:lnTo>
                  <a:pt x="7651231" y="4164171"/>
                </a:lnTo>
                <a:close/>
                <a:moveTo>
                  <a:pt x="7316575" y="4460991"/>
                </a:moveTo>
                <a:lnTo>
                  <a:pt x="7316575" y="4177897"/>
                </a:lnTo>
                <a:lnTo>
                  <a:pt x="7651231" y="4177897"/>
                </a:lnTo>
                <a:lnTo>
                  <a:pt x="7651231" y="4460991"/>
                </a:lnTo>
                <a:close/>
                <a:moveTo>
                  <a:pt x="7316575" y="4757811"/>
                </a:moveTo>
                <a:lnTo>
                  <a:pt x="7316575" y="4474707"/>
                </a:lnTo>
                <a:lnTo>
                  <a:pt x="7651231" y="4474707"/>
                </a:lnTo>
                <a:lnTo>
                  <a:pt x="7651231" y="4757811"/>
                </a:lnTo>
                <a:close/>
                <a:moveTo>
                  <a:pt x="7316575" y="5054610"/>
                </a:moveTo>
                <a:lnTo>
                  <a:pt x="7316575" y="4771516"/>
                </a:lnTo>
                <a:lnTo>
                  <a:pt x="7651231" y="4771516"/>
                </a:lnTo>
                <a:lnTo>
                  <a:pt x="7651231" y="5054610"/>
                </a:lnTo>
                <a:close/>
                <a:moveTo>
                  <a:pt x="7316575" y="5351441"/>
                </a:moveTo>
                <a:lnTo>
                  <a:pt x="7316575" y="5068337"/>
                </a:lnTo>
                <a:lnTo>
                  <a:pt x="7651231" y="5068337"/>
                </a:lnTo>
                <a:lnTo>
                  <a:pt x="7651231" y="5351441"/>
                </a:lnTo>
                <a:close/>
                <a:moveTo>
                  <a:pt x="7316575" y="5648250"/>
                </a:moveTo>
                <a:lnTo>
                  <a:pt x="7316575" y="5365157"/>
                </a:lnTo>
                <a:lnTo>
                  <a:pt x="7651231" y="5365157"/>
                </a:lnTo>
                <a:lnTo>
                  <a:pt x="7651231" y="5648250"/>
                </a:lnTo>
                <a:close/>
                <a:moveTo>
                  <a:pt x="7316575" y="5945060"/>
                </a:moveTo>
                <a:lnTo>
                  <a:pt x="7316575" y="5661966"/>
                </a:lnTo>
                <a:lnTo>
                  <a:pt x="7651231" y="5661966"/>
                </a:lnTo>
                <a:lnTo>
                  <a:pt x="7651231" y="5945060"/>
                </a:lnTo>
                <a:close/>
                <a:moveTo>
                  <a:pt x="7316575" y="6241880"/>
                </a:moveTo>
                <a:lnTo>
                  <a:pt x="7316575" y="5958776"/>
                </a:lnTo>
                <a:lnTo>
                  <a:pt x="7651231" y="5958776"/>
                </a:lnTo>
                <a:lnTo>
                  <a:pt x="7651231" y="6241880"/>
                </a:lnTo>
                <a:close/>
                <a:moveTo>
                  <a:pt x="7316575" y="6538690"/>
                </a:moveTo>
                <a:lnTo>
                  <a:pt x="7316575" y="6255596"/>
                </a:lnTo>
                <a:lnTo>
                  <a:pt x="7651231" y="6255596"/>
                </a:lnTo>
                <a:lnTo>
                  <a:pt x="7651231" y="6538690"/>
                </a:lnTo>
                <a:close/>
                <a:moveTo>
                  <a:pt x="7316575" y="6835499"/>
                </a:moveTo>
                <a:lnTo>
                  <a:pt x="7316575" y="6552406"/>
                </a:lnTo>
                <a:lnTo>
                  <a:pt x="7651231" y="6552406"/>
                </a:lnTo>
                <a:lnTo>
                  <a:pt x="7651231" y="6835499"/>
                </a:lnTo>
                <a:close/>
                <a:moveTo>
                  <a:pt x="6965695" y="305593"/>
                </a:moveTo>
                <a:lnTo>
                  <a:pt x="6965695" y="22489"/>
                </a:lnTo>
                <a:lnTo>
                  <a:pt x="7300361" y="22489"/>
                </a:lnTo>
                <a:lnTo>
                  <a:pt x="7300361" y="305593"/>
                </a:lnTo>
                <a:close/>
                <a:moveTo>
                  <a:pt x="6965695" y="602413"/>
                </a:moveTo>
                <a:lnTo>
                  <a:pt x="6965695" y="319309"/>
                </a:lnTo>
                <a:lnTo>
                  <a:pt x="7300361" y="319309"/>
                </a:lnTo>
                <a:lnTo>
                  <a:pt x="7300361" y="602413"/>
                </a:lnTo>
                <a:close/>
                <a:moveTo>
                  <a:pt x="6965695" y="899223"/>
                </a:moveTo>
                <a:lnTo>
                  <a:pt x="6965695" y="616129"/>
                </a:lnTo>
                <a:lnTo>
                  <a:pt x="7300361" y="616129"/>
                </a:lnTo>
                <a:lnTo>
                  <a:pt x="7300361" y="899223"/>
                </a:lnTo>
                <a:close/>
                <a:moveTo>
                  <a:pt x="6965695" y="1196033"/>
                </a:moveTo>
                <a:lnTo>
                  <a:pt x="6965695" y="912928"/>
                </a:lnTo>
                <a:lnTo>
                  <a:pt x="7300361" y="912928"/>
                </a:lnTo>
                <a:lnTo>
                  <a:pt x="7300361" y="1196033"/>
                </a:lnTo>
                <a:close/>
                <a:moveTo>
                  <a:pt x="6965695" y="1492853"/>
                </a:moveTo>
                <a:lnTo>
                  <a:pt x="6965695" y="1209749"/>
                </a:lnTo>
                <a:lnTo>
                  <a:pt x="7300361" y="1209749"/>
                </a:lnTo>
                <a:lnTo>
                  <a:pt x="7300361" y="1492853"/>
                </a:lnTo>
                <a:close/>
                <a:moveTo>
                  <a:pt x="6965695" y="1789662"/>
                </a:moveTo>
                <a:lnTo>
                  <a:pt x="6965695" y="1506569"/>
                </a:lnTo>
                <a:lnTo>
                  <a:pt x="7300361" y="1506569"/>
                </a:lnTo>
                <a:lnTo>
                  <a:pt x="7300361" y="1789662"/>
                </a:lnTo>
                <a:close/>
                <a:moveTo>
                  <a:pt x="6965695" y="2086472"/>
                </a:moveTo>
                <a:lnTo>
                  <a:pt x="6965695" y="1803368"/>
                </a:lnTo>
                <a:lnTo>
                  <a:pt x="7300361" y="1803368"/>
                </a:lnTo>
                <a:lnTo>
                  <a:pt x="7300361" y="2086472"/>
                </a:lnTo>
                <a:close/>
                <a:moveTo>
                  <a:pt x="6965695" y="2383292"/>
                </a:moveTo>
                <a:lnTo>
                  <a:pt x="6965695" y="2100188"/>
                </a:lnTo>
                <a:lnTo>
                  <a:pt x="7300361" y="2100188"/>
                </a:lnTo>
                <a:lnTo>
                  <a:pt x="7300361" y="2383292"/>
                </a:lnTo>
                <a:close/>
                <a:moveTo>
                  <a:pt x="6965695" y="2680112"/>
                </a:moveTo>
                <a:lnTo>
                  <a:pt x="6965695" y="2397008"/>
                </a:lnTo>
                <a:lnTo>
                  <a:pt x="7300361" y="2397008"/>
                </a:lnTo>
                <a:lnTo>
                  <a:pt x="7300361" y="2680112"/>
                </a:lnTo>
                <a:close/>
                <a:moveTo>
                  <a:pt x="6965695" y="2976922"/>
                </a:moveTo>
                <a:lnTo>
                  <a:pt x="6965695" y="2693828"/>
                </a:lnTo>
                <a:lnTo>
                  <a:pt x="7300361" y="2693828"/>
                </a:lnTo>
                <a:lnTo>
                  <a:pt x="7300361" y="2976922"/>
                </a:lnTo>
                <a:close/>
                <a:moveTo>
                  <a:pt x="6965695" y="3273742"/>
                </a:moveTo>
                <a:lnTo>
                  <a:pt x="6965695" y="2990638"/>
                </a:lnTo>
                <a:lnTo>
                  <a:pt x="7300361" y="2990638"/>
                </a:lnTo>
                <a:lnTo>
                  <a:pt x="7300361" y="3273742"/>
                </a:lnTo>
                <a:close/>
                <a:moveTo>
                  <a:pt x="6965695" y="3570541"/>
                </a:moveTo>
                <a:lnTo>
                  <a:pt x="6965695" y="3287447"/>
                </a:lnTo>
                <a:lnTo>
                  <a:pt x="7300361" y="3287447"/>
                </a:lnTo>
                <a:lnTo>
                  <a:pt x="7300361" y="3570541"/>
                </a:lnTo>
                <a:close/>
                <a:moveTo>
                  <a:pt x="6965695" y="3867361"/>
                </a:moveTo>
                <a:lnTo>
                  <a:pt x="6965695" y="3584257"/>
                </a:lnTo>
                <a:lnTo>
                  <a:pt x="7300361" y="3584257"/>
                </a:lnTo>
                <a:lnTo>
                  <a:pt x="7300361" y="3867361"/>
                </a:lnTo>
                <a:close/>
                <a:moveTo>
                  <a:pt x="6965695" y="4164171"/>
                </a:moveTo>
                <a:lnTo>
                  <a:pt x="6965695" y="3881077"/>
                </a:lnTo>
                <a:lnTo>
                  <a:pt x="7300361" y="3881077"/>
                </a:lnTo>
                <a:lnTo>
                  <a:pt x="7300361" y="4164171"/>
                </a:lnTo>
                <a:close/>
                <a:moveTo>
                  <a:pt x="6965695" y="4460991"/>
                </a:moveTo>
                <a:lnTo>
                  <a:pt x="6965695" y="4177897"/>
                </a:lnTo>
                <a:lnTo>
                  <a:pt x="7300361" y="4177897"/>
                </a:lnTo>
                <a:lnTo>
                  <a:pt x="7300361" y="4460991"/>
                </a:lnTo>
                <a:close/>
                <a:moveTo>
                  <a:pt x="6965695" y="4757811"/>
                </a:moveTo>
                <a:lnTo>
                  <a:pt x="6965695" y="4474707"/>
                </a:lnTo>
                <a:lnTo>
                  <a:pt x="7300361" y="4474707"/>
                </a:lnTo>
                <a:lnTo>
                  <a:pt x="7300361" y="4757811"/>
                </a:lnTo>
                <a:close/>
                <a:moveTo>
                  <a:pt x="6965695" y="5054610"/>
                </a:moveTo>
                <a:lnTo>
                  <a:pt x="6965695" y="4771516"/>
                </a:lnTo>
                <a:lnTo>
                  <a:pt x="7300361" y="4771516"/>
                </a:lnTo>
                <a:lnTo>
                  <a:pt x="7300361" y="5054610"/>
                </a:lnTo>
                <a:close/>
                <a:moveTo>
                  <a:pt x="6965695" y="5351441"/>
                </a:moveTo>
                <a:lnTo>
                  <a:pt x="6965695" y="5068337"/>
                </a:lnTo>
                <a:lnTo>
                  <a:pt x="7300361" y="5068337"/>
                </a:lnTo>
                <a:lnTo>
                  <a:pt x="7300361" y="5351441"/>
                </a:lnTo>
                <a:close/>
                <a:moveTo>
                  <a:pt x="6965695" y="5648250"/>
                </a:moveTo>
                <a:lnTo>
                  <a:pt x="6965695" y="5365157"/>
                </a:lnTo>
                <a:lnTo>
                  <a:pt x="7300361" y="5365157"/>
                </a:lnTo>
                <a:lnTo>
                  <a:pt x="7300361" y="5648250"/>
                </a:lnTo>
                <a:close/>
                <a:moveTo>
                  <a:pt x="6965695" y="5945060"/>
                </a:moveTo>
                <a:lnTo>
                  <a:pt x="6965695" y="5661966"/>
                </a:lnTo>
                <a:lnTo>
                  <a:pt x="7300361" y="5661966"/>
                </a:lnTo>
                <a:lnTo>
                  <a:pt x="7300361" y="5945060"/>
                </a:lnTo>
                <a:close/>
                <a:moveTo>
                  <a:pt x="6965695" y="6241880"/>
                </a:moveTo>
                <a:lnTo>
                  <a:pt x="6965695" y="5958776"/>
                </a:lnTo>
                <a:lnTo>
                  <a:pt x="7300361" y="5958776"/>
                </a:lnTo>
                <a:lnTo>
                  <a:pt x="7300361" y="6241880"/>
                </a:lnTo>
                <a:close/>
                <a:moveTo>
                  <a:pt x="6965695" y="6538690"/>
                </a:moveTo>
                <a:lnTo>
                  <a:pt x="6965695" y="6255596"/>
                </a:lnTo>
                <a:lnTo>
                  <a:pt x="7300361" y="6255596"/>
                </a:lnTo>
                <a:lnTo>
                  <a:pt x="7300361" y="6538690"/>
                </a:lnTo>
                <a:close/>
                <a:moveTo>
                  <a:pt x="6965695" y="6835499"/>
                </a:moveTo>
                <a:lnTo>
                  <a:pt x="6965695" y="6552406"/>
                </a:lnTo>
                <a:lnTo>
                  <a:pt x="7300361" y="6552406"/>
                </a:lnTo>
                <a:lnTo>
                  <a:pt x="7300361" y="6835499"/>
                </a:lnTo>
                <a:close/>
                <a:moveTo>
                  <a:pt x="6614805" y="305593"/>
                </a:moveTo>
                <a:lnTo>
                  <a:pt x="6614805" y="22489"/>
                </a:lnTo>
                <a:lnTo>
                  <a:pt x="6949482" y="22489"/>
                </a:lnTo>
                <a:lnTo>
                  <a:pt x="6949482" y="305593"/>
                </a:lnTo>
                <a:close/>
                <a:moveTo>
                  <a:pt x="6614805" y="602413"/>
                </a:moveTo>
                <a:lnTo>
                  <a:pt x="6614805" y="319309"/>
                </a:lnTo>
                <a:lnTo>
                  <a:pt x="6949482" y="319309"/>
                </a:lnTo>
                <a:lnTo>
                  <a:pt x="6949482" y="602413"/>
                </a:lnTo>
                <a:close/>
                <a:moveTo>
                  <a:pt x="6614805" y="899223"/>
                </a:moveTo>
                <a:lnTo>
                  <a:pt x="6614805" y="616129"/>
                </a:lnTo>
                <a:lnTo>
                  <a:pt x="6949482" y="616129"/>
                </a:lnTo>
                <a:lnTo>
                  <a:pt x="6949482" y="899223"/>
                </a:lnTo>
                <a:close/>
                <a:moveTo>
                  <a:pt x="6614805" y="1196033"/>
                </a:moveTo>
                <a:lnTo>
                  <a:pt x="6614805" y="912928"/>
                </a:lnTo>
                <a:lnTo>
                  <a:pt x="6949482" y="912928"/>
                </a:lnTo>
                <a:lnTo>
                  <a:pt x="6949482" y="1196033"/>
                </a:lnTo>
                <a:close/>
                <a:moveTo>
                  <a:pt x="6614805" y="1492853"/>
                </a:moveTo>
                <a:lnTo>
                  <a:pt x="6614805" y="1209749"/>
                </a:lnTo>
                <a:lnTo>
                  <a:pt x="6949482" y="1209749"/>
                </a:lnTo>
                <a:lnTo>
                  <a:pt x="6949482" y="1492853"/>
                </a:lnTo>
                <a:close/>
                <a:moveTo>
                  <a:pt x="6614805" y="1789662"/>
                </a:moveTo>
                <a:lnTo>
                  <a:pt x="6614805" y="1506569"/>
                </a:lnTo>
                <a:lnTo>
                  <a:pt x="6949482" y="1506569"/>
                </a:lnTo>
                <a:lnTo>
                  <a:pt x="6949482" y="1789662"/>
                </a:lnTo>
                <a:close/>
                <a:moveTo>
                  <a:pt x="6614805" y="2086472"/>
                </a:moveTo>
                <a:lnTo>
                  <a:pt x="6614805" y="1803368"/>
                </a:lnTo>
                <a:lnTo>
                  <a:pt x="6949482" y="1803368"/>
                </a:lnTo>
                <a:lnTo>
                  <a:pt x="6949482" y="2086472"/>
                </a:lnTo>
                <a:close/>
                <a:moveTo>
                  <a:pt x="6614805" y="2383292"/>
                </a:moveTo>
                <a:lnTo>
                  <a:pt x="6614805" y="2100188"/>
                </a:lnTo>
                <a:lnTo>
                  <a:pt x="6949482" y="2100188"/>
                </a:lnTo>
                <a:lnTo>
                  <a:pt x="6949482" y="2383292"/>
                </a:lnTo>
                <a:close/>
                <a:moveTo>
                  <a:pt x="6614805" y="2680112"/>
                </a:moveTo>
                <a:lnTo>
                  <a:pt x="6614805" y="2397008"/>
                </a:lnTo>
                <a:lnTo>
                  <a:pt x="6949482" y="2397008"/>
                </a:lnTo>
                <a:lnTo>
                  <a:pt x="6949482" y="2680112"/>
                </a:lnTo>
                <a:close/>
                <a:moveTo>
                  <a:pt x="6614805" y="2976922"/>
                </a:moveTo>
                <a:lnTo>
                  <a:pt x="6614805" y="2693828"/>
                </a:lnTo>
                <a:lnTo>
                  <a:pt x="6949482" y="2693828"/>
                </a:lnTo>
                <a:lnTo>
                  <a:pt x="6949482" y="2976922"/>
                </a:lnTo>
                <a:close/>
                <a:moveTo>
                  <a:pt x="6614805" y="3273742"/>
                </a:moveTo>
                <a:lnTo>
                  <a:pt x="6614805" y="2990638"/>
                </a:lnTo>
                <a:lnTo>
                  <a:pt x="6949482" y="2990638"/>
                </a:lnTo>
                <a:lnTo>
                  <a:pt x="6949482" y="3273742"/>
                </a:lnTo>
                <a:close/>
                <a:moveTo>
                  <a:pt x="6614805" y="3570541"/>
                </a:moveTo>
                <a:lnTo>
                  <a:pt x="6614805" y="3287447"/>
                </a:lnTo>
                <a:lnTo>
                  <a:pt x="6949482" y="3287447"/>
                </a:lnTo>
                <a:lnTo>
                  <a:pt x="6949482" y="3570541"/>
                </a:lnTo>
                <a:close/>
                <a:moveTo>
                  <a:pt x="6614805" y="3867361"/>
                </a:moveTo>
                <a:lnTo>
                  <a:pt x="6614805" y="3584257"/>
                </a:lnTo>
                <a:lnTo>
                  <a:pt x="6949482" y="3584257"/>
                </a:lnTo>
                <a:lnTo>
                  <a:pt x="6949482" y="3867361"/>
                </a:lnTo>
                <a:close/>
                <a:moveTo>
                  <a:pt x="6614805" y="4164171"/>
                </a:moveTo>
                <a:lnTo>
                  <a:pt x="6614805" y="3881077"/>
                </a:lnTo>
                <a:lnTo>
                  <a:pt x="6949482" y="3881077"/>
                </a:lnTo>
                <a:lnTo>
                  <a:pt x="6949482" y="4164171"/>
                </a:lnTo>
                <a:close/>
                <a:moveTo>
                  <a:pt x="6614805" y="4460991"/>
                </a:moveTo>
                <a:lnTo>
                  <a:pt x="6614805" y="4177897"/>
                </a:lnTo>
                <a:lnTo>
                  <a:pt x="6949482" y="4177897"/>
                </a:lnTo>
                <a:lnTo>
                  <a:pt x="6949482" y="4460991"/>
                </a:lnTo>
                <a:close/>
                <a:moveTo>
                  <a:pt x="6614805" y="4757811"/>
                </a:moveTo>
                <a:lnTo>
                  <a:pt x="6614805" y="4474707"/>
                </a:lnTo>
                <a:lnTo>
                  <a:pt x="6949482" y="4474707"/>
                </a:lnTo>
                <a:lnTo>
                  <a:pt x="6949482" y="4757811"/>
                </a:lnTo>
                <a:close/>
                <a:moveTo>
                  <a:pt x="6614805" y="5054610"/>
                </a:moveTo>
                <a:lnTo>
                  <a:pt x="6614805" y="4771516"/>
                </a:lnTo>
                <a:lnTo>
                  <a:pt x="6949482" y="4771516"/>
                </a:lnTo>
                <a:lnTo>
                  <a:pt x="6949482" y="5054610"/>
                </a:lnTo>
                <a:close/>
                <a:moveTo>
                  <a:pt x="6614805" y="5351441"/>
                </a:moveTo>
                <a:lnTo>
                  <a:pt x="6614805" y="5068337"/>
                </a:lnTo>
                <a:lnTo>
                  <a:pt x="6949482" y="5068337"/>
                </a:lnTo>
                <a:lnTo>
                  <a:pt x="6949482" y="5351441"/>
                </a:lnTo>
                <a:close/>
                <a:moveTo>
                  <a:pt x="6614805" y="5648250"/>
                </a:moveTo>
                <a:lnTo>
                  <a:pt x="6614805" y="5365157"/>
                </a:lnTo>
                <a:lnTo>
                  <a:pt x="6949482" y="5365157"/>
                </a:lnTo>
                <a:lnTo>
                  <a:pt x="6949482" y="5648250"/>
                </a:lnTo>
                <a:close/>
                <a:moveTo>
                  <a:pt x="6614805" y="5945060"/>
                </a:moveTo>
                <a:lnTo>
                  <a:pt x="6614805" y="5661966"/>
                </a:lnTo>
                <a:lnTo>
                  <a:pt x="6949482" y="5661966"/>
                </a:lnTo>
                <a:lnTo>
                  <a:pt x="6949482" y="5945060"/>
                </a:lnTo>
                <a:close/>
                <a:moveTo>
                  <a:pt x="6614805" y="6241880"/>
                </a:moveTo>
                <a:lnTo>
                  <a:pt x="6614805" y="5958776"/>
                </a:lnTo>
                <a:lnTo>
                  <a:pt x="6949482" y="5958776"/>
                </a:lnTo>
                <a:lnTo>
                  <a:pt x="6949482" y="6241880"/>
                </a:lnTo>
                <a:close/>
                <a:moveTo>
                  <a:pt x="6614805" y="6538690"/>
                </a:moveTo>
                <a:lnTo>
                  <a:pt x="6614805" y="6255596"/>
                </a:lnTo>
                <a:lnTo>
                  <a:pt x="6949482" y="6255596"/>
                </a:lnTo>
                <a:lnTo>
                  <a:pt x="6949482" y="6538690"/>
                </a:lnTo>
                <a:close/>
                <a:moveTo>
                  <a:pt x="6614805" y="6835499"/>
                </a:moveTo>
                <a:lnTo>
                  <a:pt x="6614805" y="6552406"/>
                </a:lnTo>
                <a:lnTo>
                  <a:pt x="6949482" y="6552406"/>
                </a:lnTo>
                <a:lnTo>
                  <a:pt x="6949482" y="6835499"/>
                </a:lnTo>
                <a:close/>
                <a:moveTo>
                  <a:pt x="6263936" y="305593"/>
                </a:moveTo>
                <a:lnTo>
                  <a:pt x="6263936" y="22489"/>
                </a:lnTo>
                <a:lnTo>
                  <a:pt x="6598602" y="22489"/>
                </a:lnTo>
                <a:lnTo>
                  <a:pt x="6598602" y="305593"/>
                </a:lnTo>
                <a:close/>
                <a:moveTo>
                  <a:pt x="6263936" y="602413"/>
                </a:moveTo>
                <a:lnTo>
                  <a:pt x="6263936" y="319309"/>
                </a:lnTo>
                <a:lnTo>
                  <a:pt x="6598602" y="319309"/>
                </a:lnTo>
                <a:lnTo>
                  <a:pt x="6598602" y="602413"/>
                </a:lnTo>
                <a:close/>
                <a:moveTo>
                  <a:pt x="6263936" y="899223"/>
                </a:moveTo>
                <a:lnTo>
                  <a:pt x="6263936" y="616129"/>
                </a:lnTo>
                <a:lnTo>
                  <a:pt x="6598602" y="616129"/>
                </a:lnTo>
                <a:lnTo>
                  <a:pt x="6598602" y="899223"/>
                </a:lnTo>
                <a:close/>
                <a:moveTo>
                  <a:pt x="6263936" y="1196033"/>
                </a:moveTo>
                <a:lnTo>
                  <a:pt x="6263936" y="912928"/>
                </a:lnTo>
                <a:lnTo>
                  <a:pt x="6598602" y="912928"/>
                </a:lnTo>
                <a:lnTo>
                  <a:pt x="6598602" y="1196033"/>
                </a:lnTo>
                <a:close/>
                <a:moveTo>
                  <a:pt x="6263936" y="1492853"/>
                </a:moveTo>
                <a:lnTo>
                  <a:pt x="6263936" y="1209749"/>
                </a:lnTo>
                <a:lnTo>
                  <a:pt x="6598602" y="1209749"/>
                </a:lnTo>
                <a:lnTo>
                  <a:pt x="6598602" y="1492853"/>
                </a:lnTo>
                <a:close/>
                <a:moveTo>
                  <a:pt x="6263936" y="1789662"/>
                </a:moveTo>
                <a:lnTo>
                  <a:pt x="6263936" y="1506569"/>
                </a:lnTo>
                <a:lnTo>
                  <a:pt x="6598602" y="1506569"/>
                </a:lnTo>
                <a:lnTo>
                  <a:pt x="6598602" y="1789662"/>
                </a:lnTo>
                <a:close/>
                <a:moveTo>
                  <a:pt x="6263936" y="2086472"/>
                </a:moveTo>
                <a:lnTo>
                  <a:pt x="6263936" y="1803368"/>
                </a:lnTo>
                <a:lnTo>
                  <a:pt x="6598602" y="1803368"/>
                </a:lnTo>
                <a:lnTo>
                  <a:pt x="6598602" y="2086472"/>
                </a:lnTo>
                <a:close/>
                <a:moveTo>
                  <a:pt x="6263936" y="2383292"/>
                </a:moveTo>
                <a:lnTo>
                  <a:pt x="6263936" y="2100188"/>
                </a:lnTo>
                <a:lnTo>
                  <a:pt x="6598602" y="2100188"/>
                </a:lnTo>
                <a:lnTo>
                  <a:pt x="6598602" y="2383292"/>
                </a:lnTo>
                <a:close/>
                <a:moveTo>
                  <a:pt x="6263936" y="2680112"/>
                </a:moveTo>
                <a:lnTo>
                  <a:pt x="6263936" y="2397008"/>
                </a:lnTo>
                <a:lnTo>
                  <a:pt x="6598602" y="2397008"/>
                </a:lnTo>
                <a:lnTo>
                  <a:pt x="6598602" y="2680112"/>
                </a:lnTo>
                <a:close/>
                <a:moveTo>
                  <a:pt x="6263936" y="2976922"/>
                </a:moveTo>
                <a:lnTo>
                  <a:pt x="6263936" y="2693828"/>
                </a:lnTo>
                <a:lnTo>
                  <a:pt x="6598602" y="2693828"/>
                </a:lnTo>
                <a:lnTo>
                  <a:pt x="6598602" y="2976922"/>
                </a:lnTo>
                <a:close/>
                <a:moveTo>
                  <a:pt x="6263936" y="3273742"/>
                </a:moveTo>
                <a:lnTo>
                  <a:pt x="6263936" y="2990638"/>
                </a:lnTo>
                <a:lnTo>
                  <a:pt x="6598602" y="2990638"/>
                </a:lnTo>
                <a:lnTo>
                  <a:pt x="6598602" y="3273742"/>
                </a:lnTo>
                <a:close/>
                <a:moveTo>
                  <a:pt x="6263936" y="3570541"/>
                </a:moveTo>
                <a:lnTo>
                  <a:pt x="6263936" y="3287447"/>
                </a:lnTo>
                <a:lnTo>
                  <a:pt x="6598602" y="3287447"/>
                </a:lnTo>
                <a:lnTo>
                  <a:pt x="6598602" y="3570541"/>
                </a:lnTo>
                <a:close/>
                <a:moveTo>
                  <a:pt x="6263936" y="3867361"/>
                </a:moveTo>
                <a:lnTo>
                  <a:pt x="6263936" y="3584257"/>
                </a:lnTo>
                <a:lnTo>
                  <a:pt x="6598602" y="3584257"/>
                </a:lnTo>
                <a:lnTo>
                  <a:pt x="6598602" y="3867361"/>
                </a:lnTo>
                <a:close/>
                <a:moveTo>
                  <a:pt x="6263936" y="4164171"/>
                </a:moveTo>
                <a:lnTo>
                  <a:pt x="6263936" y="3881077"/>
                </a:lnTo>
                <a:lnTo>
                  <a:pt x="6598602" y="3881077"/>
                </a:lnTo>
                <a:lnTo>
                  <a:pt x="6598602" y="4164171"/>
                </a:lnTo>
                <a:close/>
                <a:moveTo>
                  <a:pt x="6263936" y="4460991"/>
                </a:moveTo>
                <a:lnTo>
                  <a:pt x="6263936" y="4177897"/>
                </a:lnTo>
                <a:lnTo>
                  <a:pt x="6598602" y="4177897"/>
                </a:lnTo>
                <a:lnTo>
                  <a:pt x="6598602" y="4460991"/>
                </a:lnTo>
                <a:close/>
                <a:moveTo>
                  <a:pt x="6263936" y="4757811"/>
                </a:moveTo>
                <a:lnTo>
                  <a:pt x="6263936" y="4474707"/>
                </a:lnTo>
                <a:lnTo>
                  <a:pt x="6598602" y="4474707"/>
                </a:lnTo>
                <a:lnTo>
                  <a:pt x="6598602" y="4757811"/>
                </a:lnTo>
                <a:close/>
                <a:moveTo>
                  <a:pt x="6263936" y="5054610"/>
                </a:moveTo>
                <a:lnTo>
                  <a:pt x="6263936" y="4771516"/>
                </a:lnTo>
                <a:lnTo>
                  <a:pt x="6598602" y="4771516"/>
                </a:lnTo>
                <a:lnTo>
                  <a:pt x="6598602" y="5054610"/>
                </a:lnTo>
                <a:close/>
                <a:moveTo>
                  <a:pt x="6263936" y="5351441"/>
                </a:moveTo>
                <a:lnTo>
                  <a:pt x="6263936" y="5068337"/>
                </a:lnTo>
                <a:lnTo>
                  <a:pt x="6598602" y="5068337"/>
                </a:lnTo>
                <a:lnTo>
                  <a:pt x="6598602" y="5351441"/>
                </a:lnTo>
                <a:close/>
                <a:moveTo>
                  <a:pt x="6263936" y="5648250"/>
                </a:moveTo>
                <a:lnTo>
                  <a:pt x="6263936" y="5365157"/>
                </a:lnTo>
                <a:lnTo>
                  <a:pt x="6598602" y="5365157"/>
                </a:lnTo>
                <a:lnTo>
                  <a:pt x="6598602" y="5648250"/>
                </a:lnTo>
                <a:close/>
                <a:moveTo>
                  <a:pt x="6263936" y="5945060"/>
                </a:moveTo>
                <a:lnTo>
                  <a:pt x="6263936" y="5661966"/>
                </a:lnTo>
                <a:lnTo>
                  <a:pt x="6598602" y="5661966"/>
                </a:lnTo>
                <a:lnTo>
                  <a:pt x="6598602" y="5945060"/>
                </a:lnTo>
                <a:close/>
                <a:moveTo>
                  <a:pt x="6263936" y="6241880"/>
                </a:moveTo>
                <a:lnTo>
                  <a:pt x="6263936" y="5958776"/>
                </a:lnTo>
                <a:lnTo>
                  <a:pt x="6598602" y="5958776"/>
                </a:lnTo>
                <a:lnTo>
                  <a:pt x="6598602" y="6241880"/>
                </a:lnTo>
                <a:close/>
                <a:moveTo>
                  <a:pt x="6263936" y="6538690"/>
                </a:moveTo>
                <a:lnTo>
                  <a:pt x="6263936" y="6255596"/>
                </a:lnTo>
                <a:lnTo>
                  <a:pt x="6598602" y="6255596"/>
                </a:lnTo>
                <a:lnTo>
                  <a:pt x="6598602" y="6538690"/>
                </a:lnTo>
                <a:close/>
                <a:moveTo>
                  <a:pt x="6263936" y="6835499"/>
                </a:moveTo>
                <a:lnTo>
                  <a:pt x="6263936" y="6552406"/>
                </a:lnTo>
                <a:lnTo>
                  <a:pt x="6598602" y="6552406"/>
                </a:lnTo>
                <a:lnTo>
                  <a:pt x="6598602" y="6835499"/>
                </a:lnTo>
                <a:close/>
                <a:moveTo>
                  <a:pt x="5913056" y="305593"/>
                </a:moveTo>
                <a:lnTo>
                  <a:pt x="5913056" y="22489"/>
                </a:lnTo>
                <a:lnTo>
                  <a:pt x="6247722" y="22489"/>
                </a:lnTo>
                <a:lnTo>
                  <a:pt x="6247722" y="305593"/>
                </a:lnTo>
                <a:close/>
                <a:moveTo>
                  <a:pt x="5913056" y="602413"/>
                </a:moveTo>
                <a:lnTo>
                  <a:pt x="5913056" y="319309"/>
                </a:lnTo>
                <a:lnTo>
                  <a:pt x="6247722" y="319309"/>
                </a:lnTo>
                <a:lnTo>
                  <a:pt x="6247722" y="602413"/>
                </a:lnTo>
                <a:close/>
                <a:moveTo>
                  <a:pt x="5913056" y="899223"/>
                </a:moveTo>
                <a:lnTo>
                  <a:pt x="5913056" y="616129"/>
                </a:lnTo>
                <a:lnTo>
                  <a:pt x="6247722" y="616129"/>
                </a:lnTo>
                <a:lnTo>
                  <a:pt x="6247722" y="899223"/>
                </a:lnTo>
                <a:close/>
                <a:moveTo>
                  <a:pt x="5913056" y="1196033"/>
                </a:moveTo>
                <a:lnTo>
                  <a:pt x="5913056" y="912928"/>
                </a:lnTo>
                <a:lnTo>
                  <a:pt x="6247722" y="912928"/>
                </a:lnTo>
                <a:lnTo>
                  <a:pt x="6247722" y="1196033"/>
                </a:lnTo>
                <a:close/>
                <a:moveTo>
                  <a:pt x="5913056" y="1492853"/>
                </a:moveTo>
                <a:lnTo>
                  <a:pt x="5913056" y="1209749"/>
                </a:lnTo>
                <a:lnTo>
                  <a:pt x="6247722" y="1209749"/>
                </a:lnTo>
                <a:lnTo>
                  <a:pt x="6247722" y="1492853"/>
                </a:lnTo>
                <a:close/>
                <a:moveTo>
                  <a:pt x="5913056" y="1789662"/>
                </a:moveTo>
                <a:lnTo>
                  <a:pt x="5913056" y="1506569"/>
                </a:lnTo>
                <a:lnTo>
                  <a:pt x="6247722" y="1506569"/>
                </a:lnTo>
                <a:lnTo>
                  <a:pt x="6247722" y="1789662"/>
                </a:lnTo>
                <a:close/>
                <a:moveTo>
                  <a:pt x="5913056" y="2086472"/>
                </a:moveTo>
                <a:lnTo>
                  <a:pt x="5913056" y="1803368"/>
                </a:lnTo>
                <a:lnTo>
                  <a:pt x="6247722" y="1803368"/>
                </a:lnTo>
                <a:lnTo>
                  <a:pt x="6247722" y="2086472"/>
                </a:lnTo>
                <a:close/>
                <a:moveTo>
                  <a:pt x="5913056" y="2383292"/>
                </a:moveTo>
                <a:lnTo>
                  <a:pt x="5913056" y="2100188"/>
                </a:lnTo>
                <a:lnTo>
                  <a:pt x="6247722" y="2100188"/>
                </a:lnTo>
                <a:lnTo>
                  <a:pt x="6247722" y="2383292"/>
                </a:lnTo>
                <a:close/>
                <a:moveTo>
                  <a:pt x="5913056" y="2680112"/>
                </a:moveTo>
                <a:lnTo>
                  <a:pt x="5913056" y="2397008"/>
                </a:lnTo>
                <a:lnTo>
                  <a:pt x="6247722" y="2397008"/>
                </a:lnTo>
                <a:lnTo>
                  <a:pt x="6247722" y="2680112"/>
                </a:lnTo>
                <a:close/>
                <a:moveTo>
                  <a:pt x="5913056" y="2976922"/>
                </a:moveTo>
                <a:lnTo>
                  <a:pt x="5913056" y="2693828"/>
                </a:lnTo>
                <a:lnTo>
                  <a:pt x="6247722" y="2693828"/>
                </a:lnTo>
                <a:lnTo>
                  <a:pt x="6247722" y="2976922"/>
                </a:lnTo>
                <a:close/>
                <a:moveTo>
                  <a:pt x="5913056" y="3273742"/>
                </a:moveTo>
                <a:lnTo>
                  <a:pt x="5913056" y="2990638"/>
                </a:lnTo>
                <a:lnTo>
                  <a:pt x="6247722" y="2990638"/>
                </a:lnTo>
                <a:lnTo>
                  <a:pt x="6247722" y="3273742"/>
                </a:lnTo>
                <a:close/>
                <a:moveTo>
                  <a:pt x="5913056" y="3570541"/>
                </a:moveTo>
                <a:lnTo>
                  <a:pt x="5913056" y="3287447"/>
                </a:lnTo>
                <a:lnTo>
                  <a:pt x="6247722" y="3287447"/>
                </a:lnTo>
                <a:lnTo>
                  <a:pt x="6247722" y="3570541"/>
                </a:lnTo>
                <a:close/>
                <a:moveTo>
                  <a:pt x="5913056" y="3867361"/>
                </a:moveTo>
                <a:lnTo>
                  <a:pt x="5913056" y="3584257"/>
                </a:lnTo>
                <a:lnTo>
                  <a:pt x="6247722" y="3584257"/>
                </a:lnTo>
                <a:lnTo>
                  <a:pt x="6247722" y="3867361"/>
                </a:lnTo>
                <a:close/>
                <a:moveTo>
                  <a:pt x="5913056" y="4164171"/>
                </a:moveTo>
                <a:lnTo>
                  <a:pt x="5913056" y="3881077"/>
                </a:lnTo>
                <a:lnTo>
                  <a:pt x="6247722" y="3881077"/>
                </a:lnTo>
                <a:lnTo>
                  <a:pt x="6247722" y="4164171"/>
                </a:lnTo>
                <a:close/>
                <a:moveTo>
                  <a:pt x="5913056" y="4460991"/>
                </a:moveTo>
                <a:lnTo>
                  <a:pt x="5913056" y="4177897"/>
                </a:lnTo>
                <a:lnTo>
                  <a:pt x="6247722" y="4177897"/>
                </a:lnTo>
                <a:lnTo>
                  <a:pt x="6247722" y="4460991"/>
                </a:lnTo>
                <a:close/>
                <a:moveTo>
                  <a:pt x="5913056" y="4757811"/>
                </a:moveTo>
                <a:lnTo>
                  <a:pt x="5913056" y="4474707"/>
                </a:lnTo>
                <a:lnTo>
                  <a:pt x="6247722" y="4474707"/>
                </a:lnTo>
                <a:lnTo>
                  <a:pt x="6247722" y="4757811"/>
                </a:lnTo>
                <a:close/>
                <a:moveTo>
                  <a:pt x="5913056" y="5054610"/>
                </a:moveTo>
                <a:lnTo>
                  <a:pt x="5913056" y="4771516"/>
                </a:lnTo>
                <a:lnTo>
                  <a:pt x="6247722" y="4771516"/>
                </a:lnTo>
                <a:lnTo>
                  <a:pt x="6247722" y="5054610"/>
                </a:lnTo>
                <a:close/>
                <a:moveTo>
                  <a:pt x="5913056" y="5351441"/>
                </a:moveTo>
                <a:lnTo>
                  <a:pt x="5913056" y="5068337"/>
                </a:lnTo>
                <a:lnTo>
                  <a:pt x="6247722" y="5068337"/>
                </a:lnTo>
                <a:lnTo>
                  <a:pt x="6247722" y="5351441"/>
                </a:lnTo>
                <a:close/>
                <a:moveTo>
                  <a:pt x="5913056" y="5648250"/>
                </a:moveTo>
                <a:lnTo>
                  <a:pt x="5913056" y="5365157"/>
                </a:lnTo>
                <a:lnTo>
                  <a:pt x="6247722" y="5365157"/>
                </a:lnTo>
                <a:lnTo>
                  <a:pt x="6247722" y="5648250"/>
                </a:lnTo>
                <a:close/>
                <a:moveTo>
                  <a:pt x="5913056" y="5945060"/>
                </a:moveTo>
                <a:lnTo>
                  <a:pt x="5913056" y="5661966"/>
                </a:lnTo>
                <a:lnTo>
                  <a:pt x="6247722" y="5661966"/>
                </a:lnTo>
                <a:lnTo>
                  <a:pt x="6247722" y="5945060"/>
                </a:lnTo>
                <a:close/>
                <a:moveTo>
                  <a:pt x="5913056" y="6241880"/>
                </a:moveTo>
                <a:lnTo>
                  <a:pt x="5913056" y="5958776"/>
                </a:lnTo>
                <a:lnTo>
                  <a:pt x="6247722" y="5958776"/>
                </a:lnTo>
                <a:lnTo>
                  <a:pt x="6247722" y="6241880"/>
                </a:lnTo>
                <a:close/>
                <a:moveTo>
                  <a:pt x="5913056" y="6538690"/>
                </a:moveTo>
                <a:lnTo>
                  <a:pt x="5913056" y="6255596"/>
                </a:lnTo>
                <a:lnTo>
                  <a:pt x="6247722" y="6255596"/>
                </a:lnTo>
                <a:lnTo>
                  <a:pt x="6247722" y="6538690"/>
                </a:lnTo>
                <a:close/>
                <a:moveTo>
                  <a:pt x="5913056" y="6835499"/>
                </a:moveTo>
                <a:lnTo>
                  <a:pt x="5913056" y="6552406"/>
                </a:lnTo>
                <a:lnTo>
                  <a:pt x="6247722" y="6552406"/>
                </a:lnTo>
                <a:lnTo>
                  <a:pt x="6247722" y="6835499"/>
                </a:lnTo>
                <a:close/>
                <a:moveTo>
                  <a:pt x="5562176" y="305593"/>
                </a:moveTo>
                <a:lnTo>
                  <a:pt x="5562176" y="22489"/>
                </a:lnTo>
                <a:lnTo>
                  <a:pt x="5896842" y="22489"/>
                </a:lnTo>
                <a:lnTo>
                  <a:pt x="5896842" y="305593"/>
                </a:lnTo>
                <a:close/>
                <a:moveTo>
                  <a:pt x="5562176" y="602413"/>
                </a:moveTo>
                <a:lnTo>
                  <a:pt x="5562176" y="319309"/>
                </a:lnTo>
                <a:lnTo>
                  <a:pt x="5896842" y="319309"/>
                </a:lnTo>
                <a:lnTo>
                  <a:pt x="5896842" y="602413"/>
                </a:lnTo>
                <a:close/>
                <a:moveTo>
                  <a:pt x="5562176" y="899223"/>
                </a:moveTo>
                <a:lnTo>
                  <a:pt x="5562176" y="616129"/>
                </a:lnTo>
                <a:lnTo>
                  <a:pt x="5896842" y="616129"/>
                </a:lnTo>
                <a:lnTo>
                  <a:pt x="5896842" y="899223"/>
                </a:lnTo>
                <a:close/>
                <a:moveTo>
                  <a:pt x="5562176" y="1196033"/>
                </a:moveTo>
                <a:lnTo>
                  <a:pt x="5562176" y="912928"/>
                </a:lnTo>
                <a:lnTo>
                  <a:pt x="5896842" y="912928"/>
                </a:lnTo>
                <a:lnTo>
                  <a:pt x="5896842" y="1196033"/>
                </a:lnTo>
                <a:close/>
                <a:moveTo>
                  <a:pt x="5562176" y="1492853"/>
                </a:moveTo>
                <a:lnTo>
                  <a:pt x="5562176" y="1209749"/>
                </a:lnTo>
                <a:lnTo>
                  <a:pt x="5896842" y="1209749"/>
                </a:lnTo>
                <a:lnTo>
                  <a:pt x="5896842" y="1492853"/>
                </a:lnTo>
                <a:close/>
                <a:moveTo>
                  <a:pt x="5562176" y="1789662"/>
                </a:moveTo>
                <a:lnTo>
                  <a:pt x="5562176" y="1506569"/>
                </a:lnTo>
                <a:lnTo>
                  <a:pt x="5896842" y="1506569"/>
                </a:lnTo>
                <a:lnTo>
                  <a:pt x="5896842" y="1789662"/>
                </a:lnTo>
                <a:close/>
                <a:moveTo>
                  <a:pt x="5562176" y="2086472"/>
                </a:moveTo>
                <a:lnTo>
                  <a:pt x="5562176" y="1803368"/>
                </a:lnTo>
                <a:lnTo>
                  <a:pt x="5896842" y="1803368"/>
                </a:lnTo>
                <a:lnTo>
                  <a:pt x="5896842" y="2086472"/>
                </a:lnTo>
                <a:close/>
                <a:moveTo>
                  <a:pt x="5562176" y="2383292"/>
                </a:moveTo>
                <a:lnTo>
                  <a:pt x="5562176" y="2100188"/>
                </a:lnTo>
                <a:lnTo>
                  <a:pt x="5896842" y="2100188"/>
                </a:lnTo>
                <a:lnTo>
                  <a:pt x="5896842" y="2383292"/>
                </a:lnTo>
                <a:close/>
                <a:moveTo>
                  <a:pt x="5562176" y="2680112"/>
                </a:moveTo>
                <a:lnTo>
                  <a:pt x="5562176" y="2397008"/>
                </a:lnTo>
                <a:lnTo>
                  <a:pt x="5896842" y="2397008"/>
                </a:lnTo>
                <a:lnTo>
                  <a:pt x="5896842" y="2680112"/>
                </a:lnTo>
                <a:close/>
                <a:moveTo>
                  <a:pt x="5562176" y="2976922"/>
                </a:moveTo>
                <a:lnTo>
                  <a:pt x="5562176" y="2693828"/>
                </a:lnTo>
                <a:lnTo>
                  <a:pt x="5896842" y="2693828"/>
                </a:lnTo>
                <a:lnTo>
                  <a:pt x="5896842" y="2976922"/>
                </a:lnTo>
                <a:close/>
                <a:moveTo>
                  <a:pt x="5562176" y="3273742"/>
                </a:moveTo>
                <a:lnTo>
                  <a:pt x="5562176" y="2990638"/>
                </a:lnTo>
                <a:lnTo>
                  <a:pt x="5896842" y="2990638"/>
                </a:lnTo>
                <a:lnTo>
                  <a:pt x="5896842" y="3273742"/>
                </a:lnTo>
                <a:close/>
                <a:moveTo>
                  <a:pt x="5562176" y="3570541"/>
                </a:moveTo>
                <a:lnTo>
                  <a:pt x="5562176" y="3287447"/>
                </a:lnTo>
                <a:lnTo>
                  <a:pt x="5896842" y="3287447"/>
                </a:lnTo>
                <a:lnTo>
                  <a:pt x="5896842" y="3570541"/>
                </a:lnTo>
                <a:close/>
                <a:moveTo>
                  <a:pt x="5562176" y="3867361"/>
                </a:moveTo>
                <a:lnTo>
                  <a:pt x="5562176" y="3584257"/>
                </a:lnTo>
                <a:lnTo>
                  <a:pt x="5896842" y="3584257"/>
                </a:lnTo>
                <a:lnTo>
                  <a:pt x="5896842" y="3867361"/>
                </a:lnTo>
                <a:close/>
                <a:moveTo>
                  <a:pt x="5562176" y="4164171"/>
                </a:moveTo>
                <a:lnTo>
                  <a:pt x="5562176" y="3881077"/>
                </a:lnTo>
                <a:lnTo>
                  <a:pt x="5896842" y="3881077"/>
                </a:lnTo>
                <a:lnTo>
                  <a:pt x="5896842" y="4164171"/>
                </a:lnTo>
                <a:close/>
                <a:moveTo>
                  <a:pt x="5562176" y="4460991"/>
                </a:moveTo>
                <a:lnTo>
                  <a:pt x="5562176" y="4177897"/>
                </a:lnTo>
                <a:lnTo>
                  <a:pt x="5896842" y="4177897"/>
                </a:lnTo>
                <a:lnTo>
                  <a:pt x="5896842" y="4460991"/>
                </a:lnTo>
                <a:close/>
                <a:moveTo>
                  <a:pt x="5562176" y="4757811"/>
                </a:moveTo>
                <a:lnTo>
                  <a:pt x="5562176" y="4474707"/>
                </a:lnTo>
                <a:lnTo>
                  <a:pt x="5896842" y="4474707"/>
                </a:lnTo>
                <a:lnTo>
                  <a:pt x="5896842" y="4757811"/>
                </a:lnTo>
                <a:close/>
                <a:moveTo>
                  <a:pt x="5562176" y="5054610"/>
                </a:moveTo>
                <a:lnTo>
                  <a:pt x="5562176" y="4771516"/>
                </a:lnTo>
                <a:lnTo>
                  <a:pt x="5896842" y="4771516"/>
                </a:lnTo>
                <a:lnTo>
                  <a:pt x="5896842" y="5054610"/>
                </a:lnTo>
                <a:close/>
                <a:moveTo>
                  <a:pt x="5562176" y="5351441"/>
                </a:moveTo>
                <a:lnTo>
                  <a:pt x="5562176" y="5068337"/>
                </a:lnTo>
                <a:lnTo>
                  <a:pt x="5896842" y="5068337"/>
                </a:lnTo>
                <a:lnTo>
                  <a:pt x="5896842" y="5351441"/>
                </a:lnTo>
                <a:close/>
                <a:moveTo>
                  <a:pt x="5562176" y="5648250"/>
                </a:moveTo>
                <a:lnTo>
                  <a:pt x="5562176" y="5365157"/>
                </a:lnTo>
                <a:lnTo>
                  <a:pt x="5896842" y="5365157"/>
                </a:lnTo>
                <a:lnTo>
                  <a:pt x="5896842" y="5648250"/>
                </a:lnTo>
                <a:close/>
                <a:moveTo>
                  <a:pt x="5562176" y="5945060"/>
                </a:moveTo>
                <a:lnTo>
                  <a:pt x="5562176" y="5661966"/>
                </a:lnTo>
                <a:lnTo>
                  <a:pt x="5896842" y="5661966"/>
                </a:lnTo>
                <a:lnTo>
                  <a:pt x="5896842" y="5945060"/>
                </a:lnTo>
                <a:close/>
                <a:moveTo>
                  <a:pt x="5562176" y="6241880"/>
                </a:moveTo>
                <a:lnTo>
                  <a:pt x="5562176" y="5958776"/>
                </a:lnTo>
                <a:lnTo>
                  <a:pt x="5896842" y="5958776"/>
                </a:lnTo>
                <a:lnTo>
                  <a:pt x="5896842" y="6241880"/>
                </a:lnTo>
                <a:close/>
                <a:moveTo>
                  <a:pt x="5562176" y="6538690"/>
                </a:moveTo>
                <a:lnTo>
                  <a:pt x="5562176" y="6255596"/>
                </a:lnTo>
                <a:lnTo>
                  <a:pt x="5896842" y="6255596"/>
                </a:lnTo>
                <a:lnTo>
                  <a:pt x="5896842" y="6538690"/>
                </a:lnTo>
                <a:close/>
                <a:moveTo>
                  <a:pt x="5562176" y="6835499"/>
                </a:moveTo>
                <a:lnTo>
                  <a:pt x="5562176" y="6552406"/>
                </a:lnTo>
                <a:lnTo>
                  <a:pt x="5896842" y="6552406"/>
                </a:lnTo>
                <a:lnTo>
                  <a:pt x="5896842" y="6835499"/>
                </a:lnTo>
                <a:close/>
                <a:moveTo>
                  <a:pt x="5211307" y="305593"/>
                </a:moveTo>
                <a:lnTo>
                  <a:pt x="5211307" y="22489"/>
                </a:lnTo>
                <a:lnTo>
                  <a:pt x="5545973" y="22489"/>
                </a:lnTo>
                <a:lnTo>
                  <a:pt x="5545973" y="305593"/>
                </a:lnTo>
                <a:close/>
                <a:moveTo>
                  <a:pt x="5211307" y="602413"/>
                </a:moveTo>
                <a:lnTo>
                  <a:pt x="5211307" y="319309"/>
                </a:lnTo>
                <a:lnTo>
                  <a:pt x="5545973" y="319309"/>
                </a:lnTo>
                <a:lnTo>
                  <a:pt x="5545973" y="602413"/>
                </a:lnTo>
                <a:close/>
                <a:moveTo>
                  <a:pt x="5211307" y="899223"/>
                </a:moveTo>
                <a:lnTo>
                  <a:pt x="5211307" y="616129"/>
                </a:lnTo>
                <a:lnTo>
                  <a:pt x="5545973" y="616129"/>
                </a:lnTo>
                <a:lnTo>
                  <a:pt x="5545973" y="899223"/>
                </a:lnTo>
                <a:close/>
                <a:moveTo>
                  <a:pt x="5211307" y="1196033"/>
                </a:moveTo>
                <a:lnTo>
                  <a:pt x="5211307" y="912928"/>
                </a:lnTo>
                <a:lnTo>
                  <a:pt x="5545973" y="912928"/>
                </a:lnTo>
                <a:lnTo>
                  <a:pt x="5545973" y="1196033"/>
                </a:lnTo>
                <a:close/>
                <a:moveTo>
                  <a:pt x="5211307" y="1492853"/>
                </a:moveTo>
                <a:lnTo>
                  <a:pt x="5211307" y="1209749"/>
                </a:lnTo>
                <a:lnTo>
                  <a:pt x="5545973" y="1209749"/>
                </a:lnTo>
                <a:lnTo>
                  <a:pt x="5545973" y="1492853"/>
                </a:lnTo>
                <a:close/>
                <a:moveTo>
                  <a:pt x="5211307" y="1789662"/>
                </a:moveTo>
                <a:lnTo>
                  <a:pt x="5211307" y="1506569"/>
                </a:lnTo>
                <a:lnTo>
                  <a:pt x="5545973" y="1506569"/>
                </a:lnTo>
                <a:lnTo>
                  <a:pt x="5545973" y="1789662"/>
                </a:lnTo>
                <a:close/>
                <a:moveTo>
                  <a:pt x="5211307" y="2086472"/>
                </a:moveTo>
                <a:lnTo>
                  <a:pt x="5211307" y="1803368"/>
                </a:lnTo>
                <a:lnTo>
                  <a:pt x="5545973" y="1803368"/>
                </a:lnTo>
                <a:lnTo>
                  <a:pt x="5545973" y="2086472"/>
                </a:lnTo>
                <a:close/>
                <a:moveTo>
                  <a:pt x="5211307" y="2383292"/>
                </a:moveTo>
                <a:lnTo>
                  <a:pt x="5211307" y="2100188"/>
                </a:lnTo>
                <a:lnTo>
                  <a:pt x="5545973" y="2100188"/>
                </a:lnTo>
                <a:lnTo>
                  <a:pt x="5545973" y="2383292"/>
                </a:lnTo>
                <a:close/>
                <a:moveTo>
                  <a:pt x="5211307" y="2680112"/>
                </a:moveTo>
                <a:lnTo>
                  <a:pt x="5211307" y="2397008"/>
                </a:lnTo>
                <a:lnTo>
                  <a:pt x="5545973" y="2397008"/>
                </a:lnTo>
                <a:lnTo>
                  <a:pt x="5545973" y="2680112"/>
                </a:lnTo>
                <a:close/>
                <a:moveTo>
                  <a:pt x="5211307" y="2976922"/>
                </a:moveTo>
                <a:lnTo>
                  <a:pt x="5211307" y="2693828"/>
                </a:lnTo>
                <a:lnTo>
                  <a:pt x="5545973" y="2693828"/>
                </a:lnTo>
                <a:lnTo>
                  <a:pt x="5545973" y="2976922"/>
                </a:lnTo>
                <a:close/>
                <a:moveTo>
                  <a:pt x="5211307" y="3273742"/>
                </a:moveTo>
                <a:lnTo>
                  <a:pt x="5211307" y="2990638"/>
                </a:lnTo>
                <a:lnTo>
                  <a:pt x="5545973" y="2990638"/>
                </a:lnTo>
                <a:lnTo>
                  <a:pt x="5545973" y="3273742"/>
                </a:lnTo>
                <a:close/>
                <a:moveTo>
                  <a:pt x="5211307" y="3570541"/>
                </a:moveTo>
                <a:lnTo>
                  <a:pt x="5211307" y="3287447"/>
                </a:lnTo>
                <a:lnTo>
                  <a:pt x="5545973" y="3287447"/>
                </a:lnTo>
                <a:lnTo>
                  <a:pt x="5545973" y="3570541"/>
                </a:lnTo>
                <a:close/>
                <a:moveTo>
                  <a:pt x="5211307" y="3867361"/>
                </a:moveTo>
                <a:lnTo>
                  <a:pt x="5211307" y="3584257"/>
                </a:lnTo>
                <a:lnTo>
                  <a:pt x="5545973" y="3584257"/>
                </a:lnTo>
                <a:lnTo>
                  <a:pt x="5545973" y="3867361"/>
                </a:lnTo>
                <a:close/>
                <a:moveTo>
                  <a:pt x="5211307" y="4164171"/>
                </a:moveTo>
                <a:lnTo>
                  <a:pt x="5211307" y="3881077"/>
                </a:lnTo>
                <a:lnTo>
                  <a:pt x="5545973" y="3881077"/>
                </a:lnTo>
                <a:lnTo>
                  <a:pt x="5545973" y="4164171"/>
                </a:lnTo>
                <a:close/>
                <a:moveTo>
                  <a:pt x="5211307" y="4460991"/>
                </a:moveTo>
                <a:lnTo>
                  <a:pt x="5211307" y="4177897"/>
                </a:lnTo>
                <a:lnTo>
                  <a:pt x="5545973" y="4177897"/>
                </a:lnTo>
                <a:lnTo>
                  <a:pt x="5545973" y="4460991"/>
                </a:lnTo>
                <a:close/>
                <a:moveTo>
                  <a:pt x="5211307" y="4757811"/>
                </a:moveTo>
                <a:lnTo>
                  <a:pt x="5211307" y="4474707"/>
                </a:lnTo>
                <a:lnTo>
                  <a:pt x="5545973" y="4474707"/>
                </a:lnTo>
                <a:lnTo>
                  <a:pt x="5545973" y="4757811"/>
                </a:lnTo>
                <a:close/>
                <a:moveTo>
                  <a:pt x="5211307" y="5054610"/>
                </a:moveTo>
                <a:lnTo>
                  <a:pt x="5211307" y="4771516"/>
                </a:lnTo>
                <a:lnTo>
                  <a:pt x="5545973" y="4771516"/>
                </a:lnTo>
                <a:lnTo>
                  <a:pt x="5545973" y="5054610"/>
                </a:lnTo>
                <a:close/>
                <a:moveTo>
                  <a:pt x="5211307" y="5351441"/>
                </a:moveTo>
                <a:lnTo>
                  <a:pt x="5211307" y="5068337"/>
                </a:lnTo>
                <a:lnTo>
                  <a:pt x="5545973" y="5068337"/>
                </a:lnTo>
                <a:lnTo>
                  <a:pt x="5545973" y="5351441"/>
                </a:lnTo>
                <a:close/>
                <a:moveTo>
                  <a:pt x="5211307" y="5648250"/>
                </a:moveTo>
                <a:lnTo>
                  <a:pt x="5211307" y="5365157"/>
                </a:lnTo>
                <a:lnTo>
                  <a:pt x="5545973" y="5365157"/>
                </a:lnTo>
                <a:lnTo>
                  <a:pt x="5545973" y="5648250"/>
                </a:lnTo>
                <a:close/>
                <a:moveTo>
                  <a:pt x="5211307" y="5945060"/>
                </a:moveTo>
                <a:lnTo>
                  <a:pt x="5211307" y="5661966"/>
                </a:lnTo>
                <a:lnTo>
                  <a:pt x="5545973" y="5661966"/>
                </a:lnTo>
                <a:lnTo>
                  <a:pt x="5545973" y="5945060"/>
                </a:lnTo>
                <a:close/>
                <a:moveTo>
                  <a:pt x="5211307" y="6241880"/>
                </a:moveTo>
                <a:lnTo>
                  <a:pt x="5211307" y="5958776"/>
                </a:lnTo>
                <a:lnTo>
                  <a:pt x="5545973" y="5958776"/>
                </a:lnTo>
                <a:lnTo>
                  <a:pt x="5545973" y="6241880"/>
                </a:lnTo>
                <a:close/>
                <a:moveTo>
                  <a:pt x="5211307" y="6538690"/>
                </a:moveTo>
                <a:lnTo>
                  <a:pt x="5211307" y="6255596"/>
                </a:lnTo>
                <a:lnTo>
                  <a:pt x="5545973" y="6255596"/>
                </a:lnTo>
                <a:lnTo>
                  <a:pt x="5545973" y="6538690"/>
                </a:lnTo>
                <a:close/>
                <a:moveTo>
                  <a:pt x="5211307" y="6835499"/>
                </a:moveTo>
                <a:lnTo>
                  <a:pt x="5211307" y="6552406"/>
                </a:lnTo>
                <a:lnTo>
                  <a:pt x="5545973" y="6552406"/>
                </a:lnTo>
                <a:lnTo>
                  <a:pt x="5545973" y="6835499"/>
                </a:lnTo>
                <a:close/>
                <a:moveTo>
                  <a:pt x="4860416" y="305593"/>
                </a:moveTo>
                <a:lnTo>
                  <a:pt x="4860416" y="22489"/>
                </a:lnTo>
                <a:lnTo>
                  <a:pt x="5195083" y="22489"/>
                </a:lnTo>
                <a:lnTo>
                  <a:pt x="5195083" y="305593"/>
                </a:lnTo>
                <a:close/>
                <a:moveTo>
                  <a:pt x="4860416" y="602413"/>
                </a:moveTo>
                <a:lnTo>
                  <a:pt x="4860416" y="319309"/>
                </a:lnTo>
                <a:lnTo>
                  <a:pt x="5195083" y="319309"/>
                </a:lnTo>
                <a:lnTo>
                  <a:pt x="5195083" y="602413"/>
                </a:lnTo>
                <a:close/>
                <a:moveTo>
                  <a:pt x="4860416" y="899223"/>
                </a:moveTo>
                <a:lnTo>
                  <a:pt x="4860416" y="616129"/>
                </a:lnTo>
                <a:lnTo>
                  <a:pt x="5195083" y="616129"/>
                </a:lnTo>
                <a:lnTo>
                  <a:pt x="5195083" y="899223"/>
                </a:lnTo>
                <a:close/>
                <a:moveTo>
                  <a:pt x="4860416" y="1196033"/>
                </a:moveTo>
                <a:lnTo>
                  <a:pt x="4860416" y="912928"/>
                </a:lnTo>
                <a:lnTo>
                  <a:pt x="5195083" y="912928"/>
                </a:lnTo>
                <a:lnTo>
                  <a:pt x="5195083" y="1196033"/>
                </a:lnTo>
                <a:close/>
                <a:moveTo>
                  <a:pt x="4860416" y="1492853"/>
                </a:moveTo>
                <a:lnTo>
                  <a:pt x="4860416" y="1209749"/>
                </a:lnTo>
                <a:lnTo>
                  <a:pt x="5195083" y="1209749"/>
                </a:lnTo>
                <a:lnTo>
                  <a:pt x="5195083" y="1492853"/>
                </a:lnTo>
                <a:close/>
                <a:moveTo>
                  <a:pt x="4860416" y="1789662"/>
                </a:moveTo>
                <a:lnTo>
                  <a:pt x="4860416" y="1506569"/>
                </a:lnTo>
                <a:lnTo>
                  <a:pt x="5195083" y="1506569"/>
                </a:lnTo>
                <a:lnTo>
                  <a:pt x="5195083" y="1789662"/>
                </a:lnTo>
                <a:close/>
                <a:moveTo>
                  <a:pt x="4860416" y="2086472"/>
                </a:moveTo>
                <a:lnTo>
                  <a:pt x="4860416" y="1803368"/>
                </a:lnTo>
                <a:lnTo>
                  <a:pt x="5195083" y="1803368"/>
                </a:lnTo>
                <a:lnTo>
                  <a:pt x="5195083" y="2086472"/>
                </a:lnTo>
                <a:close/>
                <a:moveTo>
                  <a:pt x="4860416" y="2383292"/>
                </a:moveTo>
                <a:lnTo>
                  <a:pt x="4860416" y="2100188"/>
                </a:lnTo>
                <a:lnTo>
                  <a:pt x="5195083" y="2100188"/>
                </a:lnTo>
                <a:lnTo>
                  <a:pt x="5195083" y="2383292"/>
                </a:lnTo>
                <a:close/>
                <a:moveTo>
                  <a:pt x="4860416" y="2680112"/>
                </a:moveTo>
                <a:lnTo>
                  <a:pt x="4860416" y="2397008"/>
                </a:lnTo>
                <a:lnTo>
                  <a:pt x="5195083" y="2397008"/>
                </a:lnTo>
                <a:lnTo>
                  <a:pt x="5195083" y="2680112"/>
                </a:lnTo>
                <a:close/>
                <a:moveTo>
                  <a:pt x="4860416" y="2976922"/>
                </a:moveTo>
                <a:lnTo>
                  <a:pt x="4860416" y="2693828"/>
                </a:lnTo>
                <a:lnTo>
                  <a:pt x="5195083" y="2693828"/>
                </a:lnTo>
                <a:lnTo>
                  <a:pt x="5195083" y="2976922"/>
                </a:lnTo>
                <a:close/>
                <a:moveTo>
                  <a:pt x="4860416" y="3273742"/>
                </a:moveTo>
                <a:lnTo>
                  <a:pt x="4860416" y="2990638"/>
                </a:lnTo>
                <a:lnTo>
                  <a:pt x="5195083" y="2990638"/>
                </a:lnTo>
                <a:lnTo>
                  <a:pt x="5195083" y="3273742"/>
                </a:lnTo>
                <a:close/>
                <a:moveTo>
                  <a:pt x="4860416" y="3570541"/>
                </a:moveTo>
                <a:lnTo>
                  <a:pt x="4860416" y="3287447"/>
                </a:lnTo>
                <a:lnTo>
                  <a:pt x="5195083" y="3287447"/>
                </a:lnTo>
                <a:lnTo>
                  <a:pt x="5195083" y="3570541"/>
                </a:lnTo>
                <a:close/>
                <a:moveTo>
                  <a:pt x="4860416" y="3867361"/>
                </a:moveTo>
                <a:lnTo>
                  <a:pt x="4860416" y="3584257"/>
                </a:lnTo>
                <a:lnTo>
                  <a:pt x="5195083" y="3584257"/>
                </a:lnTo>
                <a:lnTo>
                  <a:pt x="5195083" y="3867361"/>
                </a:lnTo>
                <a:close/>
                <a:moveTo>
                  <a:pt x="4860416" y="4164171"/>
                </a:moveTo>
                <a:lnTo>
                  <a:pt x="4860416" y="3881077"/>
                </a:lnTo>
                <a:lnTo>
                  <a:pt x="5195083" y="3881077"/>
                </a:lnTo>
                <a:lnTo>
                  <a:pt x="5195083" y="4164171"/>
                </a:lnTo>
                <a:close/>
                <a:moveTo>
                  <a:pt x="4860416" y="4460991"/>
                </a:moveTo>
                <a:lnTo>
                  <a:pt x="4860416" y="4177897"/>
                </a:lnTo>
                <a:lnTo>
                  <a:pt x="5195083" y="4177897"/>
                </a:lnTo>
                <a:lnTo>
                  <a:pt x="5195083" y="4460991"/>
                </a:lnTo>
                <a:close/>
                <a:moveTo>
                  <a:pt x="4860416" y="4757811"/>
                </a:moveTo>
                <a:lnTo>
                  <a:pt x="4860416" y="4474707"/>
                </a:lnTo>
                <a:lnTo>
                  <a:pt x="5195083" y="4474707"/>
                </a:lnTo>
                <a:lnTo>
                  <a:pt x="5195083" y="4757811"/>
                </a:lnTo>
                <a:close/>
                <a:moveTo>
                  <a:pt x="4860416" y="5054610"/>
                </a:moveTo>
                <a:lnTo>
                  <a:pt x="4860416" y="4771516"/>
                </a:lnTo>
                <a:lnTo>
                  <a:pt x="5195083" y="4771516"/>
                </a:lnTo>
                <a:lnTo>
                  <a:pt x="5195083" y="5054610"/>
                </a:lnTo>
                <a:close/>
                <a:moveTo>
                  <a:pt x="4860416" y="5351441"/>
                </a:moveTo>
                <a:lnTo>
                  <a:pt x="4860416" y="5068337"/>
                </a:lnTo>
                <a:lnTo>
                  <a:pt x="5195083" y="5068337"/>
                </a:lnTo>
                <a:lnTo>
                  <a:pt x="5195083" y="5351441"/>
                </a:lnTo>
                <a:close/>
                <a:moveTo>
                  <a:pt x="4860416" y="5648250"/>
                </a:moveTo>
                <a:lnTo>
                  <a:pt x="4860416" y="5365157"/>
                </a:lnTo>
                <a:lnTo>
                  <a:pt x="5195083" y="5365157"/>
                </a:lnTo>
                <a:lnTo>
                  <a:pt x="5195083" y="5648250"/>
                </a:lnTo>
                <a:close/>
                <a:moveTo>
                  <a:pt x="4860416" y="5945060"/>
                </a:moveTo>
                <a:lnTo>
                  <a:pt x="4860416" y="5661966"/>
                </a:lnTo>
                <a:lnTo>
                  <a:pt x="5195083" y="5661966"/>
                </a:lnTo>
                <a:lnTo>
                  <a:pt x="5195083" y="5945060"/>
                </a:lnTo>
                <a:close/>
                <a:moveTo>
                  <a:pt x="4860416" y="6241880"/>
                </a:moveTo>
                <a:lnTo>
                  <a:pt x="4860416" y="5958776"/>
                </a:lnTo>
                <a:lnTo>
                  <a:pt x="5195083" y="5958776"/>
                </a:lnTo>
                <a:lnTo>
                  <a:pt x="5195083" y="6241880"/>
                </a:lnTo>
                <a:close/>
                <a:moveTo>
                  <a:pt x="4860416" y="6538690"/>
                </a:moveTo>
                <a:lnTo>
                  <a:pt x="4860416" y="6255596"/>
                </a:lnTo>
                <a:lnTo>
                  <a:pt x="5195083" y="6255596"/>
                </a:lnTo>
                <a:lnTo>
                  <a:pt x="5195083" y="6538690"/>
                </a:lnTo>
                <a:close/>
                <a:moveTo>
                  <a:pt x="4860416" y="6835499"/>
                </a:moveTo>
                <a:lnTo>
                  <a:pt x="4860416" y="6552406"/>
                </a:lnTo>
                <a:lnTo>
                  <a:pt x="5195083" y="6552406"/>
                </a:lnTo>
                <a:lnTo>
                  <a:pt x="5195083" y="6835499"/>
                </a:lnTo>
                <a:close/>
                <a:moveTo>
                  <a:pt x="4509547" y="305593"/>
                </a:moveTo>
                <a:lnTo>
                  <a:pt x="4509547" y="22489"/>
                </a:lnTo>
                <a:lnTo>
                  <a:pt x="4844203" y="22489"/>
                </a:lnTo>
                <a:lnTo>
                  <a:pt x="4844203" y="305593"/>
                </a:lnTo>
                <a:close/>
                <a:moveTo>
                  <a:pt x="4509547" y="602413"/>
                </a:moveTo>
                <a:lnTo>
                  <a:pt x="4509547" y="319309"/>
                </a:lnTo>
                <a:lnTo>
                  <a:pt x="4844203" y="319309"/>
                </a:lnTo>
                <a:lnTo>
                  <a:pt x="4844203" y="602413"/>
                </a:lnTo>
                <a:close/>
                <a:moveTo>
                  <a:pt x="4509547" y="899223"/>
                </a:moveTo>
                <a:lnTo>
                  <a:pt x="4509547" y="616129"/>
                </a:lnTo>
                <a:lnTo>
                  <a:pt x="4844203" y="616129"/>
                </a:lnTo>
                <a:lnTo>
                  <a:pt x="4844203" y="899223"/>
                </a:lnTo>
                <a:close/>
                <a:moveTo>
                  <a:pt x="4509547" y="1196033"/>
                </a:moveTo>
                <a:lnTo>
                  <a:pt x="4509547" y="912928"/>
                </a:lnTo>
                <a:lnTo>
                  <a:pt x="4844203" y="912928"/>
                </a:lnTo>
                <a:lnTo>
                  <a:pt x="4844203" y="1196033"/>
                </a:lnTo>
                <a:close/>
                <a:moveTo>
                  <a:pt x="4509547" y="1492853"/>
                </a:moveTo>
                <a:lnTo>
                  <a:pt x="4509547" y="1209749"/>
                </a:lnTo>
                <a:lnTo>
                  <a:pt x="4844203" y="1209749"/>
                </a:lnTo>
                <a:lnTo>
                  <a:pt x="4844203" y="1492853"/>
                </a:lnTo>
                <a:close/>
                <a:moveTo>
                  <a:pt x="4509547" y="1789662"/>
                </a:moveTo>
                <a:lnTo>
                  <a:pt x="4509547" y="1506569"/>
                </a:lnTo>
                <a:lnTo>
                  <a:pt x="4844203" y="1506569"/>
                </a:lnTo>
                <a:lnTo>
                  <a:pt x="4844203" y="1789662"/>
                </a:lnTo>
                <a:close/>
                <a:moveTo>
                  <a:pt x="4509547" y="2086472"/>
                </a:moveTo>
                <a:lnTo>
                  <a:pt x="4509547" y="1803368"/>
                </a:lnTo>
                <a:lnTo>
                  <a:pt x="4844203" y="1803368"/>
                </a:lnTo>
                <a:lnTo>
                  <a:pt x="4844203" y="2086472"/>
                </a:lnTo>
                <a:close/>
                <a:moveTo>
                  <a:pt x="4509547" y="2383292"/>
                </a:moveTo>
                <a:lnTo>
                  <a:pt x="4509547" y="2100188"/>
                </a:lnTo>
                <a:lnTo>
                  <a:pt x="4844203" y="2100188"/>
                </a:lnTo>
                <a:lnTo>
                  <a:pt x="4844203" y="2383292"/>
                </a:lnTo>
                <a:close/>
                <a:moveTo>
                  <a:pt x="4509547" y="2680112"/>
                </a:moveTo>
                <a:lnTo>
                  <a:pt x="4509547" y="2397008"/>
                </a:lnTo>
                <a:lnTo>
                  <a:pt x="4844203" y="2397008"/>
                </a:lnTo>
                <a:lnTo>
                  <a:pt x="4844203" y="2680112"/>
                </a:lnTo>
                <a:close/>
                <a:moveTo>
                  <a:pt x="4509547" y="2976922"/>
                </a:moveTo>
                <a:lnTo>
                  <a:pt x="4509547" y="2693828"/>
                </a:lnTo>
                <a:lnTo>
                  <a:pt x="4844203" y="2693828"/>
                </a:lnTo>
                <a:lnTo>
                  <a:pt x="4844203" y="2976922"/>
                </a:lnTo>
                <a:close/>
                <a:moveTo>
                  <a:pt x="4509547" y="3273742"/>
                </a:moveTo>
                <a:lnTo>
                  <a:pt x="4509547" y="2990638"/>
                </a:lnTo>
                <a:lnTo>
                  <a:pt x="4844203" y="2990638"/>
                </a:lnTo>
                <a:lnTo>
                  <a:pt x="4844203" y="3273742"/>
                </a:lnTo>
                <a:close/>
                <a:moveTo>
                  <a:pt x="4509547" y="3570541"/>
                </a:moveTo>
                <a:lnTo>
                  <a:pt x="4509547" y="3287447"/>
                </a:lnTo>
                <a:lnTo>
                  <a:pt x="4844203" y="3287447"/>
                </a:lnTo>
                <a:lnTo>
                  <a:pt x="4844203" y="3570541"/>
                </a:lnTo>
                <a:close/>
                <a:moveTo>
                  <a:pt x="4509547" y="3867361"/>
                </a:moveTo>
                <a:lnTo>
                  <a:pt x="4509547" y="3584257"/>
                </a:lnTo>
                <a:lnTo>
                  <a:pt x="4844203" y="3584257"/>
                </a:lnTo>
                <a:lnTo>
                  <a:pt x="4844203" y="3867361"/>
                </a:lnTo>
                <a:close/>
                <a:moveTo>
                  <a:pt x="4509547" y="4164171"/>
                </a:moveTo>
                <a:lnTo>
                  <a:pt x="4509547" y="3881077"/>
                </a:lnTo>
                <a:lnTo>
                  <a:pt x="4844203" y="3881077"/>
                </a:lnTo>
                <a:lnTo>
                  <a:pt x="4844203" y="4164171"/>
                </a:lnTo>
                <a:close/>
                <a:moveTo>
                  <a:pt x="4509547" y="4460991"/>
                </a:moveTo>
                <a:lnTo>
                  <a:pt x="4509547" y="4177897"/>
                </a:lnTo>
                <a:lnTo>
                  <a:pt x="4844203" y="4177897"/>
                </a:lnTo>
                <a:lnTo>
                  <a:pt x="4844203" y="4460991"/>
                </a:lnTo>
                <a:close/>
                <a:moveTo>
                  <a:pt x="4509547" y="4757811"/>
                </a:moveTo>
                <a:lnTo>
                  <a:pt x="4509547" y="4474707"/>
                </a:lnTo>
                <a:lnTo>
                  <a:pt x="4844203" y="4474707"/>
                </a:lnTo>
                <a:lnTo>
                  <a:pt x="4844203" y="4757811"/>
                </a:lnTo>
                <a:close/>
                <a:moveTo>
                  <a:pt x="4509547" y="5054610"/>
                </a:moveTo>
                <a:lnTo>
                  <a:pt x="4509547" y="4771516"/>
                </a:lnTo>
                <a:lnTo>
                  <a:pt x="4844203" y="4771516"/>
                </a:lnTo>
                <a:lnTo>
                  <a:pt x="4844203" y="5054610"/>
                </a:lnTo>
                <a:close/>
                <a:moveTo>
                  <a:pt x="4509547" y="5351441"/>
                </a:moveTo>
                <a:lnTo>
                  <a:pt x="4509547" y="5068337"/>
                </a:lnTo>
                <a:lnTo>
                  <a:pt x="4844203" y="5068337"/>
                </a:lnTo>
                <a:lnTo>
                  <a:pt x="4844203" y="5351441"/>
                </a:lnTo>
                <a:close/>
                <a:moveTo>
                  <a:pt x="4509547" y="5648250"/>
                </a:moveTo>
                <a:lnTo>
                  <a:pt x="4509547" y="5365157"/>
                </a:lnTo>
                <a:lnTo>
                  <a:pt x="4844203" y="5365157"/>
                </a:lnTo>
                <a:lnTo>
                  <a:pt x="4844203" y="5648250"/>
                </a:lnTo>
                <a:close/>
                <a:moveTo>
                  <a:pt x="4509547" y="5945060"/>
                </a:moveTo>
                <a:lnTo>
                  <a:pt x="4509547" y="5661966"/>
                </a:lnTo>
                <a:lnTo>
                  <a:pt x="4844203" y="5661966"/>
                </a:lnTo>
                <a:lnTo>
                  <a:pt x="4844203" y="5945060"/>
                </a:lnTo>
                <a:close/>
                <a:moveTo>
                  <a:pt x="4509547" y="6241880"/>
                </a:moveTo>
                <a:lnTo>
                  <a:pt x="4509547" y="5958776"/>
                </a:lnTo>
                <a:lnTo>
                  <a:pt x="4844203" y="5958776"/>
                </a:lnTo>
                <a:lnTo>
                  <a:pt x="4844203" y="6241880"/>
                </a:lnTo>
                <a:close/>
                <a:moveTo>
                  <a:pt x="4509547" y="6538690"/>
                </a:moveTo>
                <a:lnTo>
                  <a:pt x="4509547" y="6255596"/>
                </a:lnTo>
                <a:lnTo>
                  <a:pt x="4844203" y="6255596"/>
                </a:lnTo>
                <a:lnTo>
                  <a:pt x="4844203" y="6538690"/>
                </a:lnTo>
                <a:close/>
                <a:moveTo>
                  <a:pt x="4509547" y="6835499"/>
                </a:moveTo>
                <a:lnTo>
                  <a:pt x="4509547" y="6552406"/>
                </a:lnTo>
                <a:lnTo>
                  <a:pt x="4844203" y="6552406"/>
                </a:lnTo>
                <a:lnTo>
                  <a:pt x="4844203" y="6835499"/>
                </a:lnTo>
                <a:close/>
                <a:moveTo>
                  <a:pt x="4158667" y="305593"/>
                </a:moveTo>
                <a:lnTo>
                  <a:pt x="4158667" y="22489"/>
                </a:lnTo>
                <a:lnTo>
                  <a:pt x="4493333" y="22489"/>
                </a:lnTo>
                <a:lnTo>
                  <a:pt x="4493333" y="305593"/>
                </a:lnTo>
                <a:close/>
                <a:moveTo>
                  <a:pt x="4158667" y="602413"/>
                </a:moveTo>
                <a:lnTo>
                  <a:pt x="4158667" y="319309"/>
                </a:lnTo>
                <a:lnTo>
                  <a:pt x="4493333" y="319309"/>
                </a:lnTo>
                <a:lnTo>
                  <a:pt x="4493333" y="602413"/>
                </a:lnTo>
                <a:close/>
                <a:moveTo>
                  <a:pt x="4158667" y="899223"/>
                </a:moveTo>
                <a:lnTo>
                  <a:pt x="4158667" y="616129"/>
                </a:lnTo>
                <a:lnTo>
                  <a:pt x="4493333" y="616129"/>
                </a:lnTo>
                <a:lnTo>
                  <a:pt x="4493333" y="899223"/>
                </a:lnTo>
                <a:close/>
                <a:moveTo>
                  <a:pt x="4158667" y="1196033"/>
                </a:moveTo>
                <a:lnTo>
                  <a:pt x="4158667" y="912928"/>
                </a:lnTo>
                <a:lnTo>
                  <a:pt x="4493333" y="912928"/>
                </a:lnTo>
                <a:lnTo>
                  <a:pt x="4493333" y="1196033"/>
                </a:lnTo>
                <a:close/>
                <a:moveTo>
                  <a:pt x="4158667" y="1492853"/>
                </a:moveTo>
                <a:lnTo>
                  <a:pt x="4158667" y="1209749"/>
                </a:lnTo>
                <a:lnTo>
                  <a:pt x="4493333" y="1209749"/>
                </a:lnTo>
                <a:lnTo>
                  <a:pt x="4493333" y="1492853"/>
                </a:lnTo>
                <a:close/>
                <a:moveTo>
                  <a:pt x="4158667" y="1789662"/>
                </a:moveTo>
                <a:lnTo>
                  <a:pt x="4158667" y="1506569"/>
                </a:lnTo>
                <a:lnTo>
                  <a:pt x="4493333" y="1506569"/>
                </a:lnTo>
                <a:lnTo>
                  <a:pt x="4493333" y="1789662"/>
                </a:lnTo>
                <a:close/>
                <a:moveTo>
                  <a:pt x="4158667" y="2086472"/>
                </a:moveTo>
                <a:lnTo>
                  <a:pt x="4158667" y="1803368"/>
                </a:lnTo>
                <a:lnTo>
                  <a:pt x="4493333" y="1803368"/>
                </a:lnTo>
                <a:lnTo>
                  <a:pt x="4493333" y="2086472"/>
                </a:lnTo>
                <a:close/>
                <a:moveTo>
                  <a:pt x="4158667" y="2383292"/>
                </a:moveTo>
                <a:lnTo>
                  <a:pt x="4158667" y="2100188"/>
                </a:lnTo>
                <a:lnTo>
                  <a:pt x="4493333" y="2100188"/>
                </a:lnTo>
                <a:lnTo>
                  <a:pt x="4493333" y="2383292"/>
                </a:lnTo>
                <a:close/>
                <a:moveTo>
                  <a:pt x="4158667" y="2680112"/>
                </a:moveTo>
                <a:lnTo>
                  <a:pt x="4158667" y="2397008"/>
                </a:lnTo>
                <a:lnTo>
                  <a:pt x="4493333" y="2397008"/>
                </a:lnTo>
                <a:lnTo>
                  <a:pt x="4493333" y="2680112"/>
                </a:lnTo>
                <a:close/>
                <a:moveTo>
                  <a:pt x="4158667" y="2976922"/>
                </a:moveTo>
                <a:lnTo>
                  <a:pt x="4158667" y="2693828"/>
                </a:lnTo>
                <a:lnTo>
                  <a:pt x="4493333" y="2693828"/>
                </a:lnTo>
                <a:lnTo>
                  <a:pt x="4493333" y="2976922"/>
                </a:lnTo>
                <a:close/>
                <a:moveTo>
                  <a:pt x="4158667" y="3273742"/>
                </a:moveTo>
                <a:lnTo>
                  <a:pt x="4158667" y="2990638"/>
                </a:lnTo>
                <a:lnTo>
                  <a:pt x="4493333" y="2990638"/>
                </a:lnTo>
                <a:lnTo>
                  <a:pt x="4493333" y="3273742"/>
                </a:lnTo>
                <a:close/>
                <a:moveTo>
                  <a:pt x="4158667" y="3570541"/>
                </a:moveTo>
                <a:lnTo>
                  <a:pt x="4158667" y="3287447"/>
                </a:lnTo>
                <a:lnTo>
                  <a:pt x="4493333" y="3287447"/>
                </a:lnTo>
                <a:lnTo>
                  <a:pt x="4493333" y="3570541"/>
                </a:lnTo>
                <a:close/>
                <a:moveTo>
                  <a:pt x="4158667" y="3867361"/>
                </a:moveTo>
                <a:lnTo>
                  <a:pt x="4158667" y="3584257"/>
                </a:lnTo>
                <a:lnTo>
                  <a:pt x="4493333" y="3584257"/>
                </a:lnTo>
                <a:lnTo>
                  <a:pt x="4493333" y="3867361"/>
                </a:lnTo>
                <a:close/>
                <a:moveTo>
                  <a:pt x="4158667" y="4164171"/>
                </a:moveTo>
                <a:lnTo>
                  <a:pt x="4158667" y="3881077"/>
                </a:lnTo>
                <a:lnTo>
                  <a:pt x="4493333" y="3881077"/>
                </a:lnTo>
                <a:lnTo>
                  <a:pt x="4493333" y="4164171"/>
                </a:lnTo>
                <a:close/>
                <a:moveTo>
                  <a:pt x="4158667" y="4460991"/>
                </a:moveTo>
                <a:lnTo>
                  <a:pt x="4158667" y="4177897"/>
                </a:lnTo>
                <a:lnTo>
                  <a:pt x="4493333" y="4177897"/>
                </a:lnTo>
                <a:lnTo>
                  <a:pt x="4493333" y="4460991"/>
                </a:lnTo>
                <a:close/>
                <a:moveTo>
                  <a:pt x="4158667" y="4757811"/>
                </a:moveTo>
                <a:lnTo>
                  <a:pt x="4158667" y="4474707"/>
                </a:lnTo>
                <a:lnTo>
                  <a:pt x="4493333" y="4474707"/>
                </a:lnTo>
                <a:lnTo>
                  <a:pt x="4493333" y="4757811"/>
                </a:lnTo>
                <a:close/>
                <a:moveTo>
                  <a:pt x="4158667" y="5054610"/>
                </a:moveTo>
                <a:lnTo>
                  <a:pt x="4158667" y="4771516"/>
                </a:lnTo>
                <a:lnTo>
                  <a:pt x="4493333" y="4771516"/>
                </a:lnTo>
                <a:lnTo>
                  <a:pt x="4493333" y="5054610"/>
                </a:lnTo>
                <a:close/>
                <a:moveTo>
                  <a:pt x="4158667" y="5351441"/>
                </a:moveTo>
                <a:lnTo>
                  <a:pt x="4158667" y="5068337"/>
                </a:lnTo>
                <a:lnTo>
                  <a:pt x="4493333" y="5068337"/>
                </a:lnTo>
                <a:lnTo>
                  <a:pt x="4493333" y="5351441"/>
                </a:lnTo>
                <a:close/>
                <a:moveTo>
                  <a:pt x="4158667" y="5648250"/>
                </a:moveTo>
                <a:lnTo>
                  <a:pt x="4158667" y="5365157"/>
                </a:lnTo>
                <a:lnTo>
                  <a:pt x="4493333" y="5365157"/>
                </a:lnTo>
                <a:lnTo>
                  <a:pt x="4493333" y="5648250"/>
                </a:lnTo>
                <a:close/>
                <a:moveTo>
                  <a:pt x="4158667" y="5945060"/>
                </a:moveTo>
                <a:lnTo>
                  <a:pt x="4158667" y="5661966"/>
                </a:lnTo>
                <a:lnTo>
                  <a:pt x="4493333" y="5661966"/>
                </a:lnTo>
                <a:lnTo>
                  <a:pt x="4493333" y="5945060"/>
                </a:lnTo>
                <a:close/>
                <a:moveTo>
                  <a:pt x="4158667" y="6241880"/>
                </a:moveTo>
                <a:lnTo>
                  <a:pt x="4158667" y="5958776"/>
                </a:lnTo>
                <a:lnTo>
                  <a:pt x="4493333" y="5958776"/>
                </a:lnTo>
                <a:lnTo>
                  <a:pt x="4493333" y="6241880"/>
                </a:lnTo>
                <a:close/>
                <a:moveTo>
                  <a:pt x="4158667" y="6538690"/>
                </a:moveTo>
                <a:lnTo>
                  <a:pt x="4158667" y="6255596"/>
                </a:lnTo>
                <a:lnTo>
                  <a:pt x="4493333" y="6255596"/>
                </a:lnTo>
                <a:lnTo>
                  <a:pt x="4493333" y="6538690"/>
                </a:lnTo>
                <a:close/>
                <a:moveTo>
                  <a:pt x="4158667" y="6835499"/>
                </a:moveTo>
                <a:lnTo>
                  <a:pt x="4158667" y="6552406"/>
                </a:lnTo>
                <a:lnTo>
                  <a:pt x="4493333" y="6552406"/>
                </a:lnTo>
                <a:lnTo>
                  <a:pt x="4493333" y="6835499"/>
                </a:lnTo>
                <a:close/>
                <a:moveTo>
                  <a:pt x="3807777" y="305593"/>
                </a:moveTo>
                <a:lnTo>
                  <a:pt x="3807777" y="22489"/>
                </a:lnTo>
                <a:lnTo>
                  <a:pt x="4142443" y="22489"/>
                </a:lnTo>
                <a:lnTo>
                  <a:pt x="4142443" y="305593"/>
                </a:lnTo>
                <a:close/>
                <a:moveTo>
                  <a:pt x="3807777" y="602413"/>
                </a:moveTo>
                <a:lnTo>
                  <a:pt x="3807777" y="319309"/>
                </a:lnTo>
                <a:lnTo>
                  <a:pt x="4142443" y="319309"/>
                </a:lnTo>
                <a:lnTo>
                  <a:pt x="4142443" y="602413"/>
                </a:lnTo>
                <a:close/>
                <a:moveTo>
                  <a:pt x="3807777" y="899223"/>
                </a:moveTo>
                <a:lnTo>
                  <a:pt x="3807777" y="616129"/>
                </a:lnTo>
                <a:lnTo>
                  <a:pt x="4142443" y="616129"/>
                </a:lnTo>
                <a:lnTo>
                  <a:pt x="4142443" y="899223"/>
                </a:lnTo>
                <a:close/>
                <a:moveTo>
                  <a:pt x="3807777" y="1196033"/>
                </a:moveTo>
                <a:lnTo>
                  <a:pt x="3807777" y="912928"/>
                </a:lnTo>
                <a:lnTo>
                  <a:pt x="4142443" y="912928"/>
                </a:lnTo>
                <a:lnTo>
                  <a:pt x="4142443" y="1196033"/>
                </a:lnTo>
                <a:close/>
                <a:moveTo>
                  <a:pt x="3807777" y="1492853"/>
                </a:moveTo>
                <a:lnTo>
                  <a:pt x="3807777" y="1209749"/>
                </a:lnTo>
                <a:lnTo>
                  <a:pt x="4142443" y="1209749"/>
                </a:lnTo>
                <a:lnTo>
                  <a:pt x="4142443" y="1492853"/>
                </a:lnTo>
                <a:close/>
                <a:moveTo>
                  <a:pt x="3807777" y="1789662"/>
                </a:moveTo>
                <a:lnTo>
                  <a:pt x="3807777" y="1506569"/>
                </a:lnTo>
                <a:lnTo>
                  <a:pt x="4142443" y="1506569"/>
                </a:lnTo>
                <a:lnTo>
                  <a:pt x="4142443" y="1789662"/>
                </a:lnTo>
                <a:close/>
                <a:moveTo>
                  <a:pt x="3807777" y="2086472"/>
                </a:moveTo>
                <a:lnTo>
                  <a:pt x="3807777" y="1803368"/>
                </a:lnTo>
                <a:lnTo>
                  <a:pt x="4142443" y="1803368"/>
                </a:lnTo>
                <a:lnTo>
                  <a:pt x="4142443" y="2086472"/>
                </a:lnTo>
                <a:close/>
                <a:moveTo>
                  <a:pt x="3807777" y="2383292"/>
                </a:moveTo>
                <a:lnTo>
                  <a:pt x="3807777" y="2100188"/>
                </a:lnTo>
                <a:lnTo>
                  <a:pt x="4142443" y="2100188"/>
                </a:lnTo>
                <a:lnTo>
                  <a:pt x="4142443" y="2383292"/>
                </a:lnTo>
                <a:close/>
                <a:moveTo>
                  <a:pt x="3807777" y="2680112"/>
                </a:moveTo>
                <a:lnTo>
                  <a:pt x="3807777" y="2397008"/>
                </a:lnTo>
                <a:lnTo>
                  <a:pt x="4142443" y="2397008"/>
                </a:lnTo>
                <a:lnTo>
                  <a:pt x="4142443" y="2680112"/>
                </a:lnTo>
                <a:close/>
                <a:moveTo>
                  <a:pt x="3807777" y="2976922"/>
                </a:moveTo>
                <a:lnTo>
                  <a:pt x="3807777" y="2693828"/>
                </a:lnTo>
                <a:lnTo>
                  <a:pt x="4142443" y="2693828"/>
                </a:lnTo>
                <a:lnTo>
                  <a:pt x="4142443" y="2976922"/>
                </a:lnTo>
                <a:close/>
                <a:moveTo>
                  <a:pt x="3807777" y="3273742"/>
                </a:moveTo>
                <a:lnTo>
                  <a:pt x="3807777" y="2990638"/>
                </a:lnTo>
                <a:lnTo>
                  <a:pt x="4142443" y="2990638"/>
                </a:lnTo>
                <a:lnTo>
                  <a:pt x="4142443" y="3273742"/>
                </a:lnTo>
                <a:close/>
                <a:moveTo>
                  <a:pt x="3807777" y="3570541"/>
                </a:moveTo>
                <a:lnTo>
                  <a:pt x="3807777" y="3287447"/>
                </a:lnTo>
                <a:lnTo>
                  <a:pt x="4142443" y="3287447"/>
                </a:lnTo>
                <a:lnTo>
                  <a:pt x="4142443" y="3570541"/>
                </a:lnTo>
                <a:close/>
                <a:moveTo>
                  <a:pt x="3807777" y="3867361"/>
                </a:moveTo>
                <a:lnTo>
                  <a:pt x="3807777" y="3584257"/>
                </a:lnTo>
                <a:lnTo>
                  <a:pt x="4142443" y="3584257"/>
                </a:lnTo>
                <a:lnTo>
                  <a:pt x="4142443" y="3867361"/>
                </a:lnTo>
                <a:close/>
                <a:moveTo>
                  <a:pt x="3807777" y="4164171"/>
                </a:moveTo>
                <a:lnTo>
                  <a:pt x="3807777" y="3881077"/>
                </a:lnTo>
                <a:lnTo>
                  <a:pt x="4142443" y="3881077"/>
                </a:lnTo>
                <a:lnTo>
                  <a:pt x="4142443" y="4164171"/>
                </a:lnTo>
                <a:close/>
                <a:moveTo>
                  <a:pt x="3807777" y="4460991"/>
                </a:moveTo>
                <a:lnTo>
                  <a:pt x="3807777" y="4177897"/>
                </a:lnTo>
                <a:lnTo>
                  <a:pt x="4142443" y="4177897"/>
                </a:lnTo>
                <a:lnTo>
                  <a:pt x="4142443" y="4460991"/>
                </a:lnTo>
                <a:close/>
                <a:moveTo>
                  <a:pt x="3807777" y="4757811"/>
                </a:moveTo>
                <a:lnTo>
                  <a:pt x="3807777" y="4474707"/>
                </a:lnTo>
                <a:lnTo>
                  <a:pt x="4142443" y="4474707"/>
                </a:lnTo>
                <a:lnTo>
                  <a:pt x="4142443" y="4757811"/>
                </a:lnTo>
                <a:close/>
                <a:moveTo>
                  <a:pt x="3807777" y="5054610"/>
                </a:moveTo>
                <a:lnTo>
                  <a:pt x="3807777" y="4771516"/>
                </a:lnTo>
                <a:lnTo>
                  <a:pt x="4142443" y="4771516"/>
                </a:lnTo>
                <a:lnTo>
                  <a:pt x="4142443" y="5054610"/>
                </a:lnTo>
                <a:close/>
                <a:moveTo>
                  <a:pt x="3807777" y="5351441"/>
                </a:moveTo>
                <a:lnTo>
                  <a:pt x="3807777" y="5068337"/>
                </a:lnTo>
                <a:lnTo>
                  <a:pt x="4142443" y="5068337"/>
                </a:lnTo>
                <a:lnTo>
                  <a:pt x="4142443" y="5351441"/>
                </a:lnTo>
                <a:close/>
                <a:moveTo>
                  <a:pt x="3807777" y="5648250"/>
                </a:moveTo>
                <a:lnTo>
                  <a:pt x="3807777" y="5365157"/>
                </a:lnTo>
                <a:lnTo>
                  <a:pt x="4142443" y="5365157"/>
                </a:lnTo>
                <a:lnTo>
                  <a:pt x="4142443" y="5648250"/>
                </a:lnTo>
                <a:close/>
                <a:moveTo>
                  <a:pt x="3807777" y="5945060"/>
                </a:moveTo>
                <a:lnTo>
                  <a:pt x="3807777" y="5661966"/>
                </a:lnTo>
                <a:lnTo>
                  <a:pt x="4142443" y="5661966"/>
                </a:lnTo>
                <a:lnTo>
                  <a:pt x="4142443" y="5945060"/>
                </a:lnTo>
                <a:close/>
                <a:moveTo>
                  <a:pt x="3807777" y="6241880"/>
                </a:moveTo>
                <a:lnTo>
                  <a:pt x="3807777" y="5958776"/>
                </a:lnTo>
                <a:lnTo>
                  <a:pt x="4142443" y="5958776"/>
                </a:lnTo>
                <a:lnTo>
                  <a:pt x="4142443" y="6241880"/>
                </a:lnTo>
                <a:close/>
                <a:moveTo>
                  <a:pt x="3807777" y="6538690"/>
                </a:moveTo>
                <a:lnTo>
                  <a:pt x="3807777" y="6255596"/>
                </a:lnTo>
                <a:lnTo>
                  <a:pt x="4142443" y="6255596"/>
                </a:lnTo>
                <a:lnTo>
                  <a:pt x="4142443" y="6538690"/>
                </a:lnTo>
                <a:close/>
                <a:moveTo>
                  <a:pt x="3807777" y="6835499"/>
                </a:moveTo>
                <a:lnTo>
                  <a:pt x="3807777" y="6552406"/>
                </a:lnTo>
                <a:lnTo>
                  <a:pt x="4142443" y="6552406"/>
                </a:lnTo>
                <a:lnTo>
                  <a:pt x="4142443" y="6835499"/>
                </a:lnTo>
                <a:close/>
                <a:moveTo>
                  <a:pt x="3456908" y="305593"/>
                </a:moveTo>
                <a:lnTo>
                  <a:pt x="3456908" y="22489"/>
                </a:lnTo>
                <a:lnTo>
                  <a:pt x="3791574" y="22489"/>
                </a:lnTo>
                <a:lnTo>
                  <a:pt x="3791574" y="305593"/>
                </a:lnTo>
                <a:close/>
                <a:moveTo>
                  <a:pt x="3456908" y="602413"/>
                </a:moveTo>
                <a:lnTo>
                  <a:pt x="3456908" y="319309"/>
                </a:lnTo>
                <a:lnTo>
                  <a:pt x="3791574" y="319309"/>
                </a:lnTo>
                <a:lnTo>
                  <a:pt x="3791574" y="602413"/>
                </a:lnTo>
                <a:close/>
                <a:moveTo>
                  <a:pt x="3456908" y="899223"/>
                </a:moveTo>
                <a:lnTo>
                  <a:pt x="3456908" y="616129"/>
                </a:lnTo>
                <a:lnTo>
                  <a:pt x="3791574" y="616129"/>
                </a:lnTo>
                <a:lnTo>
                  <a:pt x="3791574" y="899223"/>
                </a:lnTo>
                <a:close/>
                <a:moveTo>
                  <a:pt x="3456908" y="1196033"/>
                </a:moveTo>
                <a:lnTo>
                  <a:pt x="3456908" y="912928"/>
                </a:lnTo>
                <a:lnTo>
                  <a:pt x="3791574" y="912928"/>
                </a:lnTo>
                <a:lnTo>
                  <a:pt x="3791574" y="1196033"/>
                </a:lnTo>
                <a:close/>
                <a:moveTo>
                  <a:pt x="3456908" y="1492853"/>
                </a:moveTo>
                <a:lnTo>
                  <a:pt x="3456908" y="1209749"/>
                </a:lnTo>
                <a:lnTo>
                  <a:pt x="3791574" y="1209749"/>
                </a:lnTo>
                <a:lnTo>
                  <a:pt x="3791574" y="1492853"/>
                </a:lnTo>
                <a:close/>
                <a:moveTo>
                  <a:pt x="3456908" y="1789662"/>
                </a:moveTo>
                <a:lnTo>
                  <a:pt x="3456908" y="1506569"/>
                </a:lnTo>
                <a:lnTo>
                  <a:pt x="3791574" y="1506569"/>
                </a:lnTo>
                <a:lnTo>
                  <a:pt x="3791574" y="1789662"/>
                </a:lnTo>
                <a:close/>
                <a:moveTo>
                  <a:pt x="3456908" y="2086472"/>
                </a:moveTo>
                <a:lnTo>
                  <a:pt x="3456908" y="1803368"/>
                </a:lnTo>
                <a:lnTo>
                  <a:pt x="3791574" y="1803368"/>
                </a:lnTo>
                <a:lnTo>
                  <a:pt x="3791574" y="2086472"/>
                </a:lnTo>
                <a:close/>
                <a:moveTo>
                  <a:pt x="3456908" y="2383292"/>
                </a:moveTo>
                <a:lnTo>
                  <a:pt x="3456908" y="2100188"/>
                </a:lnTo>
                <a:lnTo>
                  <a:pt x="3791574" y="2100188"/>
                </a:lnTo>
                <a:lnTo>
                  <a:pt x="3791574" y="2383292"/>
                </a:lnTo>
                <a:close/>
                <a:moveTo>
                  <a:pt x="3456908" y="2680112"/>
                </a:moveTo>
                <a:lnTo>
                  <a:pt x="3456908" y="2397008"/>
                </a:lnTo>
                <a:lnTo>
                  <a:pt x="3791574" y="2397008"/>
                </a:lnTo>
                <a:lnTo>
                  <a:pt x="3791574" y="2680112"/>
                </a:lnTo>
                <a:close/>
                <a:moveTo>
                  <a:pt x="3456908" y="2976922"/>
                </a:moveTo>
                <a:lnTo>
                  <a:pt x="3456908" y="2693828"/>
                </a:lnTo>
                <a:lnTo>
                  <a:pt x="3791574" y="2693828"/>
                </a:lnTo>
                <a:lnTo>
                  <a:pt x="3791574" y="2976922"/>
                </a:lnTo>
                <a:close/>
                <a:moveTo>
                  <a:pt x="3456908" y="3273742"/>
                </a:moveTo>
                <a:lnTo>
                  <a:pt x="3456908" y="2990638"/>
                </a:lnTo>
                <a:lnTo>
                  <a:pt x="3791574" y="2990638"/>
                </a:lnTo>
                <a:lnTo>
                  <a:pt x="3791574" y="3273742"/>
                </a:lnTo>
                <a:close/>
                <a:moveTo>
                  <a:pt x="3456908" y="3570541"/>
                </a:moveTo>
                <a:lnTo>
                  <a:pt x="3456908" y="3287447"/>
                </a:lnTo>
                <a:lnTo>
                  <a:pt x="3791574" y="3287447"/>
                </a:lnTo>
                <a:lnTo>
                  <a:pt x="3791574" y="3570541"/>
                </a:lnTo>
                <a:close/>
                <a:moveTo>
                  <a:pt x="3456908" y="3867361"/>
                </a:moveTo>
                <a:lnTo>
                  <a:pt x="3456908" y="3584257"/>
                </a:lnTo>
                <a:lnTo>
                  <a:pt x="3791574" y="3584257"/>
                </a:lnTo>
                <a:lnTo>
                  <a:pt x="3791574" y="3867361"/>
                </a:lnTo>
                <a:close/>
                <a:moveTo>
                  <a:pt x="3456908" y="4164171"/>
                </a:moveTo>
                <a:lnTo>
                  <a:pt x="3456908" y="3881077"/>
                </a:lnTo>
                <a:lnTo>
                  <a:pt x="3791574" y="3881077"/>
                </a:lnTo>
                <a:lnTo>
                  <a:pt x="3791574" y="4164171"/>
                </a:lnTo>
                <a:close/>
                <a:moveTo>
                  <a:pt x="3456908" y="4460991"/>
                </a:moveTo>
                <a:lnTo>
                  <a:pt x="3456908" y="4177897"/>
                </a:lnTo>
                <a:lnTo>
                  <a:pt x="3791574" y="4177897"/>
                </a:lnTo>
                <a:lnTo>
                  <a:pt x="3791574" y="4460991"/>
                </a:lnTo>
                <a:close/>
                <a:moveTo>
                  <a:pt x="3456908" y="4757811"/>
                </a:moveTo>
                <a:lnTo>
                  <a:pt x="3456908" y="4474707"/>
                </a:lnTo>
                <a:lnTo>
                  <a:pt x="3791574" y="4474707"/>
                </a:lnTo>
                <a:lnTo>
                  <a:pt x="3791574" y="4757811"/>
                </a:lnTo>
                <a:close/>
                <a:moveTo>
                  <a:pt x="3456908" y="5054610"/>
                </a:moveTo>
                <a:lnTo>
                  <a:pt x="3456908" y="4771516"/>
                </a:lnTo>
                <a:lnTo>
                  <a:pt x="3791574" y="4771516"/>
                </a:lnTo>
                <a:lnTo>
                  <a:pt x="3791574" y="5054610"/>
                </a:lnTo>
                <a:close/>
                <a:moveTo>
                  <a:pt x="3456908" y="5351441"/>
                </a:moveTo>
                <a:lnTo>
                  <a:pt x="3456908" y="5068337"/>
                </a:lnTo>
                <a:lnTo>
                  <a:pt x="3791574" y="5068337"/>
                </a:lnTo>
                <a:lnTo>
                  <a:pt x="3791574" y="5351441"/>
                </a:lnTo>
                <a:close/>
                <a:moveTo>
                  <a:pt x="3456908" y="5648250"/>
                </a:moveTo>
                <a:lnTo>
                  <a:pt x="3456908" y="5365157"/>
                </a:lnTo>
                <a:lnTo>
                  <a:pt x="3791574" y="5365157"/>
                </a:lnTo>
                <a:lnTo>
                  <a:pt x="3791574" y="5648250"/>
                </a:lnTo>
                <a:close/>
                <a:moveTo>
                  <a:pt x="3456908" y="5945060"/>
                </a:moveTo>
                <a:lnTo>
                  <a:pt x="3456908" y="5661966"/>
                </a:lnTo>
                <a:lnTo>
                  <a:pt x="3791574" y="5661966"/>
                </a:lnTo>
                <a:lnTo>
                  <a:pt x="3791574" y="5945060"/>
                </a:lnTo>
                <a:close/>
                <a:moveTo>
                  <a:pt x="3456908" y="6241880"/>
                </a:moveTo>
                <a:lnTo>
                  <a:pt x="3456908" y="5958776"/>
                </a:lnTo>
                <a:lnTo>
                  <a:pt x="3791574" y="5958776"/>
                </a:lnTo>
                <a:lnTo>
                  <a:pt x="3791574" y="6241880"/>
                </a:lnTo>
                <a:close/>
                <a:moveTo>
                  <a:pt x="3456908" y="6538690"/>
                </a:moveTo>
                <a:lnTo>
                  <a:pt x="3456908" y="6255596"/>
                </a:lnTo>
                <a:lnTo>
                  <a:pt x="3791574" y="6255596"/>
                </a:lnTo>
                <a:lnTo>
                  <a:pt x="3791574" y="6538690"/>
                </a:lnTo>
                <a:close/>
                <a:moveTo>
                  <a:pt x="3456908" y="6835499"/>
                </a:moveTo>
                <a:lnTo>
                  <a:pt x="3456908" y="6552406"/>
                </a:lnTo>
                <a:lnTo>
                  <a:pt x="3791574" y="6552406"/>
                </a:lnTo>
                <a:lnTo>
                  <a:pt x="3791574" y="6835499"/>
                </a:lnTo>
                <a:close/>
                <a:moveTo>
                  <a:pt x="3106028" y="305593"/>
                </a:moveTo>
                <a:lnTo>
                  <a:pt x="3106028" y="22489"/>
                </a:lnTo>
                <a:lnTo>
                  <a:pt x="3440683" y="22489"/>
                </a:lnTo>
                <a:lnTo>
                  <a:pt x="3440683" y="305593"/>
                </a:lnTo>
                <a:close/>
                <a:moveTo>
                  <a:pt x="3106028" y="602413"/>
                </a:moveTo>
                <a:lnTo>
                  <a:pt x="3106028" y="319309"/>
                </a:lnTo>
                <a:lnTo>
                  <a:pt x="3440683" y="319309"/>
                </a:lnTo>
                <a:lnTo>
                  <a:pt x="3440683" y="602413"/>
                </a:lnTo>
                <a:close/>
                <a:moveTo>
                  <a:pt x="3106028" y="899223"/>
                </a:moveTo>
                <a:lnTo>
                  <a:pt x="3106028" y="616129"/>
                </a:lnTo>
                <a:lnTo>
                  <a:pt x="3440683" y="616129"/>
                </a:lnTo>
                <a:lnTo>
                  <a:pt x="3440683" y="899223"/>
                </a:lnTo>
                <a:close/>
                <a:moveTo>
                  <a:pt x="3106028" y="1196033"/>
                </a:moveTo>
                <a:lnTo>
                  <a:pt x="3106028" y="912928"/>
                </a:lnTo>
                <a:lnTo>
                  <a:pt x="3440683" y="912928"/>
                </a:lnTo>
                <a:lnTo>
                  <a:pt x="3440683" y="1196033"/>
                </a:lnTo>
                <a:close/>
                <a:moveTo>
                  <a:pt x="3106028" y="1492853"/>
                </a:moveTo>
                <a:lnTo>
                  <a:pt x="3106028" y="1209749"/>
                </a:lnTo>
                <a:lnTo>
                  <a:pt x="3440683" y="1209749"/>
                </a:lnTo>
                <a:lnTo>
                  <a:pt x="3440683" y="1492853"/>
                </a:lnTo>
                <a:close/>
                <a:moveTo>
                  <a:pt x="3106028" y="1789662"/>
                </a:moveTo>
                <a:lnTo>
                  <a:pt x="3106028" y="1506569"/>
                </a:lnTo>
                <a:lnTo>
                  <a:pt x="3440683" y="1506569"/>
                </a:lnTo>
                <a:lnTo>
                  <a:pt x="3440683" y="1789662"/>
                </a:lnTo>
                <a:close/>
                <a:moveTo>
                  <a:pt x="3106028" y="2086472"/>
                </a:moveTo>
                <a:lnTo>
                  <a:pt x="3106028" y="1803368"/>
                </a:lnTo>
                <a:lnTo>
                  <a:pt x="3440683" y="1803368"/>
                </a:lnTo>
                <a:lnTo>
                  <a:pt x="3440683" y="2086472"/>
                </a:lnTo>
                <a:close/>
                <a:moveTo>
                  <a:pt x="3106028" y="2383292"/>
                </a:moveTo>
                <a:lnTo>
                  <a:pt x="3106028" y="2100188"/>
                </a:lnTo>
                <a:lnTo>
                  <a:pt x="3440683" y="2100188"/>
                </a:lnTo>
                <a:lnTo>
                  <a:pt x="3440683" y="2383292"/>
                </a:lnTo>
                <a:close/>
                <a:moveTo>
                  <a:pt x="3106028" y="2680112"/>
                </a:moveTo>
                <a:lnTo>
                  <a:pt x="3106028" y="2397008"/>
                </a:lnTo>
                <a:lnTo>
                  <a:pt x="3440683" y="2397008"/>
                </a:lnTo>
                <a:lnTo>
                  <a:pt x="3440683" y="2680112"/>
                </a:lnTo>
                <a:close/>
                <a:moveTo>
                  <a:pt x="3106028" y="2976922"/>
                </a:moveTo>
                <a:lnTo>
                  <a:pt x="3106028" y="2693828"/>
                </a:lnTo>
                <a:lnTo>
                  <a:pt x="3440683" y="2693828"/>
                </a:lnTo>
                <a:lnTo>
                  <a:pt x="3440683" y="2976922"/>
                </a:lnTo>
                <a:close/>
                <a:moveTo>
                  <a:pt x="3106028" y="3273742"/>
                </a:moveTo>
                <a:lnTo>
                  <a:pt x="3106028" y="2990638"/>
                </a:lnTo>
                <a:lnTo>
                  <a:pt x="3440683" y="2990638"/>
                </a:lnTo>
                <a:lnTo>
                  <a:pt x="3440683" y="3273742"/>
                </a:lnTo>
                <a:close/>
                <a:moveTo>
                  <a:pt x="3106028" y="3570541"/>
                </a:moveTo>
                <a:lnTo>
                  <a:pt x="3106028" y="3287447"/>
                </a:lnTo>
                <a:lnTo>
                  <a:pt x="3440683" y="3287447"/>
                </a:lnTo>
                <a:lnTo>
                  <a:pt x="3440683" y="3570541"/>
                </a:lnTo>
                <a:close/>
                <a:moveTo>
                  <a:pt x="3106028" y="3867361"/>
                </a:moveTo>
                <a:lnTo>
                  <a:pt x="3106028" y="3584257"/>
                </a:lnTo>
                <a:lnTo>
                  <a:pt x="3440683" y="3584257"/>
                </a:lnTo>
                <a:lnTo>
                  <a:pt x="3440683" y="3867361"/>
                </a:lnTo>
                <a:close/>
                <a:moveTo>
                  <a:pt x="3106028" y="4164171"/>
                </a:moveTo>
                <a:lnTo>
                  <a:pt x="3106028" y="3881077"/>
                </a:lnTo>
                <a:lnTo>
                  <a:pt x="3440683" y="3881077"/>
                </a:lnTo>
                <a:lnTo>
                  <a:pt x="3440683" y="4164171"/>
                </a:lnTo>
                <a:close/>
                <a:moveTo>
                  <a:pt x="3106028" y="4460991"/>
                </a:moveTo>
                <a:lnTo>
                  <a:pt x="3106028" y="4177897"/>
                </a:lnTo>
                <a:lnTo>
                  <a:pt x="3440683" y="4177897"/>
                </a:lnTo>
                <a:lnTo>
                  <a:pt x="3440683" y="4460991"/>
                </a:lnTo>
                <a:close/>
                <a:moveTo>
                  <a:pt x="3106028" y="4757811"/>
                </a:moveTo>
                <a:lnTo>
                  <a:pt x="3106028" y="4474707"/>
                </a:lnTo>
                <a:lnTo>
                  <a:pt x="3440683" y="4474707"/>
                </a:lnTo>
                <a:lnTo>
                  <a:pt x="3440683" y="4757811"/>
                </a:lnTo>
                <a:close/>
                <a:moveTo>
                  <a:pt x="3106028" y="5054610"/>
                </a:moveTo>
                <a:lnTo>
                  <a:pt x="3106028" y="4771516"/>
                </a:lnTo>
                <a:lnTo>
                  <a:pt x="3440683" y="4771516"/>
                </a:lnTo>
                <a:lnTo>
                  <a:pt x="3440683" y="5054610"/>
                </a:lnTo>
                <a:close/>
                <a:moveTo>
                  <a:pt x="3106028" y="5351441"/>
                </a:moveTo>
                <a:lnTo>
                  <a:pt x="3106028" y="5068337"/>
                </a:lnTo>
                <a:lnTo>
                  <a:pt x="3440683" y="5068337"/>
                </a:lnTo>
                <a:lnTo>
                  <a:pt x="3440683" y="5351441"/>
                </a:lnTo>
                <a:close/>
                <a:moveTo>
                  <a:pt x="3106028" y="5648250"/>
                </a:moveTo>
                <a:lnTo>
                  <a:pt x="3106028" y="5365157"/>
                </a:lnTo>
                <a:lnTo>
                  <a:pt x="3440683" y="5365157"/>
                </a:lnTo>
                <a:lnTo>
                  <a:pt x="3440683" y="5648250"/>
                </a:lnTo>
                <a:close/>
                <a:moveTo>
                  <a:pt x="3106028" y="5945060"/>
                </a:moveTo>
                <a:lnTo>
                  <a:pt x="3106028" y="5661966"/>
                </a:lnTo>
                <a:lnTo>
                  <a:pt x="3440683" y="5661966"/>
                </a:lnTo>
                <a:lnTo>
                  <a:pt x="3440683" y="5945060"/>
                </a:lnTo>
                <a:close/>
                <a:moveTo>
                  <a:pt x="3106028" y="6241880"/>
                </a:moveTo>
                <a:lnTo>
                  <a:pt x="3106028" y="5958776"/>
                </a:lnTo>
                <a:lnTo>
                  <a:pt x="3440683" y="5958776"/>
                </a:lnTo>
                <a:lnTo>
                  <a:pt x="3440683" y="6241880"/>
                </a:lnTo>
                <a:close/>
                <a:moveTo>
                  <a:pt x="3106028" y="6538690"/>
                </a:moveTo>
                <a:lnTo>
                  <a:pt x="3106028" y="6255596"/>
                </a:lnTo>
                <a:lnTo>
                  <a:pt x="3440683" y="6255596"/>
                </a:lnTo>
                <a:lnTo>
                  <a:pt x="3440683" y="6538690"/>
                </a:lnTo>
                <a:close/>
                <a:moveTo>
                  <a:pt x="3106028" y="6835499"/>
                </a:moveTo>
                <a:lnTo>
                  <a:pt x="3106028" y="6552406"/>
                </a:lnTo>
                <a:lnTo>
                  <a:pt x="3440683" y="6552406"/>
                </a:lnTo>
                <a:lnTo>
                  <a:pt x="3440683" y="6835499"/>
                </a:lnTo>
                <a:close/>
                <a:moveTo>
                  <a:pt x="2755148" y="305593"/>
                </a:moveTo>
                <a:lnTo>
                  <a:pt x="2755148" y="22489"/>
                </a:lnTo>
                <a:lnTo>
                  <a:pt x="3089814" y="22489"/>
                </a:lnTo>
                <a:lnTo>
                  <a:pt x="3089814" y="305593"/>
                </a:lnTo>
                <a:close/>
                <a:moveTo>
                  <a:pt x="2755148" y="602413"/>
                </a:moveTo>
                <a:lnTo>
                  <a:pt x="2755148" y="319309"/>
                </a:lnTo>
                <a:lnTo>
                  <a:pt x="3089814" y="319309"/>
                </a:lnTo>
                <a:lnTo>
                  <a:pt x="3089814" y="602413"/>
                </a:lnTo>
                <a:close/>
                <a:moveTo>
                  <a:pt x="2755148" y="899223"/>
                </a:moveTo>
                <a:lnTo>
                  <a:pt x="2755148" y="616129"/>
                </a:lnTo>
                <a:lnTo>
                  <a:pt x="3089814" y="616129"/>
                </a:lnTo>
                <a:lnTo>
                  <a:pt x="3089814" y="899223"/>
                </a:lnTo>
                <a:close/>
                <a:moveTo>
                  <a:pt x="2755148" y="1196033"/>
                </a:moveTo>
                <a:lnTo>
                  <a:pt x="2755148" y="912928"/>
                </a:lnTo>
                <a:lnTo>
                  <a:pt x="3089814" y="912928"/>
                </a:lnTo>
                <a:lnTo>
                  <a:pt x="3089814" y="1196033"/>
                </a:lnTo>
                <a:close/>
                <a:moveTo>
                  <a:pt x="2755148" y="1492853"/>
                </a:moveTo>
                <a:lnTo>
                  <a:pt x="2755148" y="1209749"/>
                </a:lnTo>
                <a:lnTo>
                  <a:pt x="3089814" y="1209749"/>
                </a:lnTo>
                <a:lnTo>
                  <a:pt x="3089814" y="1492853"/>
                </a:lnTo>
                <a:close/>
                <a:moveTo>
                  <a:pt x="2755148" y="1789662"/>
                </a:moveTo>
                <a:lnTo>
                  <a:pt x="2755148" y="1506569"/>
                </a:lnTo>
                <a:lnTo>
                  <a:pt x="3089814" y="1506569"/>
                </a:lnTo>
                <a:lnTo>
                  <a:pt x="3089814" y="1789662"/>
                </a:lnTo>
                <a:close/>
                <a:moveTo>
                  <a:pt x="2755148" y="2086472"/>
                </a:moveTo>
                <a:lnTo>
                  <a:pt x="2755148" y="1803368"/>
                </a:lnTo>
                <a:lnTo>
                  <a:pt x="3089814" y="1803368"/>
                </a:lnTo>
                <a:lnTo>
                  <a:pt x="3089814" y="2086472"/>
                </a:lnTo>
                <a:close/>
                <a:moveTo>
                  <a:pt x="2755148" y="2383292"/>
                </a:moveTo>
                <a:lnTo>
                  <a:pt x="2755148" y="2100188"/>
                </a:lnTo>
                <a:lnTo>
                  <a:pt x="3089814" y="2100188"/>
                </a:lnTo>
                <a:lnTo>
                  <a:pt x="3089814" y="2383292"/>
                </a:lnTo>
                <a:close/>
                <a:moveTo>
                  <a:pt x="2755148" y="2680112"/>
                </a:moveTo>
                <a:lnTo>
                  <a:pt x="2755148" y="2397008"/>
                </a:lnTo>
                <a:lnTo>
                  <a:pt x="3089814" y="2397008"/>
                </a:lnTo>
                <a:lnTo>
                  <a:pt x="3089814" y="2680112"/>
                </a:lnTo>
                <a:close/>
                <a:moveTo>
                  <a:pt x="2755148" y="2976922"/>
                </a:moveTo>
                <a:lnTo>
                  <a:pt x="2755148" y="2693828"/>
                </a:lnTo>
                <a:lnTo>
                  <a:pt x="3089814" y="2693828"/>
                </a:lnTo>
                <a:lnTo>
                  <a:pt x="3089814" y="2976922"/>
                </a:lnTo>
                <a:close/>
                <a:moveTo>
                  <a:pt x="2755148" y="3273742"/>
                </a:moveTo>
                <a:lnTo>
                  <a:pt x="2755148" y="2990638"/>
                </a:lnTo>
                <a:lnTo>
                  <a:pt x="3089814" y="2990638"/>
                </a:lnTo>
                <a:lnTo>
                  <a:pt x="3089814" y="3273742"/>
                </a:lnTo>
                <a:close/>
                <a:moveTo>
                  <a:pt x="2755148" y="3570541"/>
                </a:moveTo>
                <a:lnTo>
                  <a:pt x="2755148" y="3287447"/>
                </a:lnTo>
                <a:lnTo>
                  <a:pt x="3089814" y="3287447"/>
                </a:lnTo>
                <a:lnTo>
                  <a:pt x="3089814" y="3570541"/>
                </a:lnTo>
                <a:close/>
                <a:moveTo>
                  <a:pt x="2755148" y="3867361"/>
                </a:moveTo>
                <a:lnTo>
                  <a:pt x="2755148" y="3584257"/>
                </a:lnTo>
                <a:lnTo>
                  <a:pt x="3089814" y="3584257"/>
                </a:lnTo>
                <a:lnTo>
                  <a:pt x="3089814" y="3867361"/>
                </a:lnTo>
                <a:close/>
                <a:moveTo>
                  <a:pt x="2755148" y="4164171"/>
                </a:moveTo>
                <a:lnTo>
                  <a:pt x="2755148" y="3881077"/>
                </a:lnTo>
                <a:lnTo>
                  <a:pt x="3089814" y="3881077"/>
                </a:lnTo>
                <a:lnTo>
                  <a:pt x="3089814" y="4164171"/>
                </a:lnTo>
                <a:close/>
                <a:moveTo>
                  <a:pt x="2755148" y="4460991"/>
                </a:moveTo>
                <a:lnTo>
                  <a:pt x="2755148" y="4177897"/>
                </a:lnTo>
                <a:lnTo>
                  <a:pt x="3089814" y="4177897"/>
                </a:lnTo>
                <a:lnTo>
                  <a:pt x="3089814" y="4460991"/>
                </a:lnTo>
                <a:close/>
                <a:moveTo>
                  <a:pt x="2755148" y="4757811"/>
                </a:moveTo>
                <a:lnTo>
                  <a:pt x="2755148" y="4474707"/>
                </a:lnTo>
                <a:lnTo>
                  <a:pt x="3089814" y="4474707"/>
                </a:lnTo>
                <a:lnTo>
                  <a:pt x="3089814" y="4757811"/>
                </a:lnTo>
                <a:close/>
                <a:moveTo>
                  <a:pt x="2755148" y="5054610"/>
                </a:moveTo>
                <a:lnTo>
                  <a:pt x="2755148" y="4771516"/>
                </a:lnTo>
                <a:lnTo>
                  <a:pt x="3089814" y="4771516"/>
                </a:lnTo>
                <a:lnTo>
                  <a:pt x="3089814" y="5054610"/>
                </a:lnTo>
                <a:close/>
                <a:moveTo>
                  <a:pt x="2755148" y="5351441"/>
                </a:moveTo>
                <a:lnTo>
                  <a:pt x="2755148" y="5068337"/>
                </a:lnTo>
                <a:lnTo>
                  <a:pt x="3089814" y="5068337"/>
                </a:lnTo>
                <a:lnTo>
                  <a:pt x="3089814" y="5351441"/>
                </a:lnTo>
                <a:close/>
                <a:moveTo>
                  <a:pt x="2755148" y="5648250"/>
                </a:moveTo>
                <a:lnTo>
                  <a:pt x="2755148" y="5365157"/>
                </a:lnTo>
                <a:lnTo>
                  <a:pt x="3089814" y="5365157"/>
                </a:lnTo>
                <a:lnTo>
                  <a:pt x="3089814" y="5648250"/>
                </a:lnTo>
                <a:close/>
                <a:moveTo>
                  <a:pt x="2755148" y="5945060"/>
                </a:moveTo>
                <a:lnTo>
                  <a:pt x="2755148" y="5661966"/>
                </a:lnTo>
                <a:lnTo>
                  <a:pt x="3089814" y="5661966"/>
                </a:lnTo>
                <a:lnTo>
                  <a:pt x="3089814" y="5945060"/>
                </a:lnTo>
                <a:close/>
                <a:moveTo>
                  <a:pt x="2755148" y="6241880"/>
                </a:moveTo>
                <a:lnTo>
                  <a:pt x="2755148" y="5958776"/>
                </a:lnTo>
                <a:lnTo>
                  <a:pt x="3089814" y="5958776"/>
                </a:lnTo>
                <a:lnTo>
                  <a:pt x="3089814" y="6241880"/>
                </a:lnTo>
                <a:close/>
                <a:moveTo>
                  <a:pt x="2755148" y="6538690"/>
                </a:moveTo>
                <a:lnTo>
                  <a:pt x="2755148" y="6255596"/>
                </a:lnTo>
                <a:lnTo>
                  <a:pt x="3089814" y="6255596"/>
                </a:lnTo>
                <a:lnTo>
                  <a:pt x="3089814" y="6538690"/>
                </a:lnTo>
                <a:close/>
                <a:moveTo>
                  <a:pt x="2755148" y="6835499"/>
                </a:moveTo>
                <a:lnTo>
                  <a:pt x="2755148" y="6552406"/>
                </a:lnTo>
                <a:lnTo>
                  <a:pt x="3089814" y="6552406"/>
                </a:lnTo>
                <a:lnTo>
                  <a:pt x="3089814" y="6835499"/>
                </a:lnTo>
                <a:close/>
                <a:moveTo>
                  <a:pt x="2404268" y="305593"/>
                </a:moveTo>
                <a:lnTo>
                  <a:pt x="2404268" y="22489"/>
                </a:lnTo>
                <a:lnTo>
                  <a:pt x="2738934" y="22489"/>
                </a:lnTo>
                <a:lnTo>
                  <a:pt x="2738934" y="305593"/>
                </a:lnTo>
                <a:close/>
                <a:moveTo>
                  <a:pt x="2404268" y="602413"/>
                </a:moveTo>
                <a:lnTo>
                  <a:pt x="2404268" y="319309"/>
                </a:lnTo>
                <a:lnTo>
                  <a:pt x="2738934" y="319309"/>
                </a:lnTo>
                <a:lnTo>
                  <a:pt x="2738934" y="602413"/>
                </a:lnTo>
                <a:close/>
                <a:moveTo>
                  <a:pt x="2404268" y="899223"/>
                </a:moveTo>
                <a:lnTo>
                  <a:pt x="2404268" y="616129"/>
                </a:lnTo>
                <a:lnTo>
                  <a:pt x="2738934" y="616129"/>
                </a:lnTo>
                <a:lnTo>
                  <a:pt x="2738934" y="899223"/>
                </a:lnTo>
                <a:close/>
                <a:moveTo>
                  <a:pt x="2404268" y="1196033"/>
                </a:moveTo>
                <a:lnTo>
                  <a:pt x="2404268" y="912928"/>
                </a:lnTo>
                <a:lnTo>
                  <a:pt x="2738934" y="912928"/>
                </a:lnTo>
                <a:lnTo>
                  <a:pt x="2738934" y="1196033"/>
                </a:lnTo>
                <a:close/>
                <a:moveTo>
                  <a:pt x="2404268" y="1492853"/>
                </a:moveTo>
                <a:lnTo>
                  <a:pt x="2404268" y="1209749"/>
                </a:lnTo>
                <a:lnTo>
                  <a:pt x="2738934" y="1209749"/>
                </a:lnTo>
                <a:lnTo>
                  <a:pt x="2738934" y="1492853"/>
                </a:lnTo>
                <a:close/>
                <a:moveTo>
                  <a:pt x="2404268" y="1789662"/>
                </a:moveTo>
                <a:lnTo>
                  <a:pt x="2404268" y="1506569"/>
                </a:lnTo>
                <a:lnTo>
                  <a:pt x="2738934" y="1506569"/>
                </a:lnTo>
                <a:lnTo>
                  <a:pt x="2738934" y="1789662"/>
                </a:lnTo>
                <a:close/>
                <a:moveTo>
                  <a:pt x="2404268" y="2086472"/>
                </a:moveTo>
                <a:lnTo>
                  <a:pt x="2404268" y="1803368"/>
                </a:lnTo>
                <a:lnTo>
                  <a:pt x="2738934" y="1803368"/>
                </a:lnTo>
                <a:lnTo>
                  <a:pt x="2738934" y="2086472"/>
                </a:lnTo>
                <a:close/>
                <a:moveTo>
                  <a:pt x="2404268" y="2383292"/>
                </a:moveTo>
                <a:lnTo>
                  <a:pt x="2404268" y="2100188"/>
                </a:lnTo>
                <a:lnTo>
                  <a:pt x="2738934" y="2100188"/>
                </a:lnTo>
                <a:lnTo>
                  <a:pt x="2738934" y="2383292"/>
                </a:lnTo>
                <a:close/>
                <a:moveTo>
                  <a:pt x="2404268" y="2680112"/>
                </a:moveTo>
                <a:lnTo>
                  <a:pt x="2404268" y="2397008"/>
                </a:lnTo>
                <a:lnTo>
                  <a:pt x="2738934" y="2397008"/>
                </a:lnTo>
                <a:lnTo>
                  <a:pt x="2738934" y="2680112"/>
                </a:lnTo>
                <a:close/>
                <a:moveTo>
                  <a:pt x="2404268" y="2976922"/>
                </a:moveTo>
                <a:lnTo>
                  <a:pt x="2404268" y="2693828"/>
                </a:lnTo>
                <a:lnTo>
                  <a:pt x="2738934" y="2693828"/>
                </a:lnTo>
                <a:lnTo>
                  <a:pt x="2738934" y="2976922"/>
                </a:lnTo>
                <a:close/>
                <a:moveTo>
                  <a:pt x="2404268" y="3273742"/>
                </a:moveTo>
                <a:lnTo>
                  <a:pt x="2404268" y="2990638"/>
                </a:lnTo>
                <a:lnTo>
                  <a:pt x="2738934" y="2990638"/>
                </a:lnTo>
                <a:lnTo>
                  <a:pt x="2738934" y="3273742"/>
                </a:lnTo>
                <a:close/>
                <a:moveTo>
                  <a:pt x="2404268" y="3570541"/>
                </a:moveTo>
                <a:lnTo>
                  <a:pt x="2404268" y="3287447"/>
                </a:lnTo>
                <a:lnTo>
                  <a:pt x="2738934" y="3287447"/>
                </a:lnTo>
                <a:lnTo>
                  <a:pt x="2738934" y="3570541"/>
                </a:lnTo>
                <a:close/>
                <a:moveTo>
                  <a:pt x="2404268" y="3867361"/>
                </a:moveTo>
                <a:lnTo>
                  <a:pt x="2404268" y="3584257"/>
                </a:lnTo>
                <a:lnTo>
                  <a:pt x="2738934" y="3584257"/>
                </a:lnTo>
                <a:lnTo>
                  <a:pt x="2738934" y="3867361"/>
                </a:lnTo>
                <a:close/>
                <a:moveTo>
                  <a:pt x="2404268" y="4164171"/>
                </a:moveTo>
                <a:lnTo>
                  <a:pt x="2404268" y="3881077"/>
                </a:lnTo>
                <a:lnTo>
                  <a:pt x="2738934" y="3881077"/>
                </a:lnTo>
                <a:lnTo>
                  <a:pt x="2738934" y="4164171"/>
                </a:lnTo>
                <a:close/>
                <a:moveTo>
                  <a:pt x="2404268" y="4460991"/>
                </a:moveTo>
                <a:lnTo>
                  <a:pt x="2404268" y="4177897"/>
                </a:lnTo>
                <a:lnTo>
                  <a:pt x="2738934" y="4177897"/>
                </a:lnTo>
                <a:lnTo>
                  <a:pt x="2738934" y="4460991"/>
                </a:lnTo>
                <a:close/>
                <a:moveTo>
                  <a:pt x="2404268" y="4757811"/>
                </a:moveTo>
                <a:lnTo>
                  <a:pt x="2404268" y="4474707"/>
                </a:lnTo>
                <a:lnTo>
                  <a:pt x="2738934" y="4474707"/>
                </a:lnTo>
                <a:lnTo>
                  <a:pt x="2738934" y="4757811"/>
                </a:lnTo>
                <a:close/>
                <a:moveTo>
                  <a:pt x="2404268" y="5054610"/>
                </a:moveTo>
                <a:lnTo>
                  <a:pt x="2404268" y="4771516"/>
                </a:lnTo>
                <a:lnTo>
                  <a:pt x="2738934" y="4771516"/>
                </a:lnTo>
                <a:lnTo>
                  <a:pt x="2738934" y="5054610"/>
                </a:lnTo>
                <a:close/>
                <a:moveTo>
                  <a:pt x="2404268" y="5351441"/>
                </a:moveTo>
                <a:lnTo>
                  <a:pt x="2404268" y="5068337"/>
                </a:lnTo>
                <a:lnTo>
                  <a:pt x="2738934" y="5068337"/>
                </a:lnTo>
                <a:lnTo>
                  <a:pt x="2738934" y="5351441"/>
                </a:lnTo>
                <a:close/>
                <a:moveTo>
                  <a:pt x="2404268" y="5648250"/>
                </a:moveTo>
                <a:lnTo>
                  <a:pt x="2404268" y="5365157"/>
                </a:lnTo>
                <a:lnTo>
                  <a:pt x="2738934" y="5365157"/>
                </a:lnTo>
                <a:lnTo>
                  <a:pt x="2738934" y="5648250"/>
                </a:lnTo>
                <a:close/>
                <a:moveTo>
                  <a:pt x="2404268" y="5945060"/>
                </a:moveTo>
                <a:lnTo>
                  <a:pt x="2404268" y="5661966"/>
                </a:lnTo>
                <a:lnTo>
                  <a:pt x="2738934" y="5661966"/>
                </a:lnTo>
                <a:lnTo>
                  <a:pt x="2738934" y="5945060"/>
                </a:lnTo>
                <a:close/>
                <a:moveTo>
                  <a:pt x="2404268" y="6241880"/>
                </a:moveTo>
                <a:lnTo>
                  <a:pt x="2404268" y="5958776"/>
                </a:lnTo>
                <a:lnTo>
                  <a:pt x="2738934" y="5958776"/>
                </a:lnTo>
                <a:lnTo>
                  <a:pt x="2738934" y="6241880"/>
                </a:lnTo>
                <a:close/>
                <a:moveTo>
                  <a:pt x="2404268" y="6538690"/>
                </a:moveTo>
                <a:lnTo>
                  <a:pt x="2404268" y="6255596"/>
                </a:lnTo>
                <a:lnTo>
                  <a:pt x="2738934" y="6255596"/>
                </a:lnTo>
                <a:lnTo>
                  <a:pt x="2738934" y="6538690"/>
                </a:lnTo>
                <a:close/>
                <a:moveTo>
                  <a:pt x="2404268" y="6835499"/>
                </a:moveTo>
                <a:lnTo>
                  <a:pt x="2404268" y="6552406"/>
                </a:lnTo>
                <a:lnTo>
                  <a:pt x="2738934" y="6552406"/>
                </a:lnTo>
                <a:lnTo>
                  <a:pt x="2738934" y="6835499"/>
                </a:lnTo>
                <a:close/>
                <a:moveTo>
                  <a:pt x="2053388" y="305593"/>
                </a:moveTo>
                <a:lnTo>
                  <a:pt x="2053388" y="22489"/>
                </a:lnTo>
                <a:lnTo>
                  <a:pt x="2388055" y="22489"/>
                </a:lnTo>
                <a:lnTo>
                  <a:pt x="2388055" y="305593"/>
                </a:lnTo>
                <a:close/>
                <a:moveTo>
                  <a:pt x="2053388" y="602413"/>
                </a:moveTo>
                <a:lnTo>
                  <a:pt x="2053388" y="319309"/>
                </a:lnTo>
                <a:lnTo>
                  <a:pt x="2388055" y="319309"/>
                </a:lnTo>
                <a:lnTo>
                  <a:pt x="2388055" y="602413"/>
                </a:lnTo>
                <a:close/>
                <a:moveTo>
                  <a:pt x="2053388" y="899223"/>
                </a:moveTo>
                <a:lnTo>
                  <a:pt x="2053388" y="616129"/>
                </a:lnTo>
                <a:lnTo>
                  <a:pt x="2388055" y="616129"/>
                </a:lnTo>
                <a:lnTo>
                  <a:pt x="2388055" y="899223"/>
                </a:lnTo>
                <a:close/>
                <a:moveTo>
                  <a:pt x="2053388" y="1196033"/>
                </a:moveTo>
                <a:lnTo>
                  <a:pt x="2053388" y="912928"/>
                </a:lnTo>
                <a:lnTo>
                  <a:pt x="2388055" y="912928"/>
                </a:lnTo>
                <a:lnTo>
                  <a:pt x="2388055" y="1196033"/>
                </a:lnTo>
                <a:close/>
                <a:moveTo>
                  <a:pt x="2053388" y="1492853"/>
                </a:moveTo>
                <a:lnTo>
                  <a:pt x="2053388" y="1209749"/>
                </a:lnTo>
                <a:lnTo>
                  <a:pt x="2388055" y="1209749"/>
                </a:lnTo>
                <a:lnTo>
                  <a:pt x="2388055" y="1492853"/>
                </a:lnTo>
                <a:close/>
                <a:moveTo>
                  <a:pt x="2053388" y="1789662"/>
                </a:moveTo>
                <a:lnTo>
                  <a:pt x="2053388" y="1506569"/>
                </a:lnTo>
                <a:lnTo>
                  <a:pt x="2388055" y="1506569"/>
                </a:lnTo>
                <a:lnTo>
                  <a:pt x="2388055" y="1789662"/>
                </a:lnTo>
                <a:close/>
                <a:moveTo>
                  <a:pt x="2053388" y="2086472"/>
                </a:moveTo>
                <a:lnTo>
                  <a:pt x="2053388" y="1803368"/>
                </a:lnTo>
                <a:lnTo>
                  <a:pt x="2388055" y="1803368"/>
                </a:lnTo>
                <a:lnTo>
                  <a:pt x="2388055" y="2086472"/>
                </a:lnTo>
                <a:close/>
                <a:moveTo>
                  <a:pt x="2053388" y="2383292"/>
                </a:moveTo>
                <a:lnTo>
                  <a:pt x="2053388" y="2100188"/>
                </a:lnTo>
                <a:lnTo>
                  <a:pt x="2388055" y="2100188"/>
                </a:lnTo>
                <a:lnTo>
                  <a:pt x="2388055" y="2383292"/>
                </a:lnTo>
                <a:close/>
                <a:moveTo>
                  <a:pt x="2053388" y="2680112"/>
                </a:moveTo>
                <a:lnTo>
                  <a:pt x="2053388" y="2397008"/>
                </a:lnTo>
                <a:lnTo>
                  <a:pt x="2388055" y="2397008"/>
                </a:lnTo>
                <a:lnTo>
                  <a:pt x="2388055" y="2680112"/>
                </a:lnTo>
                <a:close/>
                <a:moveTo>
                  <a:pt x="2053388" y="2976922"/>
                </a:moveTo>
                <a:lnTo>
                  <a:pt x="2053388" y="2693828"/>
                </a:lnTo>
                <a:lnTo>
                  <a:pt x="2388055" y="2693828"/>
                </a:lnTo>
                <a:lnTo>
                  <a:pt x="2388055" y="2976922"/>
                </a:lnTo>
                <a:close/>
                <a:moveTo>
                  <a:pt x="2053388" y="3273742"/>
                </a:moveTo>
                <a:lnTo>
                  <a:pt x="2053388" y="2990638"/>
                </a:lnTo>
                <a:lnTo>
                  <a:pt x="2388055" y="2990638"/>
                </a:lnTo>
                <a:lnTo>
                  <a:pt x="2388055" y="3273742"/>
                </a:lnTo>
                <a:close/>
                <a:moveTo>
                  <a:pt x="2053388" y="3570541"/>
                </a:moveTo>
                <a:lnTo>
                  <a:pt x="2053388" y="3287447"/>
                </a:lnTo>
                <a:lnTo>
                  <a:pt x="2388055" y="3287447"/>
                </a:lnTo>
                <a:lnTo>
                  <a:pt x="2388055" y="3570541"/>
                </a:lnTo>
                <a:close/>
                <a:moveTo>
                  <a:pt x="2053388" y="3867361"/>
                </a:moveTo>
                <a:lnTo>
                  <a:pt x="2053388" y="3584257"/>
                </a:lnTo>
                <a:lnTo>
                  <a:pt x="2388055" y="3584257"/>
                </a:lnTo>
                <a:lnTo>
                  <a:pt x="2388055" y="3867361"/>
                </a:lnTo>
                <a:close/>
                <a:moveTo>
                  <a:pt x="2053388" y="4164171"/>
                </a:moveTo>
                <a:lnTo>
                  <a:pt x="2053388" y="3881077"/>
                </a:lnTo>
                <a:lnTo>
                  <a:pt x="2388055" y="3881077"/>
                </a:lnTo>
                <a:lnTo>
                  <a:pt x="2388055" y="4164171"/>
                </a:lnTo>
                <a:close/>
                <a:moveTo>
                  <a:pt x="2053388" y="4460991"/>
                </a:moveTo>
                <a:lnTo>
                  <a:pt x="2053388" y="4177897"/>
                </a:lnTo>
                <a:lnTo>
                  <a:pt x="2388055" y="4177897"/>
                </a:lnTo>
                <a:lnTo>
                  <a:pt x="2388055" y="4460991"/>
                </a:lnTo>
                <a:close/>
                <a:moveTo>
                  <a:pt x="2053388" y="4757811"/>
                </a:moveTo>
                <a:lnTo>
                  <a:pt x="2053388" y="4474707"/>
                </a:lnTo>
                <a:lnTo>
                  <a:pt x="2388055" y="4474707"/>
                </a:lnTo>
                <a:lnTo>
                  <a:pt x="2388055" y="4757811"/>
                </a:lnTo>
                <a:close/>
                <a:moveTo>
                  <a:pt x="2053388" y="5054610"/>
                </a:moveTo>
                <a:lnTo>
                  <a:pt x="2053388" y="4771516"/>
                </a:lnTo>
                <a:lnTo>
                  <a:pt x="2388055" y="4771516"/>
                </a:lnTo>
                <a:lnTo>
                  <a:pt x="2388055" y="5054610"/>
                </a:lnTo>
                <a:close/>
                <a:moveTo>
                  <a:pt x="2053388" y="5351441"/>
                </a:moveTo>
                <a:lnTo>
                  <a:pt x="2053388" y="5068337"/>
                </a:lnTo>
                <a:lnTo>
                  <a:pt x="2388055" y="5068337"/>
                </a:lnTo>
                <a:lnTo>
                  <a:pt x="2388055" y="5351441"/>
                </a:lnTo>
                <a:close/>
                <a:moveTo>
                  <a:pt x="2053388" y="5648250"/>
                </a:moveTo>
                <a:lnTo>
                  <a:pt x="2053388" y="5365157"/>
                </a:lnTo>
                <a:lnTo>
                  <a:pt x="2388055" y="5365157"/>
                </a:lnTo>
                <a:lnTo>
                  <a:pt x="2388055" y="5648250"/>
                </a:lnTo>
                <a:close/>
                <a:moveTo>
                  <a:pt x="2053388" y="5945060"/>
                </a:moveTo>
                <a:lnTo>
                  <a:pt x="2053388" y="5661966"/>
                </a:lnTo>
                <a:lnTo>
                  <a:pt x="2388055" y="5661966"/>
                </a:lnTo>
                <a:lnTo>
                  <a:pt x="2388055" y="5945060"/>
                </a:lnTo>
                <a:close/>
                <a:moveTo>
                  <a:pt x="2053388" y="6241880"/>
                </a:moveTo>
                <a:lnTo>
                  <a:pt x="2053388" y="5958776"/>
                </a:lnTo>
                <a:lnTo>
                  <a:pt x="2388055" y="5958776"/>
                </a:lnTo>
                <a:lnTo>
                  <a:pt x="2388055" y="6241880"/>
                </a:lnTo>
                <a:close/>
                <a:moveTo>
                  <a:pt x="2053388" y="6538690"/>
                </a:moveTo>
                <a:lnTo>
                  <a:pt x="2053388" y="6255596"/>
                </a:lnTo>
                <a:lnTo>
                  <a:pt x="2388055" y="6255596"/>
                </a:lnTo>
                <a:lnTo>
                  <a:pt x="2388055" y="6538690"/>
                </a:lnTo>
                <a:close/>
                <a:moveTo>
                  <a:pt x="2053388" y="6835499"/>
                </a:moveTo>
                <a:lnTo>
                  <a:pt x="2053388" y="6552406"/>
                </a:lnTo>
                <a:lnTo>
                  <a:pt x="2388055" y="6552406"/>
                </a:lnTo>
                <a:lnTo>
                  <a:pt x="2388055" y="6835499"/>
                </a:lnTo>
                <a:close/>
                <a:moveTo>
                  <a:pt x="1702509" y="305593"/>
                </a:moveTo>
                <a:lnTo>
                  <a:pt x="1702509" y="22489"/>
                </a:lnTo>
                <a:lnTo>
                  <a:pt x="2037175" y="22489"/>
                </a:lnTo>
                <a:lnTo>
                  <a:pt x="2037175" y="305593"/>
                </a:lnTo>
                <a:close/>
                <a:moveTo>
                  <a:pt x="1702509" y="602413"/>
                </a:moveTo>
                <a:lnTo>
                  <a:pt x="1702509" y="319309"/>
                </a:lnTo>
                <a:lnTo>
                  <a:pt x="2037175" y="319309"/>
                </a:lnTo>
                <a:lnTo>
                  <a:pt x="2037175" y="602413"/>
                </a:lnTo>
                <a:close/>
                <a:moveTo>
                  <a:pt x="1702509" y="899223"/>
                </a:moveTo>
                <a:lnTo>
                  <a:pt x="1702509" y="616129"/>
                </a:lnTo>
                <a:lnTo>
                  <a:pt x="2037175" y="616129"/>
                </a:lnTo>
                <a:lnTo>
                  <a:pt x="2037175" y="899223"/>
                </a:lnTo>
                <a:close/>
                <a:moveTo>
                  <a:pt x="1702509" y="1196033"/>
                </a:moveTo>
                <a:lnTo>
                  <a:pt x="1702509" y="912928"/>
                </a:lnTo>
                <a:lnTo>
                  <a:pt x="2037175" y="912928"/>
                </a:lnTo>
                <a:lnTo>
                  <a:pt x="2037175" y="1196033"/>
                </a:lnTo>
                <a:close/>
                <a:moveTo>
                  <a:pt x="1702509" y="1492853"/>
                </a:moveTo>
                <a:lnTo>
                  <a:pt x="1702509" y="1209749"/>
                </a:lnTo>
                <a:lnTo>
                  <a:pt x="2037175" y="1209749"/>
                </a:lnTo>
                <a:lnTo>
                  <a:pt x="2037175" y="1492853"/>
                </a:lnTo>
                <a:close/>
                <a:moveTo>
                  <a:pt x="1702509" y="1789662"/>
                </a:moveTo>
                <a:lnTo>
                  <a:pt x="1702509" y="1506569"/>
                </a:lnTo>
                <a:lnTo>
                  <a:pt x="2037175" y="1506569"/>
                </a:lnTo>
                <a:lnTo>
                  <a:pt x="2037175" y="1789662"/>
                </a:lnTo>
                <a:close/>
                <a:moveTo>
                  <a:pt x="1702509" y="2086472"/>
                </a:moveTo>
                <a:lnTo>
                  <a:pt x="1702509" y="1803368"/>
                </a:lnTo>
                <a:lnTo>
                  <a:pt x="2037175" y="1803368"/>
                </a:lnTo>
                <a:lnTo>
                  <a:pt x="2037175" y="2086472"/>
                </a:lnTo>
                <a:close/>
                <a:moveTo>
                  <a:pt x="1702509" y="2383292"/>
                </a:moveTo>
                <a:lnTo>
                  <a:pt x="1702509" y="2100188"/>
                </a:lnTo>
                <a:lnTo>
                  <a:pt x="2037175" y="2100188"/>
                </a:lnTo>
                <a:lnTo>
                  <a:pt x="2037175" y="2383292"/>
                </a:lnTo>
                <a:close/>
                <a:moveTo>
                  <a:pt x="1702509" y="2680112"/>
                </a:moveTo>
                <a:lnTo>
                  <a:pt x="1702509" y="2397008"/>
                </a:lnTo>
                <a:lnTo>
                  <a:pt x="2037175" y="2397008"/>
                </a:lnTo>
                <a:lnTo>
                  <a:pt x="2037175" y="2680112"/>
                </a:lnTo>
                <a:close/>
                <a:moveTo>
                  <a:pt x="1702509" y="2976922"/>
                </a:moveTo>
                <a:lnTo>
                  <a:pt x="1702509" y="2693828"/>
                </a:lnTo>
                <a:lnTo>
                  <a:pt x="2037175" y="2693828"/>
                </a:lnTo>
                <a:lnTo>
                  <a:pt x="2037175" y="2976922"/>
                </a:lnTo>
                <a:close/>
                <a:moveTo>
                  <a:pt x="1702509" y="3273742"/>
                </a:moveTo>
                <a:lnTo>
                  <a:pt x="1702509" y="2990638"/>
                </a:lnTo>
                <a:lnTo>
                  <a:pt x="2037175" y="2990638"/>
                </a:lnTo>
                <a:lnTo>
                  <a:pt x="2037175" y="3273742"/>
                </a:lnTo>
                <a:close/>
                <a:moveTo>
                  <a:pt x="1702509" y="3570541"/>
                </a:moveTo>
                <a:lnTo>
                  <a:pt x="1702509" y="3287447"/>
                </a:lnTo>
                <a:lnTo>
                  <a:pt x="2037175" y="3287447"/>
                </a:lnTo>
                <a:lnTo>
                  <a:pt x="2037175" y="3570541"/>
                </a:lnTo>
                <a:close/>
                <a:moveTo>
                  <a:pt x="1702509" y="3867361"/>
                </a:moveTo>
                <a:lnTo>
                  <a:pt x="1702509" y="3584257"/>
                </a:lnTo>
                <a:lnTo>
                  <a:pt x="2037175" y="3584257"/>
                </a:lnTo>
                <a:lnTo>
                  <a:pt x="2037175" y="3867361"/>
                </a:lnTo>
                <a:close/>
                <a:moveTo>
                  <a:pt x="1702509" y="4164171"/>
                </a:moveTo>
                <a:lnTo>
                  <a:pt x="1702509" y="3881077"/>
                </a:lnTo>
                <a:lnTo>
                  <a:pt x="2037175" y="3881077"/>
                </a:lnTo>
                <a:lnTo>
                  <a:pt x="2037175" y="4164171"/>
                </a:lnTo>
                <a:close/>
                <a:moveTo>
                  <a:pt x="1702509" y="4460991"/>
                </a:moveTo>
                <a:lnTo>
                  <a:pt x="1702509" y="4177897"/>
                </a:lnTo>
                <a:lnTo>
                  <a:pt x="2037175" y="4177897"/>
                </a:lnTo>
                <a:lnTo>
                  <a:pt x="2037175" y="4460991"/>
                </a:lnTo>
                <a:close/>
                <a:moveTo>
                  <a:pt x="1702509" y="4757811"/>
                </a:moveTo>
                <a:lnTo>
                  <a:pt x="1702509" y="4474707"/>
                </a:lnTo>
                <a:lnTo>
                  <a:pt x="2037175" y="4474707"/>
                </a:lnTo>
                <a:lnTo>
                  <a:pt x="2037175" y="4757811"/>
                </a:lnTo>
                <a:close/>
                <a:moveTo>
                  <a:pt x="1702509" y="5054610"/>
                </a:moveTo>
                <a:lnTo>
                  <a:pt x="1702509" y="4771516"/>
                </a:lnTo>
                <a:lnTo>
                  <a:pt x="2037175" y="4771516"/>
                </a:lnTo>
                <a:lnTo>
                  <a:pt x="2037175" y="5054610"/>
                </a:lnTo>
                <a:close/>
                <a:moveTo>
                  <a:pt x="1702509" y="5351441"/>
                </a:moveTo>
                <a:lnTo>
                  <a:pt x="1702509" y="5068337"/>
                </a:lnTo>
                <a:lnTo>
                  <a:pt x="2037175" y="5068337"/>
                </a:lnTo>
                <a:lnTo>
                  <a:pt x="2037175" y="5351441"/>
                </a:lnTo>
                <a:close/>
                <a:moveTo>
                  <a:pt x="1702509" y="5648250"/>
                </a:moveTo>
                <a:lnTo>
                  <a:pt x="1702509" y="5365157"/>
                </a:lnTo>
                <a:lnTo>
                  <a:pt x="2037175" y="5365157"/>
                </a:lnTo>
                <a:lnTo>
                  <a:pt x="2037175" y="5648250"/>
                </a:lnTo>
                <a:close/>
                <a:moveTo>
                  <a:pt x="1702509" y="5945060"/>
                </a:moveTo>
                <a:lnTo>
                  <a:pt x="1702509" y="5661966"/>
                </a:lnTo>
                <a:lnTo>
                  <a:pt x="2037175" y="5661966"/>
                </a:lnTo>
                <a:lnTo>
                  <a:pt x="2037175" y="5945060"/>
                </a:lnTo>
                <a:close/>
                <a:moveTo>
                  <a:pt x="1702509" y="6241880"/>
                </a:moveTo>
                <a:lnTo>
                  <a:pt x="1702509" y="5958776"/>
                </a:lnTo>
                <a:lnTo>
                  <a:pt x="2037175" y="5958776"/>
                </a:lnTo>
                <a:lnTo>
                  <a:pt x="2037175" y="6241880"/>
                </a:lnTo>
                <a:close/>
                <a:moveTo>
                  <a:pt x="1702509" y="6538690"/>
                </a:moveTo>
                <a:lnTo>
                  <a:pt x="1702509" y="6255596"/>
                </a:lnTo>
                <a:lnTo>
                  <a:pt x="2037175" y="6255596"/>
                </a:lnTo>
                <a:lnTo>
                  <a:pt x="2037175" y="6538690"/>
                </a:lnTo>
                <a:close/>
                <a:moveTo>
                  <a:pt x="1702509" y="6835499"/>
                </a:moveTo>
                <a:lnTo>
                  <a:pt x="1702509" y="6552406"/>
                </a:lnTo>
                <a:lnTo>
                  <a:pt x="2037175" y="6552406"/>
                </a:lnTo>
                <a:lnTo>
                  <a:pt x="2037175" y="6835499"/>
                </a:lnTo>
                <a:close/>
                <a:moveTo>
                  <a:pt x="1351629" y="305593"/>
                </a:moveTo>
                <a:lnTo>
                  <a:pt x="1351629" y="22489"/>
                </a:lnTo>
                <a:lnTo>
                  <a:pt x="1686295" y="22489"/>
                </a:lnTo>
                <a:lnTo>
                  <a:pt x="1686295" y="305593"/>
                </a:lnTo>
                <a:close/>
                <a:moveTo>
                  <a:pt x="1351629" y="602413"/>
                </a:moveTo>
                <a:lnTo>
                  <a:pt x="1351629" y="319309"/>
                </a:lnTo>
                <a:lnTo>
                  <a:pt x="1686295" y="319309"/>
                </a:lnTo>
                <a:lnTo>
                  <a:pt x="1686295" y="602413"/>
                </a:lnTo>
                <a:close/>
                <a:moveTo>
                  <a:pt x="1351629" y="899223"/>
                </a:moveTo>
                <a:lnTo>
                  <a:pt x="1351629" y="616129"/>
                </a:lnTo>
                <a:lnTo>
                  <a:pt x="1686295" y="616129"/>
                </a:lnTo>
                <a:lnTo>
                  <a:pt x="1686295" y="899223"/>
                </a:lnTo>
                <a:close/>
                <a:moveTo>
                  <a:pt x="1351629" y="1196033"/>
                </a:moveTo>
                <a:lnTo>
                  <a:pt x="1351629" y="912928"/>
                </a:lnTo>
                <a:lnTo>
                  <a:pt x="1686295" y="912928"/>
                </a:lnTo>
                <a:lnTo>
                  <a:pt x="1686295" y="1196033"/>
                </a:lnTo>
                <a:close/>
                <a:moveTo>
                  <a:pt x="1351629" y="1492853"/>
                </a:moveTo>
                <a:lnTo>
                  <a:pt x="1351629" y="1209749"/>
                </a:lnTo>
                <a:lnTo>
                  <a:pt x="1686295" y="1209749"/>
                </a:lnTo>
                <a:lnTo>
                  <a:pt x="1686295" y="1492853"/>
                </a:lnTo>
                <a:close/>
                <a:moveTo>
                  <a:pt x="1351629" y="1789662"/>
                </a:moveTo>
                <a:lnTo>
                  <a:pt x="1351629" y="1506569"/>
                </a:lnTo>
                <a:lnTo>
                  <a:pt x="1686295" y="1506569"/>
                </a:lnTo>
                <a:lnTo>
                  <a:pt x="1686295" y="1789662"/>
                </a:lnTo>
                <a:close/>
                <a:moveTo>
                  <a:pt x="1351629" y="2086472"/>
                </a:moveTo>
                <a:lnTo>
                  <a:pt x="1351629" y="1803368"/>
                </a:lnTo>
                <a:lnTo>
                  <a:pt x="1686295" y="1803368"/>
                </a:lnTo>
                <a:lnTo>
                  <a:pt x="1686295" y="2086472"/>
                </a:lnTo>
                <a:close/>
                <a:moveTo>
                  <a:pt x="1351629" y="2383292"/>
                </a:moveTo>
                <a:lnTo>
                  <a:pt x="1351629" y="2100188"/>
                </a:lnTo>
                <a:lnTo>
                  <a:pt x="1686295" y="2100188"/>
                </a:lnTo>
                <a:lnTo>
                  <a:pt x="1686295" y="2383292"/>
                </a:lnTo>
                <a:close/>
                <a:moveTo>
                  <a:pt x="1351629" y="2680112"/>
                </a:moveTo>
                <a:lnTo>
                  <a:pt x="1351629" y="2397008"/>
                </a:lnTo>
                <a:lnTo>
                  <a:pt x="1686295" y="2397008"/>
                </a:lnTo>
                <a:lnTo>
                  <a:pt x="1686295" y="2680112"/>
                </a:lnTo>
                <a:close/>
                <a:moveTo>
                  <a:pt x="1351629" y="2976922"/>
                </a:moveTo>
                <a:lnTo>
                  <a:pt x="1351629" y="2693828"/>
                </a:lnTo>
                <a:lnTo>
                  <a:pt x="1686295" y="2693828"/>
                </a:lnTo>
                <a:lnTo>
                  <a:pt x="1686295" y="2976922"/>
                </a:lnTo>
                <a:close/>
                <a:moveTo>
                  <a:pt x="1351629" y="3273742"/>
                </a:moveTo>
                <a:lnTo>
                  <a:pt x="1351629" y="2990638"/>
                </a:lnTo>
                <a:lnTo>
                  <a:pt x="1686295" y="2990638"/>
                </a:lnTo>
                <a:lnTo>
                  <a:pt x="1686295" y="3273742"/>
                </a:lnTo>
                <a:close/>
                <a:moveTo>
                  <a:pt x="1351629" y="3570541"/>
                </a:moveTo>
                <a:lnTo>
                  <a:pt x="1351629" y="3287447"/>
                </a:lnTo>
                <a:lnTo>
                  <a:pt x="1686295" y="3287447"/>
                </a:lnTo>
                <a:lnTo>
                  <a:pt x="1686295" y="3570541"/>
                </a:lnTo>
                <a:close/>
                <a:moveTo>
                  <a:pt x="1351629" y="3867361"/>
                </a:moveTo>
                <a:lnTo>
                  <a:pt x="1351629" y="3584257"/>
                </a:lnTo>
                <a:lnTo>
                  <a:pt x="1686295" y="3584257"/>
                </a:lnTo>
                <a:lnTo>
                  <a:pt x="1686295" y="3867361"/>
                </a:lnTo>
                <a:close/>
                <a:moveTo>
                  <a:pt x="1351629" y="4164171"/>
                </a:moveTo>
                <a:lnTo>
                  <a:pt x="1351629" y="3881077"/>
                </a:lnTo>
                <a:lnTo>
                  <a:pt x="1686295" y="3881077"/>
                </a:lnTo>
                <a:lnTo>
                  <a:pt x="1686295" y="4164171"/>
                </a:lnTo>
                <a:close/>
                <a:moveTo>
                  <a:pt x="1351629" y="4460991"/>
                </a:moveTo>
                <a:lnTo>
                  <a:pt x="1351629" y="4177897"/>
                </a:lnTo>
                <a:lnTo>
                  <a:pt x="1686295" y="4177897"/>
                </a:lnTo>
                <a:lnTo>
                  <a:pt x="1686295" y="4460991"/>
                </a:lnTo>
                <a:close/>
                <a:moveTo>
                  <a:pt x="1351629" y="4757811"/>
                </a:moveTo>
                <a:lnTo>
                  <a:pt x="1351629" y="4474707"/>
                </a:lnTo>
                <a:lnTo>
                  <a:pt x="1686295" y="4474707"/>
                </a:lnTo>
                <a:lnTo>
                  <a:pt x="1686295" y="4757811"/>
                </a:lnTo>
                <a:close/>
                <a:moveTo>
                  <a:pt x="1351629" y="5054610"/>
                </a:moveTo>
                <a:lnTo>
                  <a:pt x="1351629" y="4771516"/>
                </a:lnTo>
                <a:lnTo>
                  <a:pt x="1686295" y="4771516"/>
                </a:lnTo>
                <a:lnTo>
                  <a:pt x="1686295" y="5054610"/>
                </a:lnTo>
                <a:close/>
                <a:moveTo>
                  <a:pt x="1351629" y="5351441"/>
                </a:moveTo>
                <a:lnTo>
                  <a:pt x="1351629" y="5068337"/>
                </a:lnTo>
                <a:lnTo>
                  <a:pt x="1686295" y="5068337"/>
                </a:lnTo>
                <a:lnTo>
                  <a:pt x="1686295" y="5351441"/>
                </a:lnTo>
                <a:close/>
                <a:moveTo>
                  <a:pt x="1351629" y="5648250"/>
                </a:moveTo>
                <a:lnTo>
                  <a:pt x="1351629" y="5365157"/>
                </a:lnTo>
                <a:lnTo>
                  <a:pt x="1686295" y="5365157"/>
                </a:lnTo>
                <a:lnTo>
                  <a:pt x="1686295" y="5648250"/>
                </a:lnTo>
                <a:close/>
                <a:moveTo>
                  <a:pt x="1351629" y="5945060"/>
                </a:moveTo>
                <a:lnTo>
                  <a:pt x="1351629" y="5661966"/>
                </a:lnTo>
                <a:lnTo>
                  <a:pt x="1686295" y="5661966"/>
                </a:lnTo>
                <a:lnTo>
                  <a:pt x="1686295" y="5945060"/>
                </a:lnTo>
                <a:close/>
                <a:moveTo>
                  <a:pt x="1351629" y="6241880"/>
                </a:moveTo>
                <a:lnTo>
                  <a:pt x="1351629" y="5958776"/>
                </a:lnTo>
                <a:lnTo>
                  <a:pt x="1686295" y="5958776"/>
                </a:lnTo>
                <a:lnTo>
                  <a:pt x="1686295" y="6241880"/>
                </a:lnTo>
                <a:close/>
                <a:moveTo>
                  <a:pt x="1351629" y="6538690"/>
                </a:moveTo>
                <a:lnTo>
                  <a:pt x="1351629" y="6255596"/>
                </a:lnTo>
                <a:lnTo>
                  <a:pt x="1686295" y="6255596"/>
                </a:lnTo>
                <a:lnTo>
                  <a:pt x="1686295" y="6538690"/>
                </a:lnTo>
                <a:close/>
                <a:moveTo>
                  <a:pt x="1351629" y="6835499"/>
                </a:moveTo>
                <a:lnTo>
                  <a:pt x="1351629" y="6552406"/>
                </a:lnTo>
                <a:lnTo>
                  <a:pt x="1686295" y="6552406"/>
                </a:lnTo>
                <a:lnTo>
                  <a:pt x="1686295" y="6835499"/>
                </a:lnTo>
                <a:close/>
                <a:moveTo>
                  <a:pt x="1000749" y="305593"/>
                </a:moveTo>
                <a:lnTo>
                  <a:pt x="1000749" y="22489"/>
                </a:lnTo>
                <a:lnTo>
                  <a:pt x="1335415" y="22489"/>
                </a:lnTo>
                <a:lnTo>
                  <a:pt x="1335415" y="305593"/>
                </a:lnTo>
                <a:close/>
                <a:moveTo>
                  <a:pt x="1000749" y="602413"/>
                </a:moveTo>
                <a:lnTo>
                  <a:pt x="1000749" y="319309"/>
                </a:lnTo>
                <a:lnTo>
                  <a:pt x="1335415" y="319309"/>
                </a:lnTo>
                <a:lnTo>
                  <a:pt x="1335415" y="602413"/>
                </a:lnTo>
                <a:close/>
                <a:moveTo>
                  <a:pt x="1000749" y="899223"/>
                </a:moveTo>
                <a:lnTo>
                  <a:pt x="1000749" y="616129"/>
                </a:lnTo>
                <a:lnTo>
                  <a:pt x="1335415" y="616129"/>
                </a:lnTo>
                <a:lnTo>
                  <a:pt x="1335415" y="899223"/>
                </a:lnTo>
                <a:close/>
                <a:moveTo>
                  <a:pt x="1000749" y="1196033"/>
                </a:moveTo>
                <a:lnTo>
                  <a:pt x="1000749" y="912928"/>
                </a:lnTo>
                <a:lnTo>
                  <a:pt x="1335415" y="912928"/>
                </a:lnTo>
                <a:lnTo>
                  <a:pt x="1335415" y="1196033"/>
                </a:lnTo>
                <a:close/>
                <a:moveTo>
                  <a:pt x="1000749" y="1492853"/>
                </a:moveTo>
                <a:lnTo>
                  <a:pt x="1000749" y="1209749"/>
                </a:lnTo>
                <a:lnTo>
                  <a:pt x="1335415" y="1209749"/>
                </a:lnTo>
                <a:lnTo>
                  <a:pt x="1335415" y="1492853"/>
                </a:lnTo>
                <a:close/>
                <a:moveTo>
                  <a:pt x="1000749" y="1789662"/>
                </a:moveTo>
                <a:lnTo>
                  <a:pt x="1000749" y="1506569"/>
                </a:lnTo>
                <a:lnTo>
                  <a:pt x="1335415" y="1506569"/>
                </a:lnTo>
                <a:lnTo>
                  <a:pt x="1335415" y="1789662"/>
                </a:lnTo>
                <a:close/>
                <a:moveTo>
                  <a:pt x="1000749" y="2086472"/>
                </a:moveTo>
                <a:lnTo>
                  <a:pt x="1000749" y="1803368"/>
                </a:lnTo>
                <a:lnTo>
                  <a:pt x="1335415" y="1803368"/>
                </a:lnTo>
                <a:lnTo>
                  <a:pt x="1335415" y="2086472"/>
                </a:lnTo>
                <a:close/>
                <a:moveTo>
                  <a:pt x="1000749" y="2383292"/>
                </a:moveTo>
                <a:lnTo>
                  <a:pt x="1000749" y="2100188"/>
                </a:lnTo>
                <a:lnTo>
                  <a:pt x="1335415" y="2100188"/>
                </a:lnTo>
                <a:lnTo>
                  <a:pt x="1335415" y="2383292"/>
                </a:lnTo>
                <a:close/>
                <a:moveTo>
                  <a:pt x="1000749" y="2680112"/>
                </a:moveTo>
                <a:lnTo>
                  <a:pt x="1000749" y="2397008"/>
                </a:lnTo>
                <a:lnTo>
                  <a:pt x="1335415" y="2397008"/>
                </a:lnTo>
                <a:lnTo>
                  <a:pt x="1335415" y="2680112"/>
                </a:lnTo>
                <a:close/>
                <a:moveTo>
                  <a:pt x="1000749" y="2976922"/>
                </a:moveTo>
                <a:lnTo>
                  <a:pt x="1000749" y="2693828"/>
                </a:lnTo>
                <a:lnTo>
                  <a:pt x="1335415" y="2693828"/>
                </a:lnTo>
                <a:lnTo>
                  <a:pt x="1335415" y="2976922"/>
                </a:lnTo>
                <a:close/>
                <a:moveTo>
                  <a:pt x="1000749" y="3273742"/>
                </a:moveTo>
                <a:lnTo>
                  <a:pt x="1000749" y="2990638"/>
                </a:lnTo>
                <a:lnTo>
                  <a:pt x="1335415" y="2990638"/>
                </a:lnTo>
                <a:lnTo>
                  <a:pt x="1335415" y="3273742"/>
                </a:lnTo>
                <a:close/>
                <a:moveTo>
                  <a:pt x="1000749" y="3570541"/>
                </a:moveTo>
                <a:lnTo>
                  <a:pt x="1000749" y="3287447"/>
                </a:lnTo>
                <a:lnTo>
                  <a:pt x="1335415" y="3287447"/>
                </a:lnTo>
                <a:lnTo>
                  <a:pt x="1335415" y="3570541"/>
                </a:lnTo>
                <a:close/>
                <a:moveTo>
                  <a:pt x="1000749" y="3867361"/>
                </a:moveTo>
                <a:lnTo>
                  <a:pt x="1000749" y="3584257"/>
                </a:lnTo>
                <a:lnTo>
                  <a:pt x="1335415" y="3584257"/>
                </a:lnTo>
                <a:lnTo>
                  <a:pt x="1335415" y="3867361"/>
                </a:lnTo>
                <a:close/>
                <a:moveTo>
                  <a:pt x="1000749" y="4164171"/>
                </a:moveTo>
                <a:lnTo>
                  <a:pt x="1000749" y="3881077"/>
                </a:lnTo>
                <a:lnTo>
                  <a:pt x="1335415" y="3881077"/>
                </a:lnTo>
                <a:lnTo>
                  <a:pt x="1335415" y="4164171"/>
                </a:lnTo>
                <a:close/>
                <a:moveTo>
                  <a:pt x="1000749" y="4460991"/>
                </a:moveTo>
                <a:lnTo>
                  <a:pt x="1000749" y="4177897"/>
                </a:lnTo>
                <a:lnTo>
                  <a:pt x="1335415" y="4177897"/>
                </a:lnTo>
                <a:lnTo>
                  <a:pt x="1335415" y="4460991"/>
                </a:lnTo>
                <a:close/>
                <a:moveTo>
                  <a:pt x="1000749" y="4757811"/>
                </a:moveTo>
                <a:lnTo>
                  <a:pt x="1000749" y="4474707"/>
                </a:lnTo>
                <a:lnTo>
                  <a:pt x="1335415" y="4474707"/>
                </a:lnTo>
                <a:lnTo>
                  <a:pt x="1335415" y="4757811"/>
                </a:lnTo>
                <a:close/>
                <a:moveTo>
                  <a:pt x="1000749" y="5054610"/>
                </a:moveTo>
                <a:lnTo>
                  <a:pt x="1000749" y="4771516"/>
                </a:lnTo>
                <a:lnTo>
                  <a:pt x="1335415" y="4771516"/>
                </a:lnTo>
                <a:lnTo>
                  <a:pt x="1335415" y="5054610"/>
                </a:lnTo>
                <a:close/>
                <a:moveTo>
                  <a:pt x="1000749" y="5351441"/>
                </a:moveTo>
                <a:lnTo>
                  <a:pt x="1000749" y="5068337"/>
                </a:lnTo>
                <a:lnTo>
                  <a:pt x="1335415" y="5068337"/>
                </a:lnTo>
                <a:lnTo>
                  <a:pt x="1335415" y="5351441"/>
                </a:lnTo>
                <a:close/>
                <a:moveTo>
                  <a:pt x="1000749" y="5648250"/>
                </a:moveTo>
                <a:lnTo>
                  <a:pt x="1000749" y="5365157"/>
                </a:lnTo>
                <a:lnTo>
                  <a:pt x="1335415" y="5365157"/>
                </a:lnTo>
                <a:lnTo>
                  <a:pt x="1335415" y="5648250"/>
                </a:lnTo>
                <a:close/>
                <a:moveTo>
                  <a:pt x="1000749" y="5945060"/>
                </a:moveTo>
                <a:lnTo>
                  <a:pt x="1000749" y="5661966"/>
                </a:lnTo>
                <a:lnTo>
                  <a:pt x="1335415" y="5661966"/>
                </a:lnTo>
                <a:lnTo>
                  <a:pt x="1335415" y="5945060"/>
                </a:lnTo>
                <a:close/>
                <a:moveTo>
                  <a:pt x="1000749" y="6241880"/>
                </a:moveTo>
                <a:lnTo>
                  <a:pt x="1000749" y="5958776"/>
                </a:lnTo>
                <a:lnTo>
                  <a:pt x="1335415" y="5958776"/>
                </a:lnTo>
                <a:lnTo>
                  <a:pt x="1335415" y="6241880"/>
                </a:lnTo>
                <a:close/>
                <a:moveTo>
                  <a:pt x="1000749" y="6538690"/>
                </a:moveTo>
                <a:lnTo>
                  <a:pt x="1000749" y="6255596"/>
                </a:lnTo>
                <a:lnTo>
                  <a:pt x="1335415" y="6255596"/>
                </a:lnTo>
                <a:lnTo>
                  <a:pt x="1335415" y="6538690"/>
                </a:lnTo>
                <a:close/>
                <a:moveTo>
                  <a:pt x="1000749" y="6835499"/>
                </a:moveTo>
                <a:lnTo>
                  <a:pt x="1000749" y="6552406"/>
                </a:lnTo>
                <a:lnTo>
                  <a:pt x="1335415" y="6552406"/>
                </a:lnTo>
                <a:lnTo>
                  <a:pt x="1335415" y="6835499"/>
                </a:lnTo>
                <a:close/>
                <a:moveTo>
                  <a:pt x="649880" y="305593"/>
                </a:moveTo>
                <a:lnTo>
                  <a:pt x="649880" y="22489"/>
                </a:lnTo>
                <a:lnTo>
                  <a:pt x="984535" y="22489"/>
                </a:lnTo>
                <a:lnTo>
                  <a:pt x="984535" y="305593"/>
                </a:lnTo>
                <a:close/>
                <a:moveTo>
                  <a:pt x="649880" y="602413"/>
                </a:moveTo>
                <a:lnTo>
                  <a:pt x="649880" y="319309"/>
                </a:lnTo>
                <a:lnTo>
                  <a:pt x="984535" y="319309"/>
                </a:lnTo>
                <a:lnTo>
                  <a:pt x="984535" y="602413"/>
                </a:lnTo>
                <a:close/>
                <a:moveTo>
                  <a:pt x="649880" y="899223"/>
                </a:moveTo>
                <a:lnTo>
                  <a:pt x="649880" y="616129"/>
                </a:lnTo>
                <a:lnTo>
                  <a:pt x="984535" y="616129"/>
                </a:lnTo>
                <a:lnTo>
                  <a:pt x="984535" y="899223"/>
                </a:lnTo>
                <a:close/>
                <a:moveTo>
                  <a:pt x="649880" y="1196033"/>
                </a:moveTo>
                <a:lnTo>
                  <a:pt x="649880" y="912928"/>
                </a:lnTo>
                <a:lnTo>
                  <a:pt x="984535" y="912928"/>
                </a:lnTo>
                <a:lnTo>
                  <a:pt x="984535" y="1196033"/>
                </a:lnTo>
                <a:close/>
                <a:moveTo>
                  <a:pt x="649880" y="1492853"/>
                </a:moveTo>
                <a:lnTo>
                  <a:pt x="649880" y="1209749"/>
                </a:lnTo>
                <a:lnTo>
                  <a:pt x="984535" y="1209749"/>
                </a:lnTo>
                <a:lnTo>
                  <a:pt x="984535" y="1492853"/>
                </a:lnTo>
                <a:close/>
                <a:moveTo>
                  <a:pt x="649880" y="1789662"/>
                </a:moveTo>
                <a:lnTo>
                  <a:pt x="649880" y="1506569"/>
                </a:lnTo>
                <a:lnTo>
                  <a:pt x="984535" y="1506569"/>
                </a:lnTo>
                <a:lnTo>
                  <a:pt x="984535" y="1789662"/>
                </a:lnTo>
                <a:close/>
                <a:moveTo>
                  <a:pt x="649880" y="2086472"/>
                </a:moveTo>
                <a:lnTo>
                  <a:pt x="649880" y="1803368"/>
                </a:lnTo>
                <a:lnTo>
                  <a:pt x="984535" y="1803368"/>
                </a:lnTo>
                <a:lnTo>
                  <a:pt x="984535" y="2086472"/>
                </a:lnTo>
                <a:close/>
                <a:moveTo>
                  <a:pt x="649880" y="2383292"/>
                </a:moveTo>
                <a:lnTo>
                  <a:pt x="649880" y="2100188"/>
                </a:lnTo>
                <a:lnTo>
                  <a:pt x="984535" y="2100188"/>
                </a:lnTo>
                <a:lnTo>
                  <a:pt x="984535" y="2383292"/>
                </a:lnTo>
                <a:close/>
                <a:moveTo>
                  <a:pt x="649880" y="2680112"/>
                </a:moveTo>
                <a:lnTo>
                  <a:pt x="649880" y="2397008"/>
                </a:lnTo>
                <a:lnTo>
                  <a:pt x="984535" y="2397008"/>
                </a:lnTo>
                <a:lnTo>
                  <a:pt x="984535" y="2680112"/>
                </a:lnTo>
                <a:close/>
                <a:moveTo>
                  <a:pt x="649880" y="2976922"/>
                </a:moveTo>
                <a:lnTo>
                  <a:pt x="649880" y="2693828"/>
                </a:lnTo>
                <a:lnTo>
                  <a:pt x="984535" y="2693828"/>
                </a:lnTo>
                <a:lnTo>
                  <a:pt x="984535" y="2976922"/>
                </a:lnTo>
                <a:close/>
                <a:moveTo>
                  <a:pt x="649880" y="3273742"/>
                </a:moveTo>
                <a:lnTo>
                  <a:pt x="649880" y="2990638"/>
                </a:lnTo>
                <a:lnTo>
                  <a:pt x="984535" y="2990638"/>
                </a:lnTo>
                <a:lnTo>
                  <a:pt x="984535" y="3273742"/>
                </a:lnTo>
                <a:close/>
                <a:moveTo>
                  <a:pt x="649880" y="3570541"/>
                </a:moveTo>
                <a:lnTo>
                  <a:pt x="649880" y="3287447"/>
                </a:lnTo>
                <a:lnTo>
                  <a:pt x="984535" y="3287447"/>
                </a:lnTo>
                <a:lnTo>
                  <a:pt x="984535" y="3570541"/>
                </a:lnTo>
                <a:close/>
                <a:moveTo>
                  <a:pt x="649880" y="3867361"/>
                </a:moveTo>
                <a:lnTo>
                  <a:pt x="649880" y="3584257"/>
                </a:lnTo>
                <a:lnTo>
                  <a:pt x="984535" y="3584257"/>
                </a:lnTo>
                <a:lnTo>
                  <a:pt x="984535" y="3867361"/>
                </a:lnTo>
                <a:close/>
                <a:moveTo>
                  <a:pt x="649880" y="4164171"/>
                </a:moveTo>
                <a:lnTo>
                  <a:pt x="649880" y="3881077"/>
                </a:lnTo>
                <a:lnTo>
                  <a:pt x="984535" y="3881077"/>
                </a:lnTo>
                <a:lnTo>
                  <a:pt x="984535" y="4164171"/>
                </a:lnTo>
                <a:close/>
                <a:moveTo>
                  <a:pt x="649880" y="4460991"/>
                </a:moveTo>
                <a:lnTo>
                  <a:pt x="649880" y="4177897"/>
                </a:lnTo>
                <a:lnTo>
                  <a:pt x="984535" y="4177897"/>
                </a:lnTo>
                <a:lnTo>
                  <a:pt x="984535" y="4460991"/>
                </a:lnTo>
                <a:close/>
                <a:moveTo>
                  <a:pt x="649880" y="4757811"/>
                </a:moveTo>
                <a:lnTo>
                  <a:pt x="649880" y="4474707"/>
                </a:lnTo>
                <a:lnTo>
                  <a:pt x="984535" y="4474707"/>
                </a:lnTo>
                <a:lnTo>
                  <a:pt x="984535" y="4757811"/>
                </a:lnTo>
                <a:close/>
                <a:moveTo>
                  <a:pt x="649880" y="5054610"/>
                </a:moveTo>
                <a:lnTo>
                  <a:pt x="649880" y="4771516"/>
                </a:lnTo>
                <a:lnTo>
                  <a:pt x="984535" y="4771516"/>
                </a:lnTo>
                <a:lnTo>
                  <a:pt x="984535" y="5054610"/>
                </a:lnTo>
                <a:close/>
                <a:moveTo>
                  <a:pt x="649880" y="5351441"/>
                </a:moveTo>
                <a:lnTo>
                  <a:pt x="649880" y="5068337"/>
                </a:lnTo>
                <a:lnTo>
                  <a:pt x="984535" y="5068337"/>
                </a:lnTo>
                <a:lnTo>
                  <a:pt x="984535" y="5351441"/>
                </a:lnTo>
                <a:close/>
                <a:moveTo>
                  <a:pt x="649880" y="5648250"/>
                </a:moveTo>
                <a:lnTo>
                  <a:pt x="649880" y="5365157"/>
                </a:lnTo>
                <a:lnTo>
                  <a:pt x="984535" y="5365157"/>
                </a:lnTo>
                <a:lnTo>
                  <a:pt x="984535" y="5648250"/>
                </a:lnTo>
                <a:close/>
                <a:moveTo>
                  <a:pt x="649880" y="5945060"/>
                </a:moveTo>
                <a:lnTo>
                  <a:pt x="649880" y="5661966"/>
                </a:lnTo>
                <a:lnTo>
                  <a:pt x="984535" y="5661966"/>
                </a:lnTo>
                <a:lnTo>
                  <a:pt x="984535" y="5945060"/>
                </a:lnTo>
                <a:close/>
                <a:moveTo>
                  <a:pt x="649880" y="6241880"/>
                </a:moveTo>
                <a:lnTo>
                  <a:pt x="649880" y="5958776"/>
                </a:lnTo>
                <a:lnTo>
                  <a:pt x="984535" y="5958776"/>
                </a:lnTo>
                <a:lnTo>
                  <a:pt x="984535" y="6241880"/>
                </a:lnTo>
                <a:close/>
                <a:moveTo>
                  <a:pt x="649880" y="6538690"/>
                </a:moveTo>
                <a:lnTo>
                  <a:pt x="649880" y="6255596"/>
                </a:lnTo>
                <a:lnTo>
                  <a:pt x="984535" y="6255596"/>
                </a:lnTo>
                <a:lnTo>
                  <a:pt x="984535" y="6538690"/>
                </a:lnTo>
                <a:close/>
                <a:moveTo>
                  <a:pt x="649880" y="6835499"/>
                </a:moveTo>
                <a:lnTo>
                  <a:pt x="649880" y="6552406"/>
                </a:lnTo>
                <a:lnTo>
                  <a:pt x="984535" y="6552406"/>
                </a:lnTo>
                <a:lnTo>
                  <a:pt x="984535" y="6835499"/>
                </a:lnTo>
                <a:close/>
                <a:moveTo>
                  <a:pt x="298989" y="305593"/>
                </a:moveTo>
                <a:lnTo>
                  <a:pt x="298989" y="22489"/>
                </a:lnTo>
                <a:lnTo>
                  <a:pt x="633655" y="22489"/>
                </a:lnTo>
                <a:lnTo>
                  <a:pt x="633655" y="305593"/>
                </a:lnTo>
                <a:close/>
                <a:moveTo>
                  <a:pt x="298989" y="602413"/>
                </a:moveTo>
                <a:lnTo>
                  <a:pt x="298989" y="319309"/>
                </a:lnTo>
                <a:lnTo>
                  <a:pt x="633655" y="319309"/>
                </a:lnTo>
                <a:lnTo>
                  <a:pt x="633655" y="602413"/>
                </a:lnTo>
                <a:close/>
                <a:moveTo>
                  <a:pt x="298989" y="899223"/>
                </a:moveTo>
                <a:lnTo>
                  <a:pt x="298989" y="616129"/>
                </a:lnTo>
                <a:lnTo>
                  <a:pt x="633655" y="616129"/>
                </a:lnTo>
                <a:lnTo>
                  <a:pt x="633655" y="899223"/>
                </a:lnTo>
                <a:close/>
                <a:moveTo>
                  <a:pt x="298989" y="1196033"/>
                </a:moveTo>
                <a:lnTo>
                  <a:pt x="298989" y="912928"/>
                </a:lnTo>
                <a:lnTo>
                  <a:pt x="633655" y="912928"/>
                </a:lnTo>
                <a:lnTo>
                  <a:pt x="633655" y="1196033"/>
                </a:lnTo>
                <a:close/>
                <a:moveTo>
                  <a:pt x="298989" y="1492853"/>
                </a:moveTo>
                <a:lnTo>
                  <a:pt x="298989" y="1209749"/>
                </a:lnTo>
                <a:lnTo>
                  <a:pt x="633655" y="1209749"/>
                </a:lnTo>
                <a:lnTo>
                  <a:pt x="633655" y="1492853"/>
                </a:lnTo>
                <a:close/>
                <a:moveTo>
                  <a:pt x="298989" y="1789662"/>
                </a:moveTo>
                <a:lnTo>
                  <a:pt x="298989" y="1506569"/>
                </a:lnTo>
                <a:lnTo>
                  <a:pt x="633655" y="1506569"/>
                </a:lnTo>
                <a:lnTo>
                  <a:pt x="633655" y="1789662"/>
                </a:lnTo>
                <a:close/>
                <a:moveTo>
                  <a:pt x="298989" y="2086472"/>
                </a:moveTo>
                <a:lnTo>
                  <a:pt x="298989" y="1803368"/>
                </a:lnTo>
                <a:lnTo>
                  <a:pt x="633655" y="1803368"/>
                </a:lnTo>
                <a:lnTo>
                  <a:pt x="633655" y="2086472"/>
                </a:lnTo>
                <a:close/>
                <a:moveTo>
                  <a:pt x="298989" y="2383292"/>
                </a:moveTo>
                <a:lnTo>
                  <a:pt x="298989" y="2100188"/>
                </a:lnTo>
                <a:lnTo>
                  <a:pt x="633655" y="2100188"/>
                </a:lnTo>
                <a:lnTo>
                  <a:pt x="633655" y="2383292"/>
                </a:lnTo>
                <a:close/>
                <a:moveTo>
                  <a:pt x="298989" y="2680112"/>
                </a:moveTo>
                <a:lnTo>
                  <a:pt x="298989" y="2397008"/>
                </a:lnTo>
                <a:lnTo>
                  <a:pt x="633655" y="2397008"/>
                </a:lnTo>
                <a:lnTo>
                  <a:pt x="633655" y="2680112"/>
                </a:lnTo>
                <a:close/>
                <a:moveTo>
                  <a:pt x="298989" y="2976922"/>
                </a:moveTo>
                <a:lnTo>
                  <a:pt x="298989" y="2693828"/>
                </a:lnTo>
                <a:lnTo>
                  <a:pt x="633655" y="2693828"/>
                </a:lnTo>
                <a:lnTo>
                  <a:pt x="633655" y="2976922"/>
                </a:lnTo>
                <a:close/>
                <a:moveTo>
                  <a:pt x="298989" y="3273742"/>
                </a:moveTo>
                <a:lnTo>
                  <a:pt x="298989" y="2990638"/>
                </a:lnTo>
                <a:lnTo>
                  <a:pt x="633655" y="2990638"/>
                </a:lnTo>
                <a:lnTo>
                  <a:pt x="633655" y="3273742"/>
                </a:lnTo>
                <a:close/>
                <a:moveTo>
                  <a:pt x="298989" y="3570541"/>
                </a:moveTo>
                <a:lnTo>
                  <a:pt x="298989" y="3287447"/>
                </a:lnTo>
                <a:lnTo>
                  <a:pt x="633655" y="3287447"/>
                </a:lnTo>
                <a:lnTo>
                  <a:pt x="633655" y="3570541"/>
                </a:lnTo>
                <a:close/>
                <a:moveTo>
                  <a:pt x="298989" y="3867361"/>
                </a:moveTo>
                <a:lnTo>
                  <a:pt x="298989" y="3584257"/>
                </a:lnTo>
                <a:lnTo>
                  <a:pt x="633655" y="3584257"/>
                </a:lnTo>
                <a:lnTo>
                  <a:pt x="633655" y="3867361"/>
                </a:lnTo>
                <a:close/>
                <a:moveTo>
                  <a:pt x="298989" y="4164171"/>
                </a:moveTo>
                <a:lnTo>
                  <a:pt x="298989" y="3881077"/>
                </a:lnTo>
                <a:lnTo>
                  <a:pt x="633655" y="3881077"/>
                </a:lnTo>
                <a:lnTo>
                  <a:pt x="633655" y="4164171"/>
                </a:lnTo>
                <a:close/>
                <a:moveTo>
                  <a:pt x="298989" y="4460991"/>
                </a:moveTo>
                <a:lnTo>
                  <a:pt x="298989" y="4177897"/>
                </a:lnTo>
                <a:lnTo>
                  <a:pt x="633655" y="4177897"/>
                </a:lnTo>
                <a:lnTo>
                  <a:pt x="633655" y="4460991"/>
                </a:lnTo>
                <a:close/>
                <a:moveTo>
                  <a:pt x="298989" y="4757811"/>
                </a:moveTo>
                <a:lnTo>
                  <a:pt x="298989" y="4474707"/>
                </a:lnTo>
                <a:lnTo>
                  <a:pt x="633655" y="4474707"/>
                </a:lnTo>
                <a:lnTo>
                  <a:pt x="633655" y="4757811"/>
                </a:lnTo>
                <a:close/>
                <a:moveTo>
                  <a:pt x="298989" y="5054610"/>
                </a:moveTo>
                <a:lnTo>
                  <a:pt x="298989" y="4771516"/>
                </a:lnTo>
                <a:lnTo>
                  <a:pt x="633655" y="4771516"/>
                </a:lnTo>
                <a:lnTo>
                  <a:pt x="633655" y="5054610"/>
                </a:lnTo>
                <a:close/>
                <a:moveTo>
                  <a:pt x="298989" y="5351441"/>
                </a:moveTo>
                <a:lnTo>
                  <a:pt x="298989" y="5068337"/>
                </a:lnTo>
                <a:lnTo>
                  <a:pt x="633655" y="5068337"/>
                </a:lnTo>
                <a:lnTo>
                  <a:pt x="633655" y="5351441"/>
                </a:lnTo>
                <a:close/>
                <a:moveTo>
                  <a:pt x="298989" y="5648250"/>
                </a:moveTo>
                <a:lnTo>
                  <a:pt x="298989" y="5365157"/>
                </a:lnTo>
                <a:lnTo>
                  <a:pt x="633655" y="5365157"/>
                </a:lnTo>
                <a:lnTo>
                  <a:pt x="633655" y="5648250"/>
                </a:lnTo>
                <a:close/>
                <a:moveTo>
                  <a:pt x="298989" y="5945060"/>
                </a:moveTo>
                <a:lnTo>
                  <a:pt x="298989" y="5661966"/>
                </a:lnTo>
                <a:lnTo>
                  <a:pt x="633655" y="5661966"/>
                </a:lnTo>
                <a:lnTo>
                  <a:pt x="633655" y="5945060"/>
                </a:lnTo>
                <a:close/>
                <a:moveTo>
                  <a:pt x="298989" y="6241880"/>
                </a:moveTo>
                <a:lnTo>
                  <a:pt x="298989" y="5958776"/>
                </a:lnTo>
                <a:lnTo>
                  <a:pt x="633655" y="5958776"/>
                </a:lnTo>
                <a:lnTo>
                  <a:pt x="633655" y="6241880"/>
                </a:lnTo>
                <a:close/>
                <a:moveTo>
                  <a:pt x="298989" y="6538690"/>
                </a:moveTo>
                <a:lnTo>
                  <a:pt x="298989" y="6255596"/>
                </a:lnTo>
                <a:lnTo>
                  <a:pt x="633655" y="6255596"/>
                </a:lnTo>
                <a:lnTo>
                  <a:pt x="633655" y="6538690"/>
                </a:lnTo>
                <a:close/>
                <a:moveTo>
                  <a:pt x="298989" y="6835499"/>
                </a:moveTo>
                <a:lnTo>
                  <a:pt x="298989" y="6552406"/>
                </a:lnTo>
                <a:lnTo>
                  <a:pt x="633655" y="6552406"/>
                </a:lnTo>
                <a:lnTo>
                  <a:pt x="633655" y="6835499"/>
                </a:lnTo>
                <a:close/>
                <a:moveTo>
                  <a:pt x="11527112" y="305593"/>
                </a:moveTo>
                <a:lnTo>
                  <a:pt x="11527112" y="22489"/>
                </a:lnTo>
                <a:lnTo>
                  <a:pt x="11861789" y="22489"/>
                </a:lnTo>
                <a:lnTo>
                  <a:pt x="11861789" y="305593"/>
                </a:lnTo>
                <a:close/>
              </a:path>
            </a:pathLst>
          </a:custGeom>
          <a:solidFill>
            <a:srgbClr val="3D413F">
              <a:alpha val="5030"/>
            </a:srgbClr>
          </a:solidFill>
          <a:ln>
            <a:noFill/>
          </a:ln>
        </p:spPr>
        <p:txBody>
          <a:bodyPr spcFirstLastPara="1" wrap="square" lIns="68650" tIns="34325" rIns="68650" bIns="34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/>
          </a:p>
        </p:txBody>
      </p:sp>
      <p:sp>
        <p:nvSpPr>
          <p:cNvPr id="744" name="Google Shape;744;p29"/>
          <p:cNvSpPr txBox="1">
            <a:spLocks noGrp="1"/>
          </p:cNvSpPr>
          <p:nvPr>
            <p:ph type="title"/>
          </p:nvPr>
        </p:nvSpPr>
        <p:spPr>
          <a:xfrm>
            <a:off x="720000" y="530352"/>
            <a:ext cx="77040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45" name="Google Shape;745;p29"/>
          <p:cNvSpPr txBox="1">
            <a:spLocks noGrp="1"/>
          </p:cNvSpPr>
          <p:nvPr>
            <p:ph type="subTitle" idx="1"/>
          </p:nvPr>
        </p:nvSpPr>
        <p:spPr>
          <a:xfrm>
            <a:off x="1075738" y="1819205"/>
            <a:ext cx="1885800" cy="7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3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46" name="Google Shape;746;p29"/>
          <p:cNvSpPr txBox="1">
            <a:spLocks noGrp="1"/>
          </p:cNvSpPr>
          <p:nvPr>
            <p:ph type="body" idx="2"/>
          </p:nvPr>
        </p:nvSpPr>
        <p:spPr>
          <a:xfrm>
            <a:off x="1075738" y="2486550"/>
            <a:ext cx="1885800" cy="196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>
              <a:spcBef>
                <a:spcPts val="1600"/>
              </a:spcBef>
              <a:spcAft>
                <a:spcPts val="160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747" name="Google Shape;747;p29"/>
          <p:cNvSpPr txBox="1">
            <a:spLocks noGrp="1"/>
          </p:cNvSpPr>
          <p:nvPr>
            <p:ph type="subTitle" idx="3"/>
          </p:nvPr>
        </p:nvSpPr>
        <p:spPr>
          <a:xfrm>
            <a:off x="3544950" y="1819205"/>
            <a:ext cx="1885800" cy="7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3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48" name="Google Shape;748;p29"/>
          <p:cNvSpPr txBox="1">
            <a:spLocks noGrp="1"/>
          </p:cNvSpPr>
          <p:nvPr>
            <p:ph type="body" idx="4"/>
          </p:nvPr>
        </p:nvSpPr>
        <p:spPr>
          <a:xfrm>
            <a:off x="3544950" y="2486550"/>
            <a:ext cx="1885800" cy="196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rtl="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rtl="0"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rtl="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rtl="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rtl="0"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rtl="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rtl="0">
              <a:spcBef>
                <a:spcPts val="1600"/>
              </a:spcBef>
              <a:spcAft>
                <a:spcPts val="160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749" name="Google Shape;749;p29"/>
          <p:cNvSpPr txBox="1">
            <a:spLocks noGrp="1"/>
          </p:cNvSpPr>
          <p:nvPr>
            <p:ph type="subTitle" idx="5"/>
          </p:nvPr>
        </p:nvSpPr>
        <p:spPr>
          <a:xfrm>
            <a:off x="6523025" y="1819205"/>
            <a:ext cx="1885800" cy="7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3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50" name="Google Shape;750;p29"/>
          <p:cNvSpPr txBox="1">
            <a:spLocks noGrp="1"/>
          </p:cNvSpPr>
          <p:nvPr>
            <p:ph type="body" idx="6"/>
          </p:nvPr>
        </p:nvSpPr>
        <p:spPr>
          <a:xfrm>
            <a:off x="6538200" y="2486550"/>
            <a:ext cx="1885800" cy="196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23850" rtl="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rtl="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rtl="0"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rtl="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rtl="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rtl="0"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rtl="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rtl="0">
              <a:spcBef>
                <a:spcPts val="1600"/>
              </a:spcBef>
              <a:spcAft>
                <a:spcPts val="160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grpSp>
        <p:nvGrpSpPr>
          <p:cNvPr id="751" name="Google Shape;751;p29"/>
          <p:cNvGrpSpPr/>
          <p:nvPr/>
        </p:nvGrpSpPr>
        <p:grpSpPr>
          <a:xfrm>
            <a:off x="8536575" y="4616443"/>
            <a:ext cx="254056" cy="241758"/>
            <a:chOff x="2768914" y="655181"/>
            <a:chExt cx="338380" cy="321743"/>
          </a:xfrm>
        </p:grpSpPr>
        <p:sp>
          <p:nvSpPr>
            <p:cNvPr id="752" name="Google Shape;752;p29"/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753" name="Google Shape;753;p29"/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754" name="Google Shape;754;p29"/>
          <p:cNvGrpSpPr/>
          <p:nvPr/>
        </p:nvGrpSpPr>
        <p:grpSpPr>
          <a:xfrm>
            <a:off x="288347" y="530356"/>
            <a:ext cx="254056" cy="241758"/>
            <a:chOff x="2768914" y="655181"/>
            <a:chExt cx="338380" cy="321743"/>
          </a:xfrm>
        </p:grpSpPr>
        <p:sp>
          <p:nvSpPr>
            <p:cNvPr id="755" name="Google Shape;755;p29"/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756" name="Google Shape;756;p29"/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757" name="Google Shape;757;p29"/>
          <p:cNvGrpSpPr/>
          <p:nvPr/>
        </p:nvGrpSpPr>
        <p:grpSpPr>
          <a:xfrm>
            <a:off x="-622862" y="1980898"/>
            <a:ext cx="1115223" cy="505646"/>
            <a:chOff x="-889965" y="517131"/>
            <a:chExt cx="2215821" cy="1003863"/>
          </a:xfrm>
        </p:grpSpPr>
        <p:sp>
          <p:nvSpPr>
            <p:cNvPr id="758" name="Google Shape;758;p29"/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759" name="Google Shape;759;p29"/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760" name="Google Shape;760;p29"/>
          <p:cNvGrpSpPr/>
          <p:nvPr/>
        </p:nvGrpSpPr>
        <p:grpSpPr>
          <a:xfrm>
            <a:off x="8673388" y="3300511"/>
            <a:ext cx="1115223" cy="505646"/>
            <a:chOff x="-889965" y="517131"/>
            <a:chExt cx="2215821" cy="1003863"/>
          </a:xfrm>
        </p:grpSpPr>
        <p:sp>
          <p:nvSpPr>
            <p:cNvPr id="761" name="Google Shape;761;p29"/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762" name="Google Shape;762;p29"/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763" name="Google Shape;763;p29"/>
          <p:cNvGrpSpPr/>
          <p:nvPr/>
        </p:nvGrpSpPr>
        <p:grpSpPr>
          <a:xfrm rot="6299992">
            <a:off x="342950" y="4466681"/>
            <a:ext cx="293151" cy="337973"/>
            <a:chOff x="4505050" y="4336350"/>
            <a:chExt cx="69000" cy="79550"/>
          </a:xfrm>
        </p:grpSpPr>
        <p:sp>
          <p:nvSpPr>
            <p:cNvPr id="764" name="Google Shape;764;p29"/>
            <p:cNvSpPr/>
            <p:nvPr/>
          </p:nvSpPr>
          <p:spPr>
            <a:xfrm>
              <a:off x="4541750" y="4337475"/>
              <a:ext cx="23950" cy="22825"/>
            </a:xfrm>
            <a:custGeom>
              <a:avLst/>
              <a:gdLst/>
              <a:ahLst/>
              <a:cxnLst/>
              <a:rect l="l" t="t" r="r" b="b"/>
              <a:pathLst>
                <a:path w="958" h="913" extrusionOk="0">
                  <a:moveTo>
                    <a:pt x="646" y="0"/>
                  </a:moveTo>
                  <a:lnTo>
                    <a:pt x="513" y="23"/>
                  </a:lnTo>
                  <a:lnTo>
                    <a:pt x="357" y="89"/>
                  </a:lnTo>
                  <a:lnTo>
                    <a:pt x="179" y="223"/>
                  </a:lnTo>
                  <a:lnTo>
                    <a:pt x="1" y="401"/>
                  </a:lnTo>
                  <a:lnTo>
                    <a:pt x="579" y="846"/>
                  </a:lnTo>
                  <a:lnTo>
                    <a:pt x="646" y="912"/>
                  </a:lnTo>
                  <a:lnTo>
                    <a:pt x="779" y="734"/>
                  </a:lnTo>
                  <a:lnTo>
                    <a:pt x="868" y="601"/>
                  </a:lnTo>
                  <a:lnTo>
                    <a:pt x="913" y="467"/>
                  </a:lnTo>
                  <a:lnTo>
                    <a:pt x="957" y="312"/>
                  </a:lnTo>
                  <a:lnTo>
                    <a:pt x="957" y="267"/>
                  </a:lnTo>
                  <a:lnTo>
                    <a:pt x="935" y="201"/>
                  </a:lnTo>
                  <a:lnTo>
                    <a:pt x="935" y="178"/>
                  </a:lnTo>
                  <a:lnTo>
                    <a:pt x="891" y="156"/>
                  </a:lnTo>
                  <a:lnTo>
                    <a:pt x="868" y="134"/>
                  </a:lnTo>
                  <a:lnTo>
                    <a:pt x="779" y="45"/>
                  </a:lnTo>
                  <a:lnTo>
                    <a:pt x="713" y="23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9B8D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9"/>
            <p:cNvSpPr/>
            <p:nvPr/>
          </p:nvSpPr>
          <p:spPr>
            <a:xfrm>
              <a:off x="4506175" y="4341925"/>
              <a:ext cx="66750" cy="72875"/>
            </a:xfrm>
            <a:custGeom>
              <a:avLst/>
              <a:gdLst/>
              <a:ahLst/>
              <a:cxnLst/>
              <a:rect l="l" t="t" r="r" b="b"/>
              <a:pathLst>
                <a:path w="2670" h="2915" extrusionOk="0">
                  <a:moveTo>
                    <a:pt x="2358" y="0"/>
                  </a:moveTo>
                  <a:lnTo>
                    <a:pt x="2358" y="23"/>
                  </a:lnTo>
                  <a:lnTo>
                    <a:pt x="2380" y="89"/>
                  </a:lnTo>
                  <a:lnTo>
                    <a:pt x="2380" y="134"/>
                  </a:lnTo>
                  <a:lnTo>
                    <a:pt x="2336" y="289"/>
                  </a:lnTo>
                  <a:lnTo>
                    <a:pt x="2291" y="423"/>
                  </a:lnTo>
                  <a:lnTo>
                    <a:pt x="2202" y="556"/>
                  </a:lnTo>
                  <a:lnTo>
                    <a:pt x="2069" y="734"/>
                  </a:lnTo>
                  <a:lnTo>
                    <a:pt x="2158" y="801"/>
                  </a:lnTo>
                  <a:lnTo>
                    <a:pt x="2358" y="1201"/>
                  </a:lnTo>
                  <a:lnTo>
                    <a:pt x="2558" y="935"/>
                  </a:lnTo>
                  <a:lnTo>
                    <a:pt x="2670" y="712"/>
                  </a:lnTo>
                  <a:lnTo>
                    <a:pt x="2670" y="668"/>
                  </a:lnTo>
                  <a:lnTo>
                    <a:pt x="2670" y="601"/>
                  </a:lnTo>
                  <a:lnTo>
                    <a:pt x="2625" y="445"/>
                  </a:lnTo>
                  <a:lnTo>
                    <a:pt x="2514" y="245"/>
                  </a:lnTo>
                  <a:lnTo>
                    <a:pt x="2358" y="0"/>
                  </a:lnTo>
                  <a:close/>
                  <a:moveTo>
                    <a:pt x="0" y="1824"/>
                  </a:moveTo>
                  <a:lnTo>
                    <a:pt x="245" y="2336"/>
                  </a:lnTo>
                  <a:lnTo>
                    <a:pt x="734" y="2714"/>
                  </a:lnTo>
                  <a:lnTo>
                    <a:pt x="1024" y="2914"/>
                  </a:lnTo>
                  <a:lnTo>
                    <a:pt x="779" y="2425"/>
                  </a:lnTo>
                  <a:lnTo>
                    <a:pt x="757" y="2425"/>
                  </a:lnTo>
                  <a:lnTo>
                    <a:pt x="468" y="2202"/>
                  </a:lnTo>
                  <a:lnTo>
                    <a:pt x="0" y="1824"/>
                  </a:lnTo>
                  <a:close/>
                </a:path>
              </a:pathLst>
            </a:custGeom>
            <a:solidFill>
              <a:srgbClr val="88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9"/>
            <p:cNvSpPr/>
            <p:nvPr/>
          </p:nvSpPr>
          <p:spPr>
            <a:xfrm>
              <a:off x="4557875" y="4341925"/>
              <a:ext cx="15050" cy="30050"/>
            </a:xfrm>
            <a:custGeom>
              <a:avLst/>
              <a:gdLst/>
              <a:ahLst/>
              <a:cxnLst/>
              <a:rect l="l" t="t" r="r" b="b"/>
              <a:pathLst>
                <a:path w="602" h="1202" fill="none" extrusionOk="0">
                  <a:moveTo>
                    <a:pt x="290" y="0"/>
                  </a:moveTo>
                  <a:lnTo>
                    <a:pt x="290" y="0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312" y="89"/>
                  </a:lnTo>
                  <a:lnTo>
                    <a:pt x="312" y="134"/>
                  </a:lnTo>
                  <a:lnTo>
                    <a:pt x="268" y="289"/>
                  </a:lnTo>
                  <a:lnTo>
                    <a:pt x="268" y="289"/>
                  </a:lnTo>
                  <a:lnTo>
                    <a:pt x="223" y="423"/>
                  </a:lnTo>
                  <a:lnTo>
                    <a:pt x="134" y="556"/>
                  </a:lnTo>
                  <a:lnTo>
                    <a:pt x="134" y="556"/>
                  </a:lnTo>
                  <a:lnTo>
                    <a:pt x="1" y="734"/>
                  </a:lnTo>
                  <a:lnTo>
                    <a:pt x="1" y="734"/>
                  </a:lnTo>
                  <a:lnTo>
                    <a:pt x="90" y="801"/>
                  </a:lnTo>
                  <a:lnTo>
                    <a:pt x="90" y="801"/>
                  </a:lnTo>
                  <a:lnTo>
                    <a:pt x="290" y="1201"/>
                  </a:lnTo>
                  <a:lnTo>
                    <a:pt x="290" y="1201"/>
                  </a:lnTo>
                  <a:lnTo>
                    <a:pt x="490" y="935"/>
                  </a:lnTo>
                  <a:lnTo>
                    <a:pt x="602" y="712"/>
                  </a:lnTo>
                  <a:lnTo>
                    <a:pt x="602" y="712"/>
                  </a:lnTo>
                  <a:lnTo>
                    <a:pt x="602" y="668"/>
                  </a:lnTo>
                  <a:lnTo>
                    <a:pt x="602" y="601"/>
                  </a:lnTo>
                  <a:lnTo>
                    <a:pt x="557" y="445"/>
                  </a:lnTo>
                  <a:lnTo>
                    <a:pt x="446" y="245"/>
                  </a:lnTo>
                  <a:lnTo>
                    <a:pt x="2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9"/>
            <p:cNvSpPr/>
            <p:nvPr/>
          </p:nvSpPr>
          <p:spPr>
            <a:xfrm>
              <a:off x="4506175" y="4387525"/>
              <a:ext cx="25600" cy="27275"/>
            </a:xfrm>
            <a:custGeom>
              <a:avLst/>
              <a:gdLst/>
              <a:ahLst/>
              <a:cxnLst/>
              <a:rect l="l" t="t" r="r" b="b"/>
              <a:pathLst>
                <a:path w="1024" h="1091" fill="none" extrusionOk="0">
                  <a:moveTo>
                    <a:pt x="779" y="601"/>
                  </a:moveTo>
                  <a:lnTo>
                    <a:pt x="779" y="601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57" y="601"/>
                  </a:lnTo>
                  <a:lnTo>
                    <a:pt x="757" y="601"/>
                  </a:lnTo>
                  <a:lnTo>
                    <a:pt x="468" y="378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5" y="512"/>
                  </a:lnTo>
                  <a:lnTo>
                    <a:pt x="245" y="512"/>
                  </a:lnTo>
                  <a:lnTo>
                    <a:pt x="734" y="890"/>
                  </a:lnTo>
                  <a:lnTo>
                    <a:pt x="1024" y="1090"/>
                  </a:lnTo>
                  <a:lnTo>
                    <a:pt x="1024" y="1090"/>
                  </a:lnTo>
                  <a:lnTo>
                    <a:pt x="779" y="601"/>
                  </a:lnTo>
                  <a:lnTo>
                    <a:pt x="779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9"/>
            <p:cNvSpPr/>
            <p:nvPr/>
          </p:nvSpPr>
          <p:spPr>
            <a:xfrm>
              <a:off x="4525625" y="4361950"/>
              <a:ext cx="41175" cy="52850"/>
            </a:xfrm>
            <a:custGeom>
              <a:avLst/>
              <a:gdLst/>
              <a:ahLst/>
              <a:cxnLst/>
              <a:rect l="l" t="t" r="r" b="b"/>
              <a:pathLst>
                <a:path w="1647" h="2114" extrusionOk="0">
                  <a:moveTo>
                    <a:pt x="1380" y="0"/>
                  </a:moveTo>
                  <a:lnTo>
                    <a:pt x="1113" y="356"/>
                  </a:lnTo>
                  <a:lnTo>
                    <a:pt x="624" y="934"/>
                  </a:lnTo>
                  <a:lnTo>
                    <a:pt x="1" y="1624"/>
                  </a:lnTo>
                  <a:lnTo>
                    <a:pt x="246" y="2113"/>
                  </a:lnTo>
                  <a:lnTo>
                    <a:pt x="268" y="2113"/>
                  </a:lnTo>
                  <a:lnTo>
                    <a:pt x="868" y="1446"/>
                  </a:lnTo>
                  <a:lnTo>
                    <a:pt x="1358" y="868"/>
                  </a:lnTo>
                  <a:lnTo>
                    <a:pt x="1647" y="512"/>
                  </a:lnTo>
                  <a:lnTo>
                    <a:pt x="1580" y="400"/>
                  </a:lnTo>
                  <a:lnTo>
                    <a:pt x="1380" y="0"/>
                  </a:lnTo>
                  <a:close/>
                </a:path>
              </a:pathLst>
            </a:custGeom>
            <a:solidFill>
              <a:srgbClr val="548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9"/>
            <p:cNvSpPr/>
            <p:nvPr/>
          </p:nvSpPr>
          <p:spPr>
            <a:xfrm>
              <a:off x="4506175" y="4346375"/>
              <a:ext cx="53950" cy="56175"/>
            </a:xfrm>
            <a:custGeom>
              <a:avLst/>
              <a:gdLst/>
              <a:ahLst/>
              <a:cxnLst/>
              <a:rect l="l" t="t" r="r" b="b"/>
              <a:pathLst>
                <a:path w="2158" h="2247" extrusionOk="0">
                  <a:moveTo>
                    <a:pt x="1357" y="0"/>
                  </a:moveTo>
                  <a:lnTo>
                    <a:pt x="912" y="556"/>
                  </a:lnTo>
                  <a:lnTo>
                    <a:pt x="0" y="1624"/>
                  </a:lnTo>
                  <a:lnTo>
                    <a:pt x="0" y="1646"/>
                  </a:lnTo>
                  <a:lnTo>
                    <a:pt x="468" y="2024"/>
                  </a:lnTo>
                  <a:lnTo>
                    <a:pt x="757" y="2247"/>
                  </a:lnTo>
                  <a:lnTo>
                    <a:pt x="779" y="2247"/>
                  </a:lnTo>
                  <a:lnTo>
                    <a:pt x="1402" y="1557"/>
                  </a:lnTo>
                  <a:lnTo>
                    <a:pt x="1891" y="979"/>
                  </a:lnTo>
                  <a:lnTo>
                    <a:pt x="2158" y="623"/>
                  </a:lnTo>
                  <a:lnTo>
                    <a:pt x="2069" y="556"/>
                  </a:lnTo>
                  <a:lnTo>
                    <a:pt x="2002" y="490"/>
                  </a:lnTo>
                  <a:lnTo>
                    <a:pt x="1424" y="45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7AA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9"/>
            <p:cNvSpPr/>
            <p:nvPr/>
          </p:nvSpPr>
          <p:spPr>
            <a:xfrm>
              <a:off x="4539525" y="434525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23" y="1"/>
                  </a:moveTo>
                  <a:lnTo>
                    <a:pt x="1" y="23"/>
                  </a:lnTo>
                  <a:lnTo>
                    <a:pt x="23" y="68"/>
                  </a:lnTo>
                  <a:lnTo>
                    <a:pt x="90" y="112"/>
                  </a:lnTo>
                  <a:lnTo>
                    <a:pt x="112" y="134"/>
                  </a:lnTo>
                  <a:lnTo>
                    <a:pt x="134" y="112"/>
                  </a:lnTo>
                  <a:lnTo>
                    <a:pt x="134" y="90"/>
                  </a:lnTo>
                  <a:lnTo>
                    <a:pt x="112" y="68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9"/>
            <p:cNvSpPr/>
            <p:nvPr/>
          </p:nvSpPr>
          <p:spPr>
            <a:xfrm>
              <a:off x="4527850" y="4345250"/>
              <a:ext cx="13375" cy="15600"/>
            </a:xfrm>
            <a:custGeom>
              <a:avLst/>
              <a:gdLst/>
              <a:ahLst/>
              <a:cxnLst/>
              <a:rect l="l" t="t" r="r" b="b"/>
              <a:pathLst>
                <a:path w="535" h="624" extrusionOk="0">
                  <a:moveTo>
                    <a:pt x="468" y="1"/>
                  </a:moveTo>
                  <a:lnTo>
                    <a:pt x="1" y="557"/>
                  </a:lnTo>
                  <a:lnTo>
                    <a:pt x="1" y="579"/>
                  </a:lnTo>
                  <a:lnTo>
                    <a:pt x="23" y="624"/>
                  </a:lnTo>
                  <a:lnTo>
                    <a:pt x="68" y="624"/>
                  </a:lnTo>
                  <a:lnTo>
                    <a:pt x="535" y="68"/>
                  </a:lnTo>
                  <a:lnTo>
                    <a:pt x="535" y="45"/>
                  </a:lnTo>
                  <a:lnTo>
                    <a:pt x="512" y="23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9"/>
            <p:cNvSpPr/>
            <p:nvPr/>
          </p:nvSpPr>
          <p:spPr>
            <a:xfrm>
              <a:off x="4505050" y="4359150"/>
              <a:ext cx="24500" cy="28950"/>
            </a:xfrm>
            <a:custGeom>
              <a:avLst/>
              <a:gdLst/>
              <a:ahLst/>
              <a:cxnLst/>
              <a:rect l="l" t="t" r="r" b="b"/>
              <a:pathLst>
                <a:path w="980" h="1158" extrusionOk="0">
                  <a:moveTo>
                    <a:pt x="913" y="1"/>
                  </a:moveTo>
                  <a:lnTo>
                    <a:pt x="1" y="1091"/>
                  </a:lnTo>
                  <a:lnTo>
                    <a:pt x="1" y="1113"/>
                  </a:lnTo>
                  <a:lnTo>
                    <a:pt x="23" y="1135"/>
                  </a:lnTo>
                  <a:lnTo>
                    <a:pt x="45" y="1157"/>
                  </a:lnTo>
                  <a:lnTo>
                    <a:pt x="68" y="1157"/>
                  </a:lnTo>
                  <a:lnTo>
                    <a:pt x="980" y="68"/>
                  </a:lnTo>
                  <a:lnTo>
                    <a:pt x="980" y="45"/>
                  </a:lnTo>
                  <a:lnTo>
                    <a:pt x="980" y="23"/>
                  </a:lnTo>
                  <a:lnTo>
                    <a:pt x="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9"/>
            <p:cNvSpPr/>
            <p:nvPr/>
          </p:nvSpPr>
          <p:spPr>
            <a:xfrm>
              <a:off x="4505050" y="4336350"/>
              <a:ext cx="69000" cy="79550"/>
            </a:xfrm>
            <a:custGeom>
              <a:avLst/>
              <a:gdLst/>
              <a:ahLst/>
              <a:cxnLst/>
              <a:rect l="l" t="t" r="r" b="b"/>
              <a:pathLst>
                <a:path w="2760" h="3182" extrusionOk="0">
                  <a:moveTo>
                    <a:pt x="2114" y="90"/>
                  </a:moveTo>
                  <a:lnTo>
                    <a:pt x="2203" y="112"/>
                  </a:lnTo>
                  <a:lnTo>
                    <a:pt x="2270" y="157"/>
                  </a:lnTo>
                  <a:lnTo>
                    <a:pt x="2336" y="223"/>
                  </a:lnTo>
                  <a:lnTo>
                    <a:pt x="2470" y="379"/>
                  </a:lnTo>
                  <a:lnTo>
                    <a:pt x="2559" y="512"/>
                  </a:lnTo>
                  <a:lnTo>
                    <a:pt x="2603" y="601"/>
                  </a:lnTo>
                  <a:lnTo>
                    <a:pt x="2648" y="713"/>
                  </a:lnTo>
                  <a:lnTo>
                    <a:pt x="2670" y="802"/>
                  </a:lnTo>
                  <a:lnTo>
                    <a:pt x="2670" y="913"/>
                  </a:lnTo>
                  <a:lnTo>
                    <a:pt x="2626" y="1046"/>
                  </a:lnTo>
                  <a:lnTo>
                    <a:pt x="2537" y="1158"/>
                  </a:lnTo>
                  <a:lnTo>
                    <a:pt x="2381" y="1380"/>
                  </a:lnTo>
                  <a:lnTo>
                    <a:pt x="2381" y="1424"/>
                  </a:lnTo>
                  <a:lnTo>
                    <a:pt x="2403" y="1469"/>
                  </a:lnTo>
                  <a:lnTo>
                    <a:pt x="2381" y="1536"/>
                  </a:lnTo>
                  <a:lnTo>
                    <a:pt x="2336" y="1647"/>
                  </a:lnTo>
                  <a:lnTo>
                    <a:pt x="2158" y="1869"/>
                  </a:lnTo>
                  <a:lnTo>
                    <a:pt x="1869" y="2203"/>
                  </a:lnTo>
                  <a:lnTo>
                    <a:pt x="1224" y="2937"/>
                  </a:lnTo>
                  <a:lnTo>
                    <a:pt x="1135" y="3026"/>
                  </a:lnTo>
                  <a:lnTo>
                    <a:pt x="1069" y="3093"/>
                  </a:lnTo>
                  <a:lnTo>
                    <a:pt x="1024" y="3093"/>
                  </a:lnTo>
                  <a:lnTo>
                    <a:pt x="980" y="3070"/>
                  </a:lnTo>
                  <a:lnTo>
                    <a:pt x="935" y="3004"/>
                  </a:lnTo>
                  <a:lnTo>
                    <a:pt x="624" y="2781"/>
                  </a:lnTo>
                  <a:lnTo>
                    <a:pt x="401" y="2581"/>
                  </a:lnTo>
                  <a:lnTo>
                    <a:pt x="312" y="2470"/>
                  </a:lnTo>
                  <a:lnTo>
                    <a:pt x="223" y="2336"/>
                  </a:lnTo>
                  <a:lnTo>
                    <a:pt x="131" y="2151"/>
                  </a:lnTo>
                  <a:lnTo>
                    <a:pt x="223" y="2225"/>
                  </a:lnTo>
                  <a:lnTo>
                    <a:pt x="490" y="2448"/>
                  </a:lnTo>
                  <a:lnTo>
                    <a:pt x="646" y="2581"/>
                  </a:lnTo>
                  <a:lnTo>
                    <a:pt x="735" y="2648"/>
                  </a:lnTo>
                  <a:lnTo>
                    <a:pt x="824" y="2692"/>
                  </a:lnTo>
                  <a:lnTo>
                    <a:pt x="868" y="2670"/>
                  </a:lnTo>
                  <a:lnTo>
                    <a:pt x="1580" y="1869"/>
                  </a:lnTo>
                  <a:lnTo>
                    <a:pt x="2247" y="1046"/>
                  </a:lnTo>
                  <a:lnTo>
                    <a:pt x="2247" y="1024"/>
                  </a:lnTo>
                  <a:lnTo>
                    <a:pt x="2225" y="1002"/>
                  </a:lnTo>
                  <a:lnTo>
                    <a:pt x="1529" y="453"/>
                  </a:lnTo>
                  <a:lnTo>
                    <a:pt x="1529" y="453"/>
                  </a:lnTo>
                  <a:lnTo>
                    <a:pt x="1625" y="357"/>
                  </a:lnTo>
                  <a:lnTo>
                    <a:pt x="1736" y="246"/>
                  </a:lnTo>
                  <a:lnTo>
                    <a:pt x="1869" y="157"/>
                  </a:lnTo>
                  <a:lnTo>
                    <a:pt x="2025" y="90"/>
                  </a:lnTo>
                  <a:close/>
                  <a:moveTo>
                    <a:pt x="2047" y="1"/>
                  </a:moveTo>
                  <a:lnTo>
                    <a:pt x="1958" y="23"/>
                  </a:lnTo>
                  <a:lnTo>
                    <a:pt x="1869" y="45"/>
                  </a:lnTo>
                  <a:lnTo>
                    <a:pt x="1714" y="157"/>
                  </a:lnTo>
                  <a:lnTo>
                    <a:pt x="1558" y="290"/>
                  </a:lnTo>
                  <a:lnTo>
                    <a:pt x="1447" y="424"/>
                  </a:lnTo>
                  <a:lnTo>
                    <a:pt x="1447" y="446"/>
                  </a:lnTo>
                  <a:lnTo>
                    <a:pt x="1469" y="468"/>
                  </a:lnTo>
                  <a:lnTo>
                    <a:pt x="2157" y="1010"/>
                  </a:lnTo>
                  <a:lnTo>
                    <a:pt x="2157" y="1010"/>
                  </a:lnTo>
                  <a:lnTo>
                    <a:pt x="1691" y="1602"/>
                  </a:lnTo>
                  <a:lnTo>
                    <a:pt x="1180" y="2203"/>
                  </a:lnTo>
                  <a:lnTo>
                    <a:pt x="1046" y="2359"/>
                  </a:lnTo>
                  <a:lnTo>
                    <a:pt x="913" y="2492"/>
                  </a:lnTo>
                  <a:lnTo>
                    <a:pt x="824" y="2559"/>
                  </a:lnTo>
                  <a:lnTo>
                    <a:pt x="779" y="2559"/>
                  </a:lnTo>
                  <a:lnTo>
                    <a:pt x="713" y="2537"/>
                  </a:lnTo>
                  <a:lnTo>
                    <a:pt x="646" y="2492"/>
                  </a:lnTo>
                  <a:lnTo>
                    <a:pt x="424" y="2314"/>
                  </a:lnTo>
                  <a:lnTo>
                    <a:pt x="223" y="2181"/>
                  </a:lnTo>
                  <a:lnTo>
                    <a:pt x="134" y="2114"/>
                  </a:lnTo>
                  <a:lnTo>
                    <a:pt x="68" y="2025"/>
                  </a:lnTo>
                  <a:lnTo>
                    <a:pt x="45" y="2003"/>
                  </a:lnTo>
                  <a:lnTo>
                    <a:pt x="1" y="2003"/>
                  </a:lnTo>
                  <a:lnTo>
                    <a:pt x="1" y="2047"/>
                  </a:lnTo>
                  <a:lnTo>
                    <a:pt x="201" y="2403"/>
                  </a:lnTo>
                  <a:lnTo>
                    <a:pt x="268" y="2514"/>
                  </a:lnTo>
                  <a:lnTo>
                    <a:pt x="335" y="2603"/>
                  </a:lnTo>
                  <a:lnTo>
                    <a:pt x="535" y="2781"/>
                  </a:lnTo>
                  <a:lnTo>
                    <a:pt x="779" y="3004"/>
                  </a:lnTo>
                  <a:lnTo>
                    <a:pt x="935" y="3115"/>
                  </a:lnTo>
                  <a:lnTo>
                    <a:pt x="1091" y="3182"/>
                  </a:lnTo>
                  <a:lnTo>
                    <a:pt x="1113" y="3159"/>
                  </a:lnTo>
                  <a:lnTo>
                    <a:pt x="1469" y="2781"/>
                  </a:lnTo>
                  <a:lnTo>
                    <a:pt x="1825" y="2381"/>
                  </a:lnTo>
                  <a:lnTo>
                    <a:pt x="2514" y="1558"/>
                  </a:lnTo>
                  <a:lnTo>
                    <a:pt x="2492" y="1536"/>
                  </a:lnTo>
                  <a:lnTo>
                    <a:pt x="2492" y="1447"/>
                  </a:lnTo>
                  <a:lnTo>
                    <a:pt x="2492" y="1380"/>
                  </a:lnTo>
                  <a:lnTo>
                    <a:pt x="2537" y="1291"/>
                  </a:lnTo>
                  <a:lnTo>
                    <a:pt x="2581" y="1224"/>
                  </a:lnTo>
                  <a:lnTo>
                    <a:pt x="2692" y="1046"/>
                  </a:lnTo>
                  <a:lnTo>
                    <a:pt x="2737" y="980"/>
                  </a:lnTo>
                  <a:lnTo>
                    <a:pt x="2759" y="891"/>
                  </a:lnTo>
                  <a:lnTo>
                    <a:pt x="2759" y="824"/>
                  </a:lnTo>
                  <a:lnTo>
                    <a:pt x="2737" y="757"/>
                  </a:lnTo>
                  <a:lnTo>
                    <a:pt x="2692" y="601"/>
                  </a:lnTo>
                  <a:lnTo>
                    <a:pt x="2603" y="468"/>
                  </a:lnTo>
                  <a:lnTo>
                    <a:pt x="2514" y="357"/>
                  </a:lnTo>
                  <a:lnTo>
                    <a:pt x="2425" y="223"/>
                  </a:lnTo>
                  <a:lnTo>
                    <a:pt x="2336" y="112"/>
                  </a:lnTo>
                  <a:lnTo>
                    <a:pt x="2270" y="68"/>
                  </a:lnTo>
                  <a:lnTo>
                    <a:pt x="2203" y="45"/>
                  </a:lnTo>
                  <a:lnTo>
                    <a:pt x="2136" y="23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9"/>
            <p:cNvSpPr/>
            <p:nvPr/>
          </p:nvSpPr>
          <p:spPr>
            <a:xfrm>
              <a:off x="4523975" y="4401425"/>
              <a:ext cx="8925" cy="14475"/>
            </a:xfrm>
            <a:custGeom>
              <a:avLst/>
              <a:gdLst/>
              <a:ahLst/>
              <a:cxnLst/>
              <a:rect l="l" t="t" r="r" b="b"/>
              <a:pathLst>
                <a:path w="357" h="579" extrusionOk="0">
                  <a:moveTo>
                    <a:pt x="22" y="0"/>
                  </a:moveTo>
                  <a:lnTo>
                    <a:pt x="0" y="23"/>
                  </a:lnTo>
                  <a:lnTo>
                    <a:pt x="0" y="45"/>
                  </a:lnTo>
                  <a:lnTo>
                    <a:pt x="22" y="67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289" y="534"/>
                  </a:lnTo>
                  <a:lnTo>
                    <a:pt x="312" y="556"/>
                  </a:lnTo>
                  <a:lnTo>
                    <a:pt x="334" y="579"/>
                  </a:lnTo>
                  <a:lnTo>
                    <a:pt x="356" y="556"/>
                  </a:lnTo>
                  <a:lnTo>
                    <a:pt x="356" y="534"/>
                  </a:lnTo>
                  <a:lnTo>
                    <a:pt x="111" y="45"/>
                  </a:lnTo>
                  <a:lnTo>
                    <a:pt x="67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9"/>
            <p:cNvSpPr/>
            <p:nvPr/>
          </p:nvSpPr>
          <p:spPr>
            <a:xfrm>
              <a:off x="4564000" y="4341375"/>
              <a:ext cx="2800" cy="8900"/>
            </a:xfrm>
            <a:custGeom>
              <a:avLst/>
              <a:gdLst/>
              <a:ahLst/>
              <a:cxnLst/>
              <a:rect l="l" t="t" r="r" b="b"/>
              <a:pathLst>
                <a:path w="112" h="356" extrusionOk="0">
                  <a:moveTo>
                    <a:pt x="1" y="0"/>
                  </a:moveTo>
                  <a:lnTo>
                    <a:pt x="1" y="45"/>
                  </a:lnTo>
                  <a:lnTo>
                    <a:pt x="23" y="89"/>
                  </a:lnTo>
                  <a:lnTo>
                    <a:pt x="23" y="156"/>
                  </a:lnTo>
                  <a:lnTo>
                    <a:pt x="1" y="289"/>
                  </a:lnTo>
                  <a:lnTo>
                    <a:pt x="1" y="311"/>
                  </a:lnTo>
                  <a:lnTo>
                    <a:pt x="23" y="334"/>
                  </a:lnTo>
                  <a:lnTo>
                    <a:pt x="45" y="356"/>
                  </a:lnTo>
                  <a:lnTo>
                    <a:pt x="67" y="334"/>
                  </a:lnTo>
                  <a:lnTo>
                    <a:pt x="90" y="245"/>
                  </a:lnTo>
                  <a:lnTo>
                    <a:pt x="112" y="178"/>
                  </a:lnTo>
                  <a:lnTo>
                    <a:pt x="90" y="111"/>
                  </a:lnTo>
                  <a:lnTo>
                    <a:pt x="67" y="22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9"/>
            <p:cNvSpPr/>
            <p:nvPr/>
          </p:nvSpPr>
          <p:spPr>
            <a:xfrm>
              <a:off x="4557325" y="4354700"/>
              <a:ext cx="4475" cy="6150"/>
            </a:xfrm>
            <a:custGeom>
              <a:avLst/>
              <a:gdLst/>
              <a:ahLst/>
              <a:cxnLst/>
              <a:rect l="l" t="t" r="r" b="b"/>
              <a:pathLst>
                <a:path w="179" h="246" extrusionOk="0">
                  <a:moveTo>
                    <a:pt x="134" y="1"/>
                  </a:moveTo>
                  <a:lnTo>
                    <a:pt x="112" y="23"/>
                  </a:lnTo>
                  <a:lnTo>
                    <a:pt x="1" y="179"/>
                  </a:lnTo>
                  <a:lnTo>
                    <a:pt x="1" y="223"/>
                  </a:lnTo>
                  <a:lnTo>
                    <a:pt x="23" y="246"/>
                  </a:lnTo>
                  <a:lnTo>
                    <a:pt x="67" y="246"/>
                  </a:lnTo>
                  <a:lnTo>
                    <a:pt x="179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9"/>
            <p:cNvSpPr/>
            <p:nvPr/>
          </p:nvSpPr>
          <p:spPr>
            <a:xfrm>
              <a:off x="4559550" y="4360825"/>
              <a:ext cx="6700" cy="11700"/>
            </a:xfrm>
            <a:custGeom>
              <a:avLst/>
              <a:gdLst/>
              <a:ahLst/>
              <a:cxnLst/>
              <a:rect l="l" t="t" r="r" b="b"/>
              <a:pathLst>
                <a:path w="268" h="468" extrusionOk="0">
                  <a:moveTo>
                    <a:pt x="23" y="1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201" y="445"/>
                  </a:lnTo>
                  <a:lnTo>
                    <a:pt x="223" y="468"/>
                  </a:lnTo>
                  <a:lnTo>
                    <a:pt x="268" y="468"/>
                  </a:lnTo>
                  <a:lnTo>
                    <a:pt x="268" y="423"/>
                  </a:lnTo>
                  <a:lnTo>
                    <a:pt x="67" y="23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" name="Google Shape;778;p29"/>
          <p:cNvGrpSpPr/>
          <p:nvPr/>
        </p:nvGrpSpPr>
        <p:grpSpPr>
          <a:xfrm>
            <a:off x="4056026" y="4820986"/>
            <a:ext cx="1115223" cy="505646"/>
            <a:chOff x="-889965" y="517131"/>
            <a:chExt cx="2215821" cy="1003863"/>
          </a:xfrm>
        </p:grpSpPr>
        <p:sp>
          <p:nvSpPr>
            <p:cNvPr id="779" name="Google Shape;779;p29"/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780" name="Google Shape;780;p29"/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781" name="Google Shape;781;p29"/>
          <p:cNvGrpSpPr/>
          <p:nvPr/>
        </p:nvGrpSpPr>
        <p:grpSpPr>
          <a:xfrm>
            <a:off x="8424010" y="410039"/>
            <a:ext cx="249392" cy="264900"/>
            <a:chOff x="3861700" y="5390125"/>
            <a:chExt cx="35600" cy="37825"/>
          </a:xfrm>
        </p:grpSpPr>
        <p:sp>
          <p:nvSpPr>
            <p:cNvPr id="782" name="Google Shape;782;p29"/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9"/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9"/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9"/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9"/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9"/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ullet list 3">
  <p:cSld name="CUSTOM_20">
    <p:spTree>
      <p:nvGrpSpPr>
        <p:cNvPr id="1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53"/>
          <p:cNvSpPr/>
          <p:nvPr/>
        </p:nvSpPr>
        <p:spPr>
          <a:xfrm>
            <a:off x="11720" y="0"/>
            <a:ext cx="9120584" cy="5160644"/>
          </a:xfrm>
          <a:custGeom>
            <a:avLst/>
            <a:gdLst/>
            <a:ahLst/>
            <a:cxnLst/>
            <a:rect l="l" t="t" r="r" b="b"/>
            <a:pathLst>
              <a:path w="12160778" h="6857999" extrusionOk="0">
                <a:moveTo>
                  <a:pt x="11861789" y="0"/>
                </a:moveTo>
                <a:lnTo>
                  <a:pt x="11861789" y="8784"/>
                </a:lnTo>
                <a:lnTo>
                  <a:pt x="11527122" y="8784"/>
                </a:lnTo>
                <a:lnTo>
                  <a:pt x="11527122" y="0"/>
                </a:lnTo>
                <a:lnTo>
                  <a:pt x="11510898" y="0"/>
                </a:lnTo>
                <a:lnTo>
                  <a:pt x="11510898" y="8784"/>
                </a:lnTo>
                <a:lnTo>
                  <a:pt x="11176243" y="8784"/>
                </a:lnTo>
                <a:lnTo>
                  <a:pt x="11176243" y="0"/>
                </a:lnTo>
                <a:lnTo>
                  <a:pt x="11160029" y="0"/>
                </a:lnTo>
                <a:lnTo>
                  <a:pt x="11160029" y="8784"/>
                </a:lnTo>
                <a:lnTo>
                  <a:pt x="10825363" y="8784"/>
                </a:lnTo>
                <a:lnTo>
                  <a:pt x="10825363" y="0"/>
                </a:lnTo>
                <a:lnTo>
                  <a:pt x="10809160" y="0"/>
                </a:lnTo>
                <a:lnTo>
                  <a:pt x="10809160" y="8784"/>
                </a:lnTo>
                <a:lnTo>
                  <a:pt x="10474483" y="8784"/>
                </a:lnTo>
                <a:lnTo>
                  <a:pt x="10474483" y="0"/>
                </a:lnTo>
                <a:lnTo>
                  <a:pt x="10458269" y="0"/>
                </a:lnTo>
                <a:lnTo>
                  <a:pt x="10458269" y="8784"/>
                </a:lnTo>
                <a:lnTo>
                  <a:pt x="10123603" y="8784"/>
                </a:lnTo>
                <a:lnTo>
                  <a:pt x="10123603" y="0"/>
                </a:lnTo>
                <a:lnTo>
                  <a:pt x="10107390" y="0"/>
                </a:lnTo>
                <a:lnTo>
                  <a:pt x="10107390" y="8784"/>
                </a:lnTo>
                <a:lnTo>
                  <a:pt x="9772734" y="8784"/>
                </a:lnTo>
                <a:lnTo>
                  <a:pt x="9772734" y="0"/>
                </a:lnTo>
                <a:lnTo>
                  <a:pt x="9756520" y="0"/>
                </a:lnTo>
                <a:lnTo>
                  <a:pt x="9756520" y="8784"/>
                </a:lnTo>
                <a:lnTo>
                  <a:pt x="9421844" y="8784"/>
                </a:lnTo>
                <a:lnTo>
                  <a:pt x="9421844" y="0"/>
                </a:lnTo>
                <a:lnTo>
                  <a:pt x="9405630" y="0"/>
                </a:lnTo>
                <a:lnTo>
                  <a:pt x="9405630" y="8784"/>
                </a:lnTo>
                <a:lnTo>
                  <a:pt x="9070974" y="8784"/>
                </a:lnTo>
                <a:lnTo>
                  <a:pt x="9070974" y="0"/>
                </a:lnTo>
                <a:lnTo>
                  <a:pt x="9054761" y="0"/>
                </a:lnTo>
                <a:lnTo>
                  <a:pt x="9054761" y="8784"/>
                </a:lnTo>
                <a:lnTo>
                  <a:pt x="8720094" y="8784"/>
                </a:lnTo>
                <a:lnTo>
                  <a:pt x="8720094" y="0"/>
                </a:lnTo>
                <a:lnTo>
                  <a:pt x="8703881" y="0"/>
                </a:lnTo>
                <a:lnTo>
                  <a:pt x="8703881" y="8784"/>
                </a:lnTo>
                <a:lnTo>
                  <a:pt x="8369204" y="8784"/>
                </a:lnTo>
                <a:lnTo>
                  <a:pt x="8369204" y="0"/>
                </a:lnTo>
                <a:lnTo>
                  <a:pt x="8352990" y="0"/>
                </a:lnTo>
                <a:lnTo>
                  <a:pt x="8352990" y="8784"/>
                </a:lnTo>
                <a:lnTo>
                  <a:pt x="8018335" y="8784"/>
                </a:lnTo>
                <a:lnTo>
                  <a:pt x="8018335" y="0"/>
                </a:lnTo>
                <a:lnTo>
                  <a:pt x="8002121" y="0"/>
                </a:lnTo>
                <a:lnTo>
                  <a:pt x="8002121" y="8784"/>
                </a:lnTo>
                <a:lnTo>
                  <a:pt x="7667444" y="8784"/>
                </a:lnTo>
                <a:lnTo>
                  <a:pt x="7667444" y="0"/>
                </a:lnTo>
                <a:lnTo>
                  <a:pt x="7651231" y="0"/>
                </a:lnTo>
                <a:lnTo>
                  <a:pt x="7651231" y="8784"/>
                </a:lnTo>
                <a:lnTo>
                  <a:pt x="7316575" y="8784"/>
                </a:lnTo>
                <a:lnTo>
                  <a:pt x="7316575" y="0"/>
                </a:lnTo>
                <a:lnTo>
                  <a:pt x="7300361" y="0"/>
                </a:lnTo>
                <a:lnTo>
                  <a:pt x="7300361" y="8784"/>
                </a:lnTo>
                <a:lnTo>
                  <a:pt x="6965695" y="8784"/>
                </a:lnTo>
                <a:lnTo>
                  <a:pt x="6965695" y="0"/>
                </a:lnTo>
                <a:lnTo>
                  <a:pt x="6949482" y="0"/>
                </a:lnTo>
                <a:lnTo>
                  <a:pt x="6949482" y="8784"/>
                </a:lnTo>
                <a:lnTo>
                  <a:pt x="6614805" y="8784"/>
                </a:lnTo>
                <a:lnTo>
                  <a:pt x="6614805" y="0"/>
                </a:lnTo>
                <a:lnTo>
                  <a:pt x="6598602" y="0"/>
                </a:lnTo>
                <a:lnTo>
                  <a:pt x="6598602" y="8784"/>
                </a:lnTo>
                <a:lnTo>
                  <a:pt x="6263936" y="8784"/>
                </a:lnTo>
                <a:lnTo>
                  <a:pt x="6263936" y="0"/>
                </a:lnTo>
                <a:lnTo>
                  <a:pt x="6247722" y="0"/>
                </a:lnTo>
                <a:lnTo>
                  <a:pt x="6247722" y="8784"/>
                </a:lnTo>
                <a:lnTo>
                  <a:pt x="5913056" y="8784"/>
                </a:lnTo>
                <a:lnTo>
                  <a:pt x="5913056" y="0"/>
                </a:lnTo>
                <a:lnTo>
                  <a:pt x="5896842" y="0"/>
                </a:lnTo>
                <a:lnTo>
                  <a:pt x="5896842" y="8784"/>
                </a:lnTo>
                <a:lnTo>
                  <a:pt x="5562176" y="8784"/>
                </a:lnTo>
                <a:lnTo>
                  <a:pt x="5562176" y="0"/>
                </a:lnTo>
                <a:lnTo>
                  <a:pt x="5545973" y="0"/>
                </a:lnTo>
                <a:lnTo>
                  <a:pt x="5545973" y="8784"/>
                </a:lnTo>
                <a:lnTo>
                  <a:pt x="5211307" y="8784"/>
                </a:lnTo>
                <a:lnTo>
                  <a:pt x="5211307" y="0"/>
                </a:lnTo>
                <a:lnTo>
                  <a:pt x="5195083" y="0"/>
                </a:lnTo>
                <a:lnTo>
                  <a:pt x="5195083" y="8784"/>
                </a:lnTo>
                <a:lnTo>
                  <a:pt x="4860416" y="8784"/>
                </a:lnTo>
                <a:lnTo>
                  <a:pt x="4860416" y="0"/>
                </a:lnTo>
                <a:lnTo>
                  <a:pt x="4844203" y="0"/>
                </a:lnTo>
                <a:lnTo>
                  <a:pt x="4844203" y="8784"/>
                </a:lnTo>
                <a:lnTo>
                  <a:pt x="4509547" y="8784"/>
                </a:lnTo>
                <a:lnTo>
                  <a:pt x="4509547" y="0"/>
                </a:lnTo>
                <a:lnTo>
                  <a:pt x="4493333" y="0"/>
                </a:lnTo>
                <a:lnTo>
                  <a:pt x="4493333" y="8784"/>
                </a:lnTo>
                <a:lnTo>
                  <a:pt x="4158667" y="8784"/>
                </a:lnTo>
                <a:lnTo>
                  <a:pt x="4158667" y="0"/>
                </a:lnTo>
                <a:lnTo>
                  <a:pt x="4142443" y="0"/>
                </a:lnTo>
                <a:lnTo>
                  <a:pt x="4142443" y="8784"/>
                </a:lnTo>
                <a:lnTo>
                  <a:pt x="3807777" y="8784"/>
                </a:lnTo>
                <a:lnTo>
                  <a:pt x="3807777" y="0"/>
                </a:lnTo>
                <a:lnTo>
                  <a:pt x="3791574" y="0"/>
                </a:lnTo>
                <a:lnTo>
                  <a:pt x="3791574" y="8784"/>
                </a:lnTo>
                <a:lnTo>
                  <a:pt x="3456908" y="8784"/>
                </a:lnTo>
                <a:lnTo>
                  <a:pt x="3456908" y="0"/>
                </a:lnTo>
                <a:lnTo>
                  <a:pt x="3440683" y="0"/>
                </a:lnTo>
                <a:lnTo>
                  <a:pt x="3440683" y="8784"/>
                </a:lnTo>
                <a:lnTo>
                  <a:pt x="3106028" y="8784"/>
                </a:lnTo>
                <a:lnTo>
                  <a:pt x="3106028" y="0"/>
                </a:lnTo>
                <a:lnTo>
                  <a:pt x="3089814" y="0"/>
                </a:lnTo>
                <a:lnTo>
                  <a:pt x="3089814" y="8784"/>
                </a:lnTo>
                <a:lnTo>
                  <a:pt x="2755148" y="8784"/>
                </a:lnTo>
                <a:lnTo>
                  <a:pt x="2755148" y="0"/>
                </a:lnTo>
                <a:lnTo>
                  <a:pt x="2738934" y="0"/>
                </a:lnTo>
                <a:lnTo>
                  <a:pt x="2738934" y="8784"/>
                </a:lnTo>
                <a:lnTo>
                  <a:pt x="2404268" y="8784"/>
                </a:lnTo>
                <a:lnTo>
                  <a:pt x="2404268" y="0"/>
                </a:lnTo>
                <a:lnTo>
                  <a:pt x="2388055" y="0"/>
                </a:lnTo>
                <a:lnTo>
                  <a:pt x="2388055" y="8784"/>
                </a:lnTo>
                <a:lnTo>
                  <a:pt x="2053388" y="8784"/>
                </a:lnTo>
                <a:lnTo>
                  <a:pt x="2053388" y="0"/>
                </a:lnTo>
                <a:lnTo>
                  <a:pt x="2037175" y="0"/>
                </a:lnTo>
                <a:lnTo>
                  <a:pt x="2037175" y="8784"/>
                </a:lnTo>
                <a:lnTo>
                  <a:pt x="1702509" y="8784"/>
                </a:lnTo>
                <a:lnTo>
                  <a:pt x="1702509" y="0"/>
                </a:lnTo>
                <a:lnTo>
                  <a:pt x="1686295" y="0"/>
                </a:lnTo>
                <a:lnTo>
                  <a:pt x="1686295" y="8784"/>
                </a:lnTo>
                <a:lnTo>
                  <a:pt x="1351629" y="8784"/>
                </a:lnTo>
                <a:lnTo>
                  <a:pt x="1351629" y="0"/>
                </a:lnTo>
                <a:lnTo>
                  <a:pt x="1335415" y="0"/>
                </a:lnTo>
                <a:lnTo>
                  <a:pt x="1335415" y="8784"/>
                </a:lnTo>
                <a:lnTo>
                  <a:pt x="1000749" y="8784"/>
                </a:lnTo>
                <a:lnTo>
                  <a:pt x="1000749" y="0"/>
                </a:lnTo>
                <a:lnTo>
                  <a:pt x="984535" y="0"/>
                </a:lnTo>
                <a:lnTo>
                  <a:pt x="984535" y="8784"/>
                </a:lnTo>
                <a:lnTo>
                  <a:pt x="649880" y="8784"/>
                </a:lnTo>
                <a:lnTo>
                  <a:pt x="649880" y="0"/>
                </a:lnTo>
                <a:lnTo>
                  <a:pt x="633655" y="0"/>
                </a:lnTo>
                <a:lnTo>
                  <a:pt x="633655" y="8784"/>
                </a:lnTo>
                <a:lnTo>
                  <a:pt x="299000" y="8784"/>
                </a:lnTo>
                <a:lnTo>
                  <a:pt x="299000" y="0"/>
                </a:lnTo>
                <a:lnTo>
                  <a:pt x="282776" y="0"/>
                </a:lnTo>
                <a:lnTo>
                  <a:pt x="282776" y="8784"/>
                </a:lnTo>
                <a:lnTo>
                  <a:pt x="0" y="8784"/>
                </a:lnTo>
                <a:lnTo>
                  <a:pt x="0" y="22489"/>
                </a:lnTo>
                <a:lnTo>
                  <a:pt x="282776" y="22489"/>
                </a:lnTo>
                <a:lnTo>
                  <a:pt x="282776" y="305593"/>
                </a:lnTo>
                <a:lnTo>
                  <a:pt x="0" y="305593"/>
                </a:lnTo>
                <a:lnTo>
                  <a:pt x="0" y="319309"/>
                </a:lnTo>
                <a:lnTo>
                  <a:pt x="282776" y="319309"/>
                </a:lnTo>
                <a:lnTo>
                  <a:pt x="282776" y="602413"/>
                </a:lnTo>
                <a:lnTo>
                  <a:pt x="0" y="602413"/>
                </a:lnTo>
                <a:lnTo>
                  <a:pt x="0" y="616129"/>
                </a:lnTo>
                <a:lnTo>
                  <a:pt x="282776" y="616129"/>
                </a:lnTo>
                <a:lnTo>
                  <a:pt x="282776" y="899223"/>
                </a:lnTo>
                <a:lnTo>
                  <a:pt x="0" y="899223"/>
                </a:lnTo>
                <a:lnTo>
                  <a:pt x="0" y="912939"/>
                </a:lnTo>
                <a:lnTo>
                  <a:pt x="282776" y="912939"/>
                </a:lnTo>
                <a:lnTo>
                  <a:pt x="282776" y="1196033"/>
                </a:lnTo>
                <a:lnTo>
                  <a:pt x="0" y="1196033"/>
                </a:lnTo>
                <a:lnTo>
                  <a:pt x="0" y="1209749"/>
                </a:lnTo>
                <a:lnTo>
                  <a:pt x="282776" y="1209749"/>
                </a:lnTo>
                <a:lnTo>
                  <a:pt x="282776" y="1492853"/>
                </a:lnTo>
                <a:lnTo>
                  <a:pt x="0" y="1492853"/>
                </a:lnTo>
                <a:lnTo>
                  <a:pt x="0" y="1506569"/>
                </a:lnTo>
                <a:lnTo>
                  <a:pt x="282776" y="1506569"/>
                </a:lnTo>
                <a:lnTo>
                  <a:pt x="282776" y="1789662"/>
                </a:lnTo>
                <a:lnTo>
                  <a:pt x="0" y="1789662"/>
                </a:lnTo>
                <a:lnTo>
                  <a:pt x="0" y="1803378"/>
                </a:lnTo>
                <a:lnTo>
                  <a:pt x="282776" y="1803378"/>
                </a:lnTo>
                <a:lnTo>
                  <a:pt x="282776" y="2086472"/>
                </a:lnTo>
                <a:lnTo>
                  <a:pt x="0" y="2086472"/>
                </a:lnTo>
                <a:lnTo>
                  <a:pt x="0" y="2100188"/>
                </a:lnTo>
                <a:lnTo>
                  <a:pt x="282776" y="2100188"/>
                </a:lnTo>
                <a:lnTo>
                  <a:pt x="282776" y="2383292"/>
                </a:lnTo>
                <a:lnTo>
                  <a:pt x="0" y="2383292"/>
                </a:lnTo>
                <a:lnTo>
                  <a:pt x="0" y="2397008"/>
                </a:lnTo>
                <a:lnTo>
                  <a:pt x="282776" y="2397008"/>
                </a:lnTo>
                <a:lnTo>
                  <a:pt x="282776" y="2680112"/>
                </a:lnTo>
                <a:lnTo>
                  <a:pt x="0" y="2680112"/>
                </a:lnTo>
                <a:lnTo>
                  <a:pt x="0" y="2693828"/>
                </a:lnTo>
                <a:lnTo>
                  <a:pt x="282776" y="2693828"/>
                </a:lnTo>
                <a:lnTo>
                  <a:pt x="282776" y="2976922"/>
                </a:lnTo>
                <a:lnTo>
                  <a:pt x="0" y="2976922"/>
                </a:lnTo>
                <a:lnTo>
                  <a:pt x="0" y="2990638"/>
                </a:lnTo>
                <a:lnTo>
                  <a:pt x="282776" y="2990638"/>
                </a:lnTo>
                <a:lnTo>
                  <a:pt x="282776" y="3273742"/>
                </a:lnTo>
                <a:lnTo>
                  <a:pt x="0" y="3273742"/>
                </a:lnTo>
                <a:lnTo>
                  <a:pt x="0" y="3287447"/>
                </a:lnTo>
                <a:lnTo>
                  <a:pt x="282776" y="3287447"/>
                </a:lnTo>
                <a:lnTo>
                  <a:pt x="282776" y="3570541"/>
                </a:lnTo>
                <a:lnTo>
                  <a:pt x="0" y="3570541"/>
                </a:lnTo>
                <a:lnTo>
                  <a:pt x="0" y="3584257"/>
                </a:lnTo>
                <a:lnTo>
                  <a:pt x="282776" y="3584257"/>
                </a:lnTo>
                <a:lnTo>
                  <a:pt x="282776" y="3867361"/>
                </a:lnTo>
                <a:lnTo>
                  <a:pt x="0" y="3867361"/>
                </a:lnTo>
                <a:lnTo>
                  <a:pt x="0" y="3881088"/>
                </a:lnTo>
                <a:lnTo>
                  <a:pt x="282776" y="3881088"/>
                </a:lnTo>
                <a:lnTo>
                  <a:pt x="282776" y="4164171"/>
                </a:lnTo>
                <a:lnTo>
                  <a:pt x="0" y="4164171"/>
                </a:lnTo>
                <a:lnTo>
                  <a:pt x="0" y="4177897"/>
                </a:lnTo>
                <a:lnTo>
                  <a:pt x="282776" y="4177897"/>
                </a:lnTo>
                <a:lnTo>
                  <a:pt x="282776" y="4460991"/>
                </a:lnTo>
                <a:lnTo>
                  <a:pt x="0" y="4460991"/>
                </a:lnTo>
                <a:lnTo>
                  <a:pt x="0" y="4474707"/>
                </a:lnTo>
                <a:lnTo>
                  <a:pt x="282776" y="4474707"/>
                </a:lnTo>
                <a:lnTo>
                  <a:pt x="282776" y="4757811"/>
                </a:lnTo>
                <a:lnTo>
                  <a:pt x="0" y="4757811"/>
                </a:lnTo>
                <a:lnTo>
                  <a:pt x="0" y="4771527"/>
                </a:lnTo>
                <a:lnTo>
                  <a:pt x="282776" y="4771527"/>
                </a:lnTo>
                <a:lnTo>
                  <a:pt x="282776" y="5054610"/>
                </a:lnTo>
                <a:lnTo>
                  <a:pt x="0" y="5054610"/>
                </a:lnTo>
                <a:lnTo>
                  <a:pt x="0" y="5068337"/>
                </a:lnTo>
                <a:lnTo>
                  <a:pt x="282776" y="5068337"/>
                </a:lnTo>
                <a:lnTo>
                  <a:pt x="282776" y="5351441"/>
                </a:lnTo>
                <a:lnTo>
                  <a:pt x="0" y="5351441"/>
                </a:lnTo>
                <a:lnTo>
                  <a:pt x="0" y="5365157"/>
                </a:lnTo>
                <a:lnTo>
                  <a:pt x="282776" y="5365157"/>
                </a:lnTo>
                <a:lnTo>
                  <a:pt x="282776" y="5648250"/>
                </a:lnTo>
                <a:lnTo>
                  <a:pt x="0" y="5648250"/>
                </a:lnTo>
                <a:lnTo>
                  <a:pt x="0" y="5661966"/>
                </a:lnTo>
                <a:lnTo>
                  <a:pt x="282776" y="5661966"/>
                </a:lnTo>
                <a:lnTo>
                  <a:pt x="282776" y="5945060"/>
                </a:lnTo>
                <a:lnTo>
                  <a:pt x="0" y="5945060"/>
                </a:lnTo>
                <a:lnTo>
                  <a:pt x="0" y="5958776"/>
                </a:lnTo>
                <a:lnTo>
                  <a:pt x="282776" y="5958776"/>
                </a:lnTo>
                <a:lnTo>
                  <a:pt x="282776" y="6241880"/>
                </a:lnTo>
                <a:lnTo>
                  <a:pt x="0" y="6241880"/>
                </a:lnTo>
                <a:lnTo>
                  <a:pt x="0" y="6255596"/>
                </a:lnTo>
                <a:lnTo>
                  <a:pt x="282776" y="6255596"/>
                </a:lnTo>
                <a:lnTo>
                  <a:pt x="282776" y="6538690"/>
                </a:lnTo>
                <a:lnTo>
                  <a:pt x="0" y="6538690"/>
                </a:lnTo>
                <a:lnTo>
                  <a:pt x="0" y="6552406"/>
                </a:lnTo>
                <a:lnTo>
                  <a:pt x="282776" y="6552406"/>
                </a:lnTo>
                <a:lnTo>
                  <a:pt x="282776" y="6835499"/>
                </a:lnTo>
                <a:lnTo>
                  <a:pt x="0" y="6835499"/>
                </a:lnTo>
                <a:lnTo>
                  <a:pt x="0" y="6849215"/>
                </a:lnTo>
                <a:lnTo>
                  <a:pt x="282776" y="6849215"/>
                </a:lnTo>
                <a:lnTo>
                  <a:pt x="282776" y="6857999"/>
                </a:lnTo>
                <a:lnTo>
                  <a:pt x="299000" y="6857999"/>
                </a:lnTo>
                <a:lnTo>
                  <a:pt x="299000" y="6849215"/>
                </a:lnTo>
                <a:lnTo>
                  <a:pt x="633655" y="6849215"/>
                </a:lnTo>
                <a:lnTo>
                  <a:pt x="633655" y="6857999"/>
                </a:lnTo>
                <a:lnTo>
                  <a:pt x="649880" y="6857999"/>
                </a:lnTo>
                <a:lnTo>
                  <a:pt x="649880" y="6849215"/>
                </a:lnTo>
                <a:lnTo>
                  <a:pt x="984535" y="6849215"/>
                </a:lnTo>
                <a:lnTo>
                  <a:pt x="984535" y="6857999"/>
                </a:lnTo>
                <a:lnTo>
                  <a:pt x="1000749" y="6857999"/>
                </a:lnTo>
                <a:lnTo>
                  <a:pt x="1000749" y="6849215"/>
                </a:lnTo>
                <a:lnTo>
                  <a:pt x="1335415" y="6849215"/>
                </a:lnTo>
                <a:lnTo>
                  <a:pt x="1335415" y="6857999"/>
                </a:lnTo>
                <a:lnTo>
                  <a:pt x="1351629" y="6857999"/>
                </a:lnTo>
                <a:lnTo>
                  <a:pt x="1351629" y="6849215"/>
                </a:lnTo>
                <a:lnTo>
                  <a:pt x="1686295" y="6849215"/>
                </a:lnTo>
                <a:lnTo>
                  <a:pt x="1686295" y="6857999"/>
                </a:lnTo>
                <a:lnTo>
                  <a:pt x="1702509" y="6857999"/>
                </a:lnTo>
                <a:lnTo>
                  <a:pt x="1702509" y="6849215"/>
                </a:lnTo>
                <a:lnTo>
                  <a:pt x="2037175" y="6849215"/>
                </a:lnTo>
                <a:lnTo>
                  <a:pt x="2037175" y="6857999"/>
                </a:lnTo>
                <a:lnTo>
                  <a:pt x="2053388" y="6857999"/>
                </a:lnTo>
                <a:lnTo>
                  <a:pt x="2053388" y="6849215"/>
                </a:lnTo>
                <a:lnTo>
                  <a:pt x="2388055" y="6849215"/>
                </a:lnTo>
                <a:lnTo>
                  <a:pt x="2388055" y="6857999"/>
                </a:lnTo>
                <a:lnTo>
                  <a:pt x="2404268" y="6857999"/>
                </a:lnTo>
                <a:lnTo>
                  <a:pt x="2404268" y="6849215"/>
                </a:lnTo>
                <a:lnTo>
                  <a:pt x="2738934" y="6849215"/>
                </a:lnTo>
                <a:lnTo>
                  <a:pt x="2738934" y="6857999"/>
                </a:lnTo>
                <a:lnTo>
                  <a:pt x="2755148" y="6857999"/>
                </a:lnTo>
                <a:lnTo>
                  <a:pt x="2755148" y="6849215"/>
                </a:lnTo>
                <a:lnTo>
                  <a:pt x="3089814" y="6849215"/>
                </a:lnTo>
                <a:lnTo>
                  <a:pt x="3089814" y="6857999"/>
                </a:lnTo>
                <a:lnTo>
                  <a:pt x="3106028" y="6857999"/>
                </a:lnTo>
                <a:lnTo>
                  <a:pt x="3106028" y="6849215"/>
                </a:lnTo>
                <a:lnTo>
                  <a:pt x="3440683" y="6849215"/>
                </a:lnTo>
                <a:lnTo>
                  <a:pt x="3440683" y="6857999"/>
                </a:lnTo>
                <a:lnTo>
                  <a:pt x="3456908" y="6857999"/>
                </a:lnTo>
                <a:lnTo>
                  <a:pt x="3456908" y="6849215"/>
                </a:lnTo>
                <a:lnTo>
                  <a:pt x="3791574" y="6849215"/>
                </a:lnTo>
                <a:lnTo>
                  <a:pt x="3791574" y="6857999"/>
                </a:lnTo>
                <a:lnTo>
                  <a:pt x="3807777" y="6857999"/>
                </a:lnTo>
                <a:lnTo>
                  <a:pt x="3807777" y="6849215"/>
                </a:lnTo>
                <a:lnTo>
                  <a:pt x="4142443" y="6849215"/>
                </a:lnTo>
                <a:lnTo>
                  <a:pt x="4142443" y="6857999"/>
                </a:lnTo>
                <a:lnTo>
                  <a:pt x="4158667" y="6857999"/>
                </a:lnTo>
                <a:lnTo>
                  <a:pt x="4158667" y="6849215"/>
                </a:lnTo>
                <a:lnTo>
                  <a:pt x="4493333" y="6849215"/>
                </a:lnTo>
                <a:lnTo>
                  <a:pt x="4493333" y="6857999"/>
                </a:lnTo>
                <a:lnTo>
                  <a:pt x="4509547" y="6857999"/>
                </a:lnTo>
                <a:lnTo>
                  <a:pt x="4509547" y="6849215"/>
                </a:lnTo>
                <a:lnTo>
                  <a:pt x="4844203" y="6849215"/>
                </a:lnTo>
                <a:lnTo>
                  <a:pt x="4844203" y="6857999"/>
                </a:lnTo>
                <a:lnTo>
                  <a:pt x="4860416" y="6857999"/>
                </a:lnTo>
                <a:lnTo>
                  <a:pt x="4860416" y="6849215"/>
                </a:lnTo>
                <a:lnTo>
                  <a:pt x="5195083" y="6849215"/>
                </a:lnTo>
                <a:lnTo>
                  <a:pt x="5195083" y="6857999"/>
                </a:lnTo>
                <a:lnTo>
                  <a:pt x="5211307" y="6857999"/>
                </a:lnTo>
                <a:lnTo>
                  <a:pt x="5211307" y="6849215"/>
                </a:lnTo>
                <a:lnTo>
                  <a:pt x="5545973" y="6849215"/>
                </a:lnTo>
                <a:lnTo>
                  <a:pt x="5545973" y="6857999"/>
                </a:lnTo>
                <a:lnTo>
                  <a:pt x="5562176" y="6857999"/>
                </a:lnTo>
                <a:lnTo>
                  <a:pt x="5562176" y="6849215"/>
                </a:lnTo>
                <a:lnTo>
                  <a:pt x="5896842" y="6849215"/>
                </a:lnTo>
                <a:lnTo>
                  <a:pt x="5896842" y="6857999"/>
                </a:lnTo>
                <a:lnTo>
                  <a:pt x="5913056" y="6857999"/>
                </a:lnTo>
                <a:lnTo>
                  <a:pt x="5913056" y="6849215"/>
                </a:lnTo>
                <a:lnTo>
                  <a:pt x="6247722" y="6849215"/>
                </a:lnTo>
                <a:lnTo>
                  <a:pt x="6247722" y="6857999"/>
                </a:lnTo>
                <a:lnTo>
                  <a:pt x="6263936" y="6857999"/>
                </a:lnTo>
                <a:lnTo>
                  <a:pt x="6263936" y="6849215"/>
                </a:lnTo>
                <a:lnTo>
                  <a:pt x="6598602" y="6849215"/>
                </a:lnTo>
                <a:lnTo>
                  <a:pt x="6598602" y="6857999"/>
                </a:lnTo>
                <a:lnTo>
                  <a:pt x="6614805" y="6857999"/>
                </a:lnTo>
                <a:lnTo>
                  <a:pt x="6614805" y="6849215"/>
                </a:lnTo>
                <a:lnTo>
                  <a:pt x="6949482" y="6849215"/>
                </a:lnTo>
                <a:lnTo>
                  <a:pt x="6949482" y="6857999"/>
                </a:lnTo>
                <a:lnTo>
                  <a:pt x="6965695" y="6857999"/>
                </a:lnTo>
                <a:lnTo>
                  <a:pt x="6965695" y="6849215"/>
                </a:lnTo>
                <a:lnTo>
                  <a:pt x="7300361" y="6849215"/>
                </a:lnTo>
                <a:lnTo>
                  <a:pt x="7300361" y="6857999"/>
                </a:lnTo>
                <a:lnTo>
                  <a:pt x="7316575" y="6857999"/>
                </a:lnTo>
                <a:lnTo>
                  <a:pt x="7316575" y="6849215"/>
                </a:lnTo>
                <a:lnTo>
                  <a:pt x="7651231" y="6849215"/>
                </a:lnTo>
                <a:lnTo>
                  <a:pt x="7651231" y="6857999"/>
                </a:lnTo>
                <a:lnTo>
                  <a:pt x="7667444" y="6857999"/>
                </a:lnTo>
                <a:lnTo>
                  <a:pt x="7667444" y="6849215"/>
                </a:lnTo>
                <a:lnTo>
                  <a:pt x="8002121" y="6849215"/>
                </a:lnTo>
                <a:lnTo>
                  <a:pt x="8002121" y="6857999"/>
                </a:lnTo>
                <a:lnTo>
                  <a:pt x="8018335" y="6857999"/>
                </a:lnTo>
                <a:lnTo>
                  <a:pt x="8018335" y="6849215"/>
                </a:lnTo>
                <a:lnTo>
                  <a:pt x="8352990" y="6849215"/>
                </a:lnTo>
                <a:lnTo>
                  <a:pt x="8352990" y="6857999"/>
                </a:lnTo>
                <a:lnTo>
                  <a:pt x="8369204" y="6857999"/>
                </a:lnTo>
                <a:lnTo>
                  <a:pt x="8369204" y="6849215"/>
                </a:lnTo>
                <a:lnTo>
                  <a:pt x="8703881" y="6849215"/>
                </a:lnTo>
                <a:lnTo>
                  <a:pt x="8703881" y="6857999"/>
                </a:lnTo>
                <a:lnTo>
                  <a:pt x="8720094" y="6857999"/>
                </a:lnTo>
                <a:lnTo>
                  <a:pt x="8720094" y="6849215"/>
                </a:lnTo>
                <a:lnTo>
                  <a:pt x="9054761" y="6849215"/>
                </a:lnTo>
                <a:lnTo>
                  <a:pt x="9054761" y="6857999"/>
                </a:lnTo>
                <a:lnTo>
                  <a:pt x="9070974" y="6857999"/>
                </a:lnTo>
                <a:lnTo>
                  <a:pt x="9070974" y="6849215"/>
                </a:lnTo>
                <a:lnTo>
                  <a:pt x="9405630" y="6849215"/>
                </a:lnTo>
                <a:lnTo>
                  <a:pt x="9405630" y="6857999"/>
                </a:lnTo>
                <a:lnTo>
                  <a:pt x="9421844" y="6857999"/>
                </a:lnTo>
                <a:lnTo>
                  <a:pt x="9421844" y="6849215"/>
                </a:lnTo>
                <a:lnTo>
                  <a:pt x="9756520" y="6849215"/>
                </a:lnTo>
                <a:lnTo>
                  <a:pt x="9756520" y="6857999"/>
                </a:lnTo>
                <a:lnTo>
                  <a:pt x="9772734" y="6857999"/>
                </a:lnTo>
                <a:lnTo>
                  <a:pt x="9772734" y="6849215"/>
                </a:lnTo>
                <a:lnTo>
                  <a:pt x="10107390" y="6849215"/>
                </a:lnTo>
                <a:lnTo>
                  <a:pt x="10107390" y="6857999"/>
                </a:lnTo>
                <a:lnTo>
                  <a:pt x="10123603" y="6857999"/>
                </a:lnTo>
                <a:lnTo>
                  <a:pt x="10123603" y="6849215"/>
                </a:lnTo>
                <a:lnTo>
                  <a:pt x="10458269" y="6849215"/>
                </a:lnTo>
                <a:lnTo>
                  <a:pt x="10458269" y="6857999"/>
                </a:lnTo>
                <a:lnTo>
                  <a:pt x="10474483" y="6857999"/>
                </a:lnTo>
                <a:lnTo>
                  <a:pt x="10474483" y="6849215"/>
                </a:lnTo>
                <a:lnTo>
                  <a:pt x="10809160" y="6849215"/>
                </a:lnTo>
                <a:lnTo>
                  <a:pt x="10809160" y="6857999"/>
                </a:lnTo>
                <a:lnTo>
                  <a:pt x="10825363" y="6857999"/>
                </a:lnTo>
                <a:lnTo>
                  <a:pt x="10825363" y="6849215"/>
                </a:lnTo>
                <a:lnTo>
                  <a:pt x="11160029" y="6849215"/>
                </a:lnTo>
                <a:lnTo>
                  <a:pt x="11160029" y="6857999"/>
                </a:lnTo>
                <a:lnTo>
                  <a:pt x="11176243" y="6857999"/>
                </a:lnTo>
                <a:lnTo>
                  <a:pt x="11176243" y="6849215"/>
                </a:lnTo>
                <a:lnTo>
                  <a:pt x="11510898" y="6849215"/>
                </a:lnTo>
                <a:lnTo>
                  <a:pt x="11510898" y="6857999"/>
                </a:lnTo>
                <a:lnTo>
                  <a:pt x="11527122" y="6857999"/>
                </a:lnTo>
                <a:lnTo>
                  <a:pt x="11527122" y="6849215"/>
                </a:lnTo>
                <a:lnTo>
                  <a:pt x="11861789" y="6849215"/>
                </a:lnTo>
                <a:lnTo>
                  <a:pt x="11861789" y="6857999"/>
                </a:lnTo>
                <a:lnTo>
                  <a:pt x="11878002" y="6857999"/>
                </a:lnTo>
                <a:lnTo>
                  <a:pt x="11878002" y="6849215"/>
                </a:lnTo>
                <a:lnTo>
                  <a:pt x="12160778" y="6849215"/>
                </a:lnTo>
                <a:lnTo>
                  <a:pt x="12160778" y="6835499"/>
                </a:lnTo>
                <a:lnTo>
                  <a:pt x="11878002" y="6835499"/>
                </a:lnTo>
                <a:lnTo>
                  <a:pt x="11878002" y="6552406"/>
                </a:lnTo>
                <a:lnTo>
                  <a:pt x="12160778" y="6552406"/>
                </a:lnTo>
                <a:lnTo>
                  <a:pt x="12160778" y="6538690"/>
                </a:lnTo>
                <a:lnTo>
                  <a:pt x="11878002" y="6538690"/>
                </a:lnTo>
                <a:lnTo>
                  <a:pt x="11878002" y="6255596"/>
                </a:lnTo>
                <a:lnTo>
                  <a:pt x="12160778" y="6255596"/>
                </a:lnTo>
                <a:lnTo>
                  <a:pt x="12160778" y="6241880"/>
                </a:lnTo>
                <a:lnTo>
                  <a:pt x="11878002" y="6241880"/>
                </a:lnTo>
                <a:lnTo>
                  <a:pt x="11878002" y="5958776"/>
                </a:lnTo>
                <a:lnTo>
                  <a:pt x="12160778" y="5958776"/>
                </a:lnTo>
                <a:lnTo>
                  <a:pt x="12160778" y="5945060"/>
                </a:lnTo>
                <a:lnTo>
                  <a:pt x="11878002" y="5945060"/>
                </a:lnTo>
                <a:lnTo>
                  <a:pt x="11878002" y="5661966"/>
                </a:lnTo>
                <a:lnTo>
                  <a:pt x="12160778" y="5661966"/>
                </a:lnTo>
                <a:lnTo>
                  <a:pt x="12160778" y="5648250"/>
                </a:lnTo>
                <a:lnTo>
                  <a:pt x="11878002" y="5648250"/>
                </a:lnTo>
                <a:lnTo>
                  <a:pt x="11878002" y="5365157"/>
                </a:lnTo>
                <a:lnTo>
                  <a:pt x="12160778" y="5365157"/>
                </a:lnTo>
                <a:lnTo>
                  <a:pt x="12160778" y="5351441"/>
                </a:lnTo>
                <a:lnTo>
                  <a:pt x="11878002" y="5351441"/>
                </a:lnTo>
                <a:lnTo>
                  <a:pt x="11878002" y="5068337"/>
                </a:lnTo>
                <a:lnTo>
                  <a:pt x="12160778" y="5068337"/>
                </a:lnTo>
                <a:lnTo>
                  <a:pt x="12160778" y="5054610"/>
                </a:lnTo>
                <a:lnTo>
                  <a:pt x="11878002" y="5054610"/>
                </a:lnTo>
                <a:lnTo>
                  <a:pt x="11878002" y="4771527"/>
                </a:lnTo>
                <a:lnTo>
                  <a:pt x="12160778" y="4771527"/>
                </a:lnTo>
                <a:lnTo>
                  <a:pt x="12160778" y="4757811"/>
                </a:lnTo>
                <a:lnTo>
                  <a:pt x="11878002" y="4757811"/>
                </a:lnTo>
                <a:lnTo>
                  <a:pt x="11878002" y="4474707"/>
                </a:lnTo>
                <a:lnTo>
                  <a:pt x="12160778" y="4474707"/>
                </a:lnTo>
                <a:lnTo>
                  <a:pt x="12160778" y="4460991"/>
                </a:lnTo>
                <a:lnTo>
                  <a:pt x="11878002" y="4460991"/>
                </a:lnTo>
                <a:lnTo>
                  <a:pt x="11878002" y="4177897"/>
                </a:lnTo>
                <a:lnTo>
                  <a:pt x="12160778" y="4177897"/>
                </a:lnTo>
                <a:lnTo>
                  <a:pt x="12160778" y="4164171"/>
                </a:lnTo>
                <a:lnTo>
                  <a:pt x="11878002" y="4164171"/>
                </a:lnTo>
                <a:lnTo>
                  <a:pt x="11878002" y="3881088"/>
                </a:lnTo>
                <a:lnTo>
                  <a:pt x="12160778" y="3881088"/>
                </a:lnTo>
                <a:lnTo>
                  <a:pt x="12160778" y="3867361"/>
                </a:lnTo>
                <a:lnTo>
                  <a:pt x="11878002" y="3867361"/>
                </a:lnTo>
                <a:lnTo>
                  <a:pt x="11878002" y="3584257"/>
                </a:lnTo>
                <a:lnTo>
                  <a:pt x="12160778" y="3584257"/>
                </a:lnTo>
                <a:lnTo>
                  <a:pt x="12160778" y="3570541"/>
                </a:lnTo>
                <a:lnTo>
                  <a:pt x="11878002" y="3570541"/>
                </a:lnTo>
                <a:lnTo>
                  <a:pt x="11878002" y="3287447"/>
                </a:lnTo>
                <a:lnTo>
                  <a:pt x="12160778" y="3287447"/>
                </a:lnTo>
                <a:lnTo>
                  <a:pt x="12160778" y="3273742"/>
                </a:lnTo>
                <a:lnTo>
                  <a:pt x="11878002" y="3273742"/>
                </a:lnTo>
                <a:lnTo>
                  <a:pt x="11878002" y="2990638"/>
                </a:lnTo>
                <a:lnTo>
                  <a:pt x="12160778" y="2990638"/>
                </a:lnTo>
                <a:lnTo>
                  <a:pt x="12160778" y="2976922"/>
                </a:lnTo>
                <a:lnTo>
                  <a:pt x="11878002" y="2976922"/>
                </a:lnTo>
                <a:lnTo>
                  <a:pt x="11878002" y="2693828"/>
                </a:lnTo>
                <a:lnTo>
                  <a:pt x="12160778" y="2693828"/>
                </a:lnTo>
                <a:lnTo>
                  <a:pt x="12160778" y="2680112"/>
                </a:lnTo>
                <a:lnTo>
                  <a:pt x="11878002" y="2680112"/>
                </a:lnTo>
                <a:lnTo>
                  <a:pt x="11878002" y="2397008"/>
                </a:lnTo>
                <a:lnTo>
                  <a:pt x="12160778" y="2397008"/>
                </a:lnTo>
                <a:lnTo>
                  <a:pt x="12160778" y="2383292"/>
                </a:lnTo>
                <a:lnTo>
                  <a:pt x="11878002" y="2383292"/>
                </a:lnTo>
                <a:lnTo>
                  <a:pt x="11878002" y="2100188"/>
                </a:lnTo>
                <a:lnTo>
                  <a:pt x="12160778" y="2100188"/>
                </a:lnTo>
                <a:lnTo>
                  <a:pt x="12160778" y="2086472"/>
                </a:lnTo>
                <a:lnTo>
                  <a:pt x="11878002" y="2086472"/>
                </a:lnTo>
                <a:lnTo>
                  <a:pt x="11878002" y="1803378"/>
                </a:lnTo>
                <a:lnTo>
                  <a:pt x="12160778" y="1803378"/>
                </a:lnTo>
                <a:lnTo>
                  <a:pt x="12160778" y="1789662"/>
                </a:lnTo>
                <a:lnTo>
                  <a:pt x="11878002" y="1789662"/>
                </a:lnTo>
                <a:lnTo>
                  <a:pt x="11878002" y="1506569"/>
                </a:lnTo>
                <a:lnTo>
                  <a:pt x="12160778" y="1506569"/>
                </a:lnTo>
                <a:lnTo>
                  <a:pt x="12160778" y="1492853"/>
                </a:lnTo>
                <a:lnTo>
                  <a:pt x="11878002" y="1492853"/>
                </a:lnTo>
                <a:lnTo>
                  <a:pt x="11878002" y="1209749"/>
                </a:lnTo>
                <a:lnTo>
                  <a:pt x="12160778" y="1209749"/>
                </a:lnTo>
                <a:lnTo>
                  <a:pt x="12160778" y="1196033"/>
                </a:lnTo>
                <a:lnTo>
                  <a:pt x="11878002" y="1196033"/>
                </a:lnTo>
                <a:lnTo>
                  <a:pt x="11878002" y="912939"/>
                </a:lnTo>
                <a:lnTo>
                  <a:pt x="12160778" y="912939"/>
                </a:lnTo>
                <a:lnTo>
                  <a:pt x="12160778" y="899223"/>
                </a:lnTo>
                <a:lnTo>
                  <a:pt x="11878002" y="899223"/>
                </a:lnTo>
                <a:lnTo>
                  <a:pt x="11878002" y="616129"/>
                </a:lnTo>
                <a:lnTo>
                  <a:pt x="12160778" y="616129"/>
                </a:lnTo>
                <a:lnTo>
                  <a:pt x="12160778" y="602413"/>
                </a:lnTo>
                <a:lnTo>
                  <a:pt x="11878002" y="602413"/>
                </a:lnTo>
                <a:lnTo>
                  <a:pt x="11878002" y="319309"/>
                </a:lnTo>
                <a:lnTo>
                  <a:pt x="12160778" y="319309"/>
                </a:lnTo>
                <a:lnTo>
                  <a:pt x="12160778" y="305593"/>
                </a:lnTo>
                <a:lnTo>
                  <a:pt x="11878002" y="305593"/>
                </a:lnTo>
                <a:lnTo>
                  <a:pt x="11878002" y="22489"/>
                </a:lnTo>
                <a:lnTo>
                  <a:pt x="12160778" y="22489"/>
                </a:lnTo>
                <a:lnTo>
                  <a:pt x="12160778" y="8784"/>
                </a:lnTo>
                <a:lnTo>
                  <a:pt x="11878002" y="8784"/>
                </a:lnTo>
                <a:lnTo>
                  <a:pt x="11878002" y="0"/>
                </a:lnTo>
                <a:close/>
                <a:moveTo>
                  <a:pt x="11527112" y="602413"/>
                </a:moveTo>
                <a:lnTo>
                  <a:pt x="11527112" y="319309"/>
                </a:lnTo>
                <a:lnTo>
                  <a:pt x="11861789" y="319309"/>
                </a:lnTo>
                <a:lnTo>
                  <a:pt x="11861789" y="602413"/>
                </a:lnTo>
                <a:close/>
                <a:moveTo>
                  <a:pt x="11527112" y="899223"/>
                </a:moveTo>
                <a:lnTo>
                  <a:pt x="11527112" y="616129"/>
                </a:lnTo>
                <a:lnTo>
                  <a:pt x="11861789" y="616129"/>
                </a:lnTo>
                <a:lnTo>
                  <a:pt x="11861789" y="899223"/>
                </a:lnTo>
                <a:close/>
                <a:moveTo>
                  <a:pt x="11527112" y="1196033"/>
                </a:moveTo>
                <a:lnTo>
                  <a:pt x="11527112" y="912928"/>
                </a:lnTo>
                <a:lnTo>
                  <a:pt x="11861789" y="912928"/>
                </a:lnTo>
                <a:lnTo>
                  <a:pt x="11861789" y="1196033"/>
                </a:lnTo>
                <a:close/>
                <a:moveTo>
                  <a:pt x="11527112" y="1492853"/>
                </a:moveTo>
                <a:lnTo>
                  <a:pt x="11527112" y="1209749"/>
                </a:lnTo>
                <a:lnTo>
                  <a:pt x="11861789" y="1209749"/>
                </a:lnTo>
                <a:lnTo>
                  <a:pt x="11861789" y="1492853"/>
                </a:lnTo>
                <a:close/>
                <a:moveTo>
                  <a:pt x="11527112" y="1789662"/>
                </a:moveTo>
                <a:lnTo>
                  <a:pt x="11527112" y="1506569"/>
                </a:lnTo>
                <a:lnTo>
                  <a:pt x="11861789" y="1506569"/>
                </a:lnTo>
                <a:lnTo>
                  <a:pt x="11861789" y="1789662"/>
                </a:lnTo>
                <a:close/>
                <a:moveTo>
                  <a:pt x="11527112" y="2086472"/>
                </a:moveTo>
                <a:lnTo>
                  <a:pt x="11527112" y="1803368"/>
                </a:lnTo>
                <a:lnTo>
                  <a:pt x="11861789" y="1803368"/>
                </a:lnTo>
                <a:lnTo>
                  <a:pt x="11861789" y="2086472"/>
                </a:lnTo>
                <a:close/>
                <a:moveTo>
                  <a:pt x="11527112" y="2383292"/>
                </a:moveTo>
                <a:lnTo>
                  <a:pt x="11527112" y="2100188"/>
                </a:lnTo>
                <a:lnTo>
                  <a:pt x="11861789" y="2100188"/>
                </a:lnTo>
                <a:lnTo>
                  <a:pt x="11861789" y="2383292"/>
                </a:lnTo>
                <a:close/>
                <a:moveTo>
                  <a:pt x="11527112" y="2680112"/>
                </a:moveTo>
                <a:lnTo>
                  <a:pt x="11527112" y="2397008"/>
                </a:lnTo>
                <a:lnTo>
                  <a:pt x="11861789" y="2397008"/>
                </a:lnTo>
                <a:lnTo>
                  <a:pt x="11861789" y="2680112"/>
                </a:lnTo>
                <a:close/>
                <a:moveTo>
                  <a:pt x="11527112" y="2976922"/>
                </a:moveTo>
                <a:lnTo>
                  <a:pt x="11527112" y="2693828"/>
                </a:lnTo>
                <a:lnTo>
                  <a:pt x="11861789" y="2693828"/>
                </a:lnTo>
                <a:lnTo>
                  <a:pt x="11861789" y="2976922"/>
                </a:lnTo>
                <a:close/>
                <a:moveTo>
                  <a:pt x="11527112" y="3273742"/>
                </a:moveTo>
                <a:lnTo>
                  <a:pt x="11527112" y="2990638"/>
                </a:lnTo>
                <a:lnTo>
                  <a:pt x="11861789" y="2990638"/>
                </a:lnTo>
                <a:lnTo>
                  <a:pt x="11861789" y="3273742"/>
                </a:lnTo>
                <a:close/>
                <a:moveTo>
                  <a:pt x="11527112" y="3570541"/>
                </a:moveTo>
                <a:lnTo>
                  <a:pt x="11527112" y="3287447"/>
                </a:lnTo>
                <a:lnTo>
                  <a:pt x="11861789" y="3287447"/>
                </a:lnTo>
                <a:lnTo>
                  <a:pt x="11861789" y="3570541"/>
                </a:lnTo>
                <a:close/>
                <a:moveTo>
                  <a:pt x="11527112" y="3867361"/>
                </a:moveTo>
                <a:lnTo>
                  <a:pt x="11527112" y="3584257"/>
                </a:lnTo>
                <a:lnTo>
                  <a:pt x="11861789" y="3584257"/>
                </a:lnTo>
                <a:lnTo>
                  <a:pt x="11861789" y="3867361"/>
                </a:lnTo>
                <a:close/>
                <a:moveTo>
                  <a:pt x="11527112" y="4164171"/>
                </a:moveTo>
                <a:lnTo>
                  <a:pt x="11527112" y="3881077"/>
                </a:lnTo>
                <a:lnTo>
                  <a:pt x="11861789" y="3881077"/>
                </a:lnTo>
                <a:lnTo>
                  <a:pt x="11861789" y="4164171"/>
                </a:lnTo>
                <a:close/>
                <a:moveTo>
                  <a:pt x="11527112" y="4460991"/>
                </a:moveTo>
                <a:lnTo>
                  <a:pt x="11527112" y="4177897"/>
                </a:lnTo>
                <a:lnTo>
                  <a:pt x="11861789" y="4177897"/>
                </a:lnTo>
                <a:lnTo>
                  <a:pt x="11861789" y="4460991"/>
                </a:lnTo>
                <a:close/>
                <a:moveTo>
                  <a:pt x="11527112" y="4757811"/>
                </a:moveTo>
                <a:lnTo>
                  <a:pt x="11527112" y="4474707"/>
                </a:lnTo>
                <a:lnTo>
                  <a:pt x="11861789" y="4474707"/>
                </a:lnTo>
                <a:lnTo>
                  <a:pt x="11861789" y="4757811"/>
                </a:lnTo>
                <a:close/>
                <a:moveTo>
                  <a:pt x="11527112" y="5054610"/>
                </a:moveTo>
                <a:lnTo>
                  <a:pt x="11527112" y="4771516"/>
                </a:lnTo>
                <a:lnTo>
                  <a:pt x="11861789" y="4771516"/>
                </a:lnTo>
                <a:lnTo>
                  <a:pt x="11861789" y="5054610"/>
                </a:lnTo>
                <a:close/>
                <a:moveTo>
                  <a:pt x="11527112" y="5351441"/>
                </a:moveTo>
                <a:lnTo>
                  <a:pt x="11527112" y="5068337"/>
                </a:lnTo>
                <a:lnTo>
                  <a:pt x="11861789" y="5068337"/>
                </a:lnTo>
                <a:lnTo>
                  <a:pt x="11861789" y="5351441"/>
                </a:lnTo>
                <a:close/>
                <a:moveTo>
                  <a:pt x="11527112" y="5648250"/>
                </a:moveTo>
                <a:lnTo>
                  <a:pt x="11527112" y="5365157"/>
                </a:lnTo>
                <a:lnTo>
                  <a:pt x="11861789" y="5365157"/>
                </a:lnTo>
                <a:lnTo>
                  <a:pt x="11861789" y="5648250"/>
                </a:lnTo>
                <a:close/>
                <a:moveTo>
                  <a:pt x="11527112" y="5945060"/>
                </a:moveTo>
                <a:lnTo>
                  <a:pt x="11527112" y="5661966"/>
                </a:lnTo>
                <a:lnTo>
                  <a:pt x="11861789" y="5661966"/>
                </a:lnTo>
                <a:lnTo>
                  <a:pt x="11861789" y="5945060"/>
                </a:lnTo>
                <a:close/>
                <a:moveTo>
                  <a:pt x="11527112" y="6241880"/>
                </a:moveTo>
                <a:lnTo>
                  <a:pt x="11527112" y="5958776"/>
                </a:lnTo>
                <a:lnTo>
                  <a:pt x="11861789" y="5958776"/>
                </a:lnTo>
                <a:lnTo>
                  <a:pt x="11861789" y="6241880"/>
                </a:lnTo>
                <a:close/>
                <a:moveTo>
                  <a:pt x="11527112" y="6538690"/>
                </a:moveTo>
                <a:lnTo>
                  <a:pt x="11527112" y="6255596"/>
                </a:lnTo>
                <a:lnTo>
                  <a:pt x="11861789" y="6255596"/>
                </a:lnTo>
                <a:lnTo>
                  <a:pt x="11861789" y="6538690"/>
                </a:lnTo>
                <a:close/>
                <a:moveTo>
                  <a:pt x="11527112" y="6835499"/>
                </a:moveTo>
                <a:lnTo>
                  <a:pt x="11527112" y="6552406"/>
                </a:lnTo>
                <a:lnTo>
                  <a:pt x="11861789" y="6552406"/>
                </a:lnTo>
                <a:lnTo>
                  <a:pt x="11861789" y="6835499"/>
                </a:lnTo>
                <a:close/>
                <a:moveTo>
                  <a:pt x="11176232" y="305593"/>
                </a:moveTo>
                <a:lnTo>
                  <a:pt x="11176232" y="22489"/>
                </a:lnTo>
                <a:lnTo>
                  <a:pt x="11510898" y="22489"/>
                </a:lnTo>
                <a:lnTo>
                  <a:pt x="11510898" y="305593"/>
                </a:lnTo>
                <a:close/>
                <a:moveTo>
                  <a:pt x="11176232" y="602413"/>
                </a:moveTo>
                <a:lnTo>
                  <a:pt x="11176232" y="319309"/>
                </a:lnTo>
                <a:lnTo>
                  <a:pt x="11510898" y="319309"/>
                </a:lnTo>
                <a:lnTo>
                  <a:pt x="11510898" y="602413"/>
                </a:lnTo>
                <a:close/>
                <a:moveTo>
                  <a:pt x="11176232" y="899223"/>
                </a:moveTo>
                <a:lnTo>
                  <a:pt x="11176232" y="616129"/>
                </a:lnTo>
                <a:lnTo>
                  <a:pt x="11510898" y="616129"/>
                </a:lnTo>
                <a:lnTo>
                  <a:pt x="11510898" y="899223"/>
                </a:lnTo>
                <a:close/>
                <a:moveTo>
                  <a:pt x="11176232" y="1196033"/>
                </a:moveTo>
                <a:lnTo>
                  <a:pt x="11176232" y="912928"/>
                </a:lnTo>
                <a:lnTo>
                  <a:pt x="11510898" y="912928"/>
                </a:lnTo>
                <a:lnTo>
                  <a:pt x="11510898" y="1196033"/>
                </a:lnTo>
                <a:close/>
                <a:moveTo>
                  <a:pt x="11176232" y="1492853"/>
                </a:moveTo>
                <a:lnTo>
                  <a:pt x="11176232" y="1209749"/>
                </a:lnTo>
                <a:lnTo>
                  <a:pt x="11510898" y="1209749"/>
                </a:lnTo>
                <a:lnTo>
                  <a:pt x="11510898" y="1492853"/>
                </a:lnTo>
                <a:close/>
                <a:moveTo>
                  <a:pt x="11176232" y="1789662"/>
                </a:moveTo>
                <a:lnTo>
                  <a:pt x="11176232" y="1506569"/>
                </a:lnTo>
                <a:lnTo>
                  <a:pt x="11510898" y="1506569"/>
                </a:lnTo>
                <a:lnTo>
                  <a:pt x="11510898" y="1789662"/>
                </a:lnTo>
                <a:close/>
                <a:moveTo>
                  <a:pt x="11176232" y="2086472"/>
                </a:moveTo>
                <a:lnTo>
                  <a:pt x="11176232" y="1803368"/>
                </a:lnTo>
                <a:lnTo>
                  <a:pt x="11510898" y="1803368"/>
                </a:lnTo>
                <a:lnTo>
                  <a:pt x="11510898" y="2086472"/>
                </a:lnTo>
                <a:close/>
                <a:moveTo>
                  <a:pt x="11176232" y="2383292"/>
                </a:moveTo>
                <a:lnTo>
                  <a:pt x="11176232" y="2100188"/>
                </a:lnTo>
                <a:lnTo>
                  <a:pt x="11510898" y="2100188"/>
                </a:lnTo>
                <a:lnTo>
                  <a:pt x="11510898" y="2383292"/>
                </a:lnTo>
                <a:close/>
                <a:moveTo>
                  <a:pt x="11176232" y="2680112"/>
                </a:moveTo>
                <a:lnTo>
                  <a:pt x="11176232" y="2397008"/>
                </a:lnTo>
                <a:lnTo>
                  <a:pt x="11510898" y="2397008"/>
                </a:lnTo>
                <a:lnTo>
                  <a:pt x="11510898" y="2680112"/>
                </a:lnTo>
                <a:close/>
                <a:moveTo>
                  <a:pt x="11176232" y="2976922"/>
                </a:moveTo>
                <a:lnTo>
                  <a:pt x="11176232" y="2693828"/>
                </a:lnTo>
                <a:lnTo>
                  <a:pt x="11510898" y="2693828"/>
                </a:lnTo>
                <a:lnTo>
                  <a:pt x="11510898" y="2976922"/>
                </a:lnTo>
                <a:close/>
                <a:moveTo>
                  <a:pt x="11176232" y="3273742"/>
                </a:moveTo>
                <a:lnTo>
                  <a:pt x="11176232" y="2990638"/>
                </a:lnTo>
                <a:lnTo>
                  <a:pt x="11510898" y="2990638"/>
                </a:lnTo>
                <a:lnTo>
                  <a:pt x="11510898" y="3273742"/>
                </a:lnTo>
                <a:close/>
                <a:moveTo>
                  <a:pt x="11176232" y="3570541"/>
                </a:moveTo>
                <a:lnTo>
                  <a:pt x="11176232" y="3287447"/>
                </a:lnTo>
                <a:lnTo>
                  <a:pt x="11510898" y="3287447"/>
                </a:lnTo>
                <a:lnTo>
                  <a:pt x="11510898" y="3570541"/>
                </a:lnTo>
                <a:close/>
                <a:moveTo>
                  <a:pt x="11176232" y="3867361"/>
                </a:moveTo>
                <a:lnTo>
                  <a:pt x="11176232" y="3584257"/>
                </a:lnTo>
                <a:lnTo>
                  <a:pt x="11510898" y="3584257"/>
                </a:lnTo>
                <a:lnTo>
                  <a:pt x="11510898" y="3867361"/>
                </a:lnTo>
                <a:close/>
                <a:moveTo>
                  <a:pt x="11176232" y="4164171"/>
                </a:moveTo>
                <a:lnTo>
                  <a:pt x="11176232" y="3881077"/>
                </a:lnTo>
                <a:lnTo>
                  <a:pt x="11510898" y="3881077"/>
                </a:lnTo>
                <a:lnTo>
                  <a:pt x="11510898" y="4164171"/>
                </a:lnTo>
                <a:close/>
                <a:moveTo>
                  <a:pt x="11176232" y="4460991"/>
                </a:moveTo>
                <a:lnTo>
                  <a:pt x="11176232" y="4177897"/>
                </a:lnTo>
                <a:lnTo>
                  <a:pt x="11510898" y="4177897"/>
                </a:lnTo>
                <a:lnTo>
                  <a:pt x="11510898" y="4460991"/>
                </a:lnTo>
                <a:close/>
                <a:moveTo>
                  <a:pt x="11176232" y="4757811"/>
                </a:moveTo>
                <a:lnTo>
                  <a:pt x="11176232" y="4474707"/>
                </a:lnTo>
                <a:lnTo>
                  <a:pt x="11510898" y="4474707"/>
                </a:lnTo>
                <a:lnTo>
                  <a:pt x="11510898" y="4757811"/>
                </a:lnTo>
                <a:close/>
                <a:moveTo>
                  <a:pt x="11176232" y="5054610"/>
                </a:moveTo>
                <a:lnTo>
                  <a:pt x="11176232" y="4771516"/>
                </a:lnTo>
                <a:lnTo>
                  <a:pt x="11510898" y="4771516"/>
                </a:lnTo>
                <a:lnTo>
                  <a:pt x="11510898" y="5054610"/>
                </a:lnTo>
                <a:close/>
                <a:moveTo>
                  <a:pt x="11176232" y="5351441"/>
                </a:moveTo>
                <a:lnTo>
                  <a:pt x="11176232" y="5068337"/>
                </a:lnTo>
                <a:lnTo>
                  <a:pt x="11510898" y="5068337"/>
                </a:lnTo>
                <a:lnTo>
                  <a:pt x="11510898" y="5351441"/>
                </a:lnTo>
                <a:close/>
                <a:moveTo>
                  <a:pt x="11176232" y="5648250"/>
                </a:moveTo>
                <a:lnTo>
                  <a:pt x="11176232" y="5365157"/>
                </a:lnTo>
                <a:lnTo>
                  <a:pt x="11510898" y="5365157"/>
                </a:lnTo>
                <a:lnTo>
                  <a:pt x="11510898" y="5648250"/>
                </a:lnTo>
                <a:close/>
                <a:moveTo>
                  <a:pt x="11176232" y="5945060"/>
                </a:moveTo>
                <a:lnTo>
                  <a:pt x="11176232" y="5661966"/>
                </a:lnTo>
                <a:lnTo>
                  <a:pt x="11510898" y="5661966"/>
                </a:lnTo>
                <a:lnTo>
                  <a:pt x="11510898" y="5945060"/>
                </a:lnTo>
                <a:close/>
                <a:moveTo>
                  <a:pt x="11176232" y="6241880"/>
                </a:moveTo>
                <a:lnTo>
                  <a:pt x="11176232" y="5958776"/>
                </a:lnTo>
                <a:lnTo>
                  <a:pt x="11510898" y="5958776"/>
                </a:lnTo>
                <a:lnTo>
                  <a:pt x="11510898" y="6241880"/>
                </a:lnTo>
                <a:close/>
                <a:moveTo>
                  <a:pt x="11176232" y="6538690"/>
                </a:moveTo>
                <a:lnTo>
                  <a:pt x="11176232" y="6255596"/>
                </a:lnTo>
                <a:lnTo>
                  <a:pt x="11510898" y="6255596"/>
                </a:lnTo>
                <a:lnTo>
                  <a:pt x="11510898" y="6538690"/>
                </a:lnTo>
                <a:close/>
                <a:moveTo>
                  <a:pt x="11176232" y="6835499"/>
                </a:moveTo>
                <a:lnTo>
                  <a:pt x="11176232" y="6552406"/>
                </a:lnTo>
                <a:lnTo>
                  <a:pt x="11510898" y="6552406"/>
                </a:lnTo>
                <a:lnTo>
                  <a:pt x="11510898" y="6835499"/>
                </a:lnTo>
                <a:close/>
                <a:moveTo>
                  <a:pt x="10825363" y="305593"/>
                </a:moveTo>
                <a:lnTo>
                  <a:pt x="10825363" y="22489"/>
                </a:lnTo>
                <a:lnTo>
                  <a:pt x="11160029" y="22489"/>
                </a:lnTo>
                <a:lnTo>
                  <a:pt x="11160029" y="305593"/>
                </a:lnTo>
                <a:close/>
                <a:moveTo>
                  <a:pt x="10825363" y="602413"/>
                </a:moveTo>
                <a:lnTo>
                  <a:pt x="10825363" y="319309"/>
                </a:lnTo>
                <a:lnTo>
                  <a:pt x="11160029" y="319309"/>
                </a:lnTo>
                <a:lnTo>
                  <a:pt x="11160029" y="602413"/>
                </a:lnTo>
                <a:close/>
                <a:moveTo>
                  <a:pt x="10825363" y="899223"/>
                </a:moveTo>
                <a:lnTo>
                  <a:pt x="10825363" y="616129"/>
                </a:lnTo>
                <a:lnTo>
                  <a:pt x="11160029" y="616129"/>
                </a:lnTo>
                <a:lnTo>
                  <a:pt x="11160029" y="899223"/>
                </a:lnTo>
                <a:close/>
                <a:moveTo>
                  <a:pt x="10825363" y="1196033"/>
                </a:moveTo>
                <a:lnTo>
                  <a:pt x="10825363" y="912928"/>
                </a:lnTo>
                <a:lnTo>
                  <a:pt x="11160029" y="912928"/>
                </a:lnTo>
                <a:lnTo>
                  <a:pt x="11160029" y="1196033"/>
                </a:lnTo>
                <a:close/>
                <a:moveTo>
                  <a:pt x="10825363" y="1492853"/>
                </a:moveTo>
                <a:lnTo>
                  <a:pt x="10825363" y="1209749"/>
                </a:lnTo>
                <a:lnTo>
                  <a:pt x="11160029" y="1209749"/>
                </a:lnTo>
                <a:lnTo>
                  <a:pt x="11160029" y="1492853"/>
                </a:lnTo>
                <a:close/>
                <a:moveTo>
                  <a:pt x="10825363" y="1789662"/>
                </a:moveTo>
                <a:lnTo>
                  <a:pt x="10825363" y="1506569"/>
                </a:lnTo>
                <a:lnTo>
                  <a:pt x="11160029" y="1506569"/>
                </a:lnTo>
                <a:lnTo>
                  <a:pt x="11160029" y="1789662"/>
                </a:lnTo>
                <a:close/>
                <a:moveTo>
                  <a:pt x="10825363" y="2086472"/>
                </a:moveTo>
                <a:lnTo>
                  <a:pt x="10825363" y="1803368"/>
                </a:lnTo>
                <a:lnTo>
                  <a:pt x="11160029" y="1803368"/>
                </a:lnTo>
                <a:lnTo>
                  <a:pt x="11160029" y="2086472"/>
                </a:lnTo>
                <a:close/>
                <a:moveTo>
                  <a:pt x="10825363" y="2383292"/>
                </a:moveTo>
                <a:lnTo>
                  <a:pt x="10825363" y="2100188"/>
                </a:lnTo>
                <a:lnTo>
                  <a:pt x="11160029" y="2100188"/>
                </a:lnTo>
                <a:lnTo>
                  <a:pt x="11160029" y="2383292"/>
                </a:lnTo>
                <a:close/>
                <a:moveTo>
                  <a:pt x="10825363" y="2680112"/>
                </a:moveTo>
                <a:lnTo>
                  <a:pt x="10825363" y="2397008"/>
                </a:lnTo>
                <a:lnTo>
                  <a:pt x="11160029" y="2397008"/>
                </a:lnTo>
                <a:lnTo>
                  <a:pt x="11160029" y="2680112"/>
                </a:lnTo>
                <a:close/>
                <a:moveTo>
                  <a:pt x="10825363" y="2976922"/>
                </a:moveTo>
                <a:lnTo>
                  <a:pt x="10825363" y="2693828"/>
                </a:lnTo>
                <a:lnTo>
                  <a:pt x="11160029" y="2693828"/>
                </a:lnTo>
                <a:lnTo>
                  <a:pt x="11160029" y="2976922"/>
                </a:lnTo>
                <a:close/>
                <a:moveTo>
                  <a:pt x="10825363" y="3273742"/>
                </a:moveTo>
                <a:lnTo>
                  <a:pt x="10825363" y="2990638"/>
                </a:lnTo>
                <a:lnTo>
                  <a:pt x="11160029" y="2990638"/>
                </a:lnTo>
                <a:lnTo>
                  <a:pt x="11160029" y="3273742"/>
                </a:lnTo>
                <a:close/>
                <a:moveTo>
                  <a:pt x="10825363" y="3570541"/>
                </a:moveTo>
                <a:lnTo>
                  <a:pt x="10825363" y="3287447"/>
                </a:lnTo>
                <a:lnTo>
                  <a:pt x="11160029" y="3287447"/>
                </a:lnTo>
                <a:lnTo>
                  <a:pt x="11160029" y="3570541"/>
                </a:lnTo>
                <a:close/>
                <a:moveTo>
                  <a:pt x="10825363" y="3867361"/>
                </a:moveTo>
                <a:lnTo>
                  <a:pt x="10825363" y="3584257"/>
                </a:lnTo>
                <a:lnTo>
                  <a:pt x="11160029" y="3584257"/>
                </a:lnTo>
                <a:lnTo>
                  <a:pt x="11160029" y="3867361"/>
                </a:lnTo>
                <a:close/>
                <a:moveTo>
                  <a:pt x="10825363" y="4164171"/>
                </a:moveTo>
                <a:lnTo>
                  <a:pt x="10825363" y="3881077"/>
                </a:lnTo>
                <a:lnTo>
                  <a:pt x="11160029" y="3881077"/>
                </a:lnTo>
                <a:lnTo>
                  <a:pt x="11160029" y="4164171"/>
                </a:lnTo>
                <a:close/>
                <a:moveTo>
                  <a:pt x="10825363" y="4460991"/>
                </a:moveTo>
                <a:lnTo>
                  <a:pt x="10825363" y="4177897"/>
                </a:lnTo>
                <a:lnTo>
                  <a:pt x="11160029" y="4177897"/>
                </a:lnTo>
                <a:lnTo>
                  <a:pt x="11160029" y="4460991"/>
                </a:lnTo>
                <a:close/>
                <a:moveTo>
                  <a:pt x="10825363" y="4757811"/>
                </a:moveTo>
                <a:lnTo>
                  <a:pt x="10825363" y="4474707"/>
                </a:lnTo>
                <a:lnTo>
                  <a:pt x="11160029" y="4474707"/>
                </a:lnTo>
                <a:lnTo>
                  <a:pt x="11160029" y="4757811"/>
                </a:lnTo>
                <a:close/>
                <a:moveTo>
                  <a:pt x="10825363" y="5054610"/>
                </a:moveTo>
                <a:lnTo>
                  <a:pt x="10825363" y="4771516"/>
                </a:lnTo>
                <a:lnTo>
                  <a:pt x="11160029" y="4771516"/>
                </a:lnTo>
                <a:lnTo>
                  <a:pt x="11160029" y="5054610"/>
                </a:lnTo>
                <a:close/>
                <a:moveTo>
                  <a:pt x="10825363" y="5351441"/>
                </a:moveTo>
                <a:lnTo>
                  <a:pt x="10825363" y="5068337"/>
                </a:lnTo>
                <a:lnTo>
                  <a:pt x="11160029" y="5068337"/>
                </a:lnTo>
                <a:lnTo>
                  <a:pt x="11160029" y="5351441"/>
                </a:lnTo>
                <a:close/>
                <a:moveTo>
                  <a:pt x="10825363" y="5648250"/>
                </a:moveTo>
                <a:lnTo>
                  <a:pt x="10825363" y="5365157"/>
                </a:lnTo>
                <a:lnTo>
                  <a:pt x="11160029" y="5365157"/>
                </a:lnTo>
                <a:lnTo>
                  <a:pt x="11160029" y="5648250"/>
                </a:lnTo>
                <a:close/>
                <a:moveTo>
                  <a:pt x="10825363" y="5945060"/>
                </a:moveTo>
                <a:lnTo>
                  <a:pt x="10825363" y="5661966"/>
                </a:lnTo>
                <a:lnTo>
                  <a:pt x="11160029" y="5661966"/>
                </a:lnTo>
                <a:lnTo>
                  <a:pt x="11160029" y="5945060"/>
                </a:lnTo>
                <a:close/>
                <a:moveTo>
                  <a:pt x="10825363" y="6241880"/>
                </a:moveTo>
                <a:lnTo>
                  <a:pt x="10825363" y="5958776"/>
                </a:lnTo>
                <a:lnTo>
                  <a:pt x="11160029" y="5958776"/>
                </a:lnTo>
                <a:lnTo>
                  <a:pt x="11160029" y="6241880"/>
                </a:lnTo>
                <a:close/>
                <a:moveTo>
                  <a:pt x="10825363" y="6538690"/>
                </a:moveTo>
                <a:lnTo>
                  <a:pt x="10825363" y="6255596"/>
                </a:lnTo>
                <a:lnTo>
                  <a:pt x="11160029" y="6255596"/>
                </a:lnTo>
                <a:lnTo>
                  <a:pt x="11160029" y="6538690"/>
                </a:lnTo>
                <a:close/>
                <a:moveTo>
                  <a:pt x="10825363" y="6835499"/>
                </a:moveTo>
                <a:lnTo>
                  <a:pt x="10825363" y="6552406"/>
                </a:lnTo>
                <a:lnTo>
                  <a:pt x="11160029" y="6552406"/>
                </a:lnTo>
                <a:lnTo>
                  <a:pt x="11160029" y="6835499"/>
                </a:lnTo>
                <a:close/>
                <a:moveTo>
                  <a:pt x="10474483" y="305593"/>
                </a:moveTo>
                <a:lnTo>
                  <a:pt x="10474483" y="22489"/>
                </a:lnTo>
                <a:lnTo>
                  <a:pt x="10809160" y="22489"/>
                </a:lnTo>
                <a:lnTo>
                  <a:pt x="10809160" y="305593"/>
                </a:lnTo>
                <a:close/>
                <a:moveTo>
                  <a:pt x="10474483" y="602413"/>
                </a:moveTo>
                <a:lnTo>
                  <a:pt x="10474483" y="319309"/>
                </a:lnTo>
                <a:lnTo>
                  <a:pt x="10809160" y="319309"/>
                </a:lnTo>
                <a:lnTo>
                  <a:pt x="10809160" y="602413"/>
                </a:lnTo>
                <a:close/>
                <a:moveTo>
                  <a:pt x="10474483" y="899223"/>
                </a:moveTo>
                <a:lnTo>
                  <a:pt x="10474483" y="616129"/>
                </a:lnTo>
                <a:lnTo>
                  <a:pt x="10809160" y="616129"/>
                </a:lnTo>
                <a:lnTo>
                  <a:pt x="10809160" y="899223"/>
                </a:lnTo>
                <a:close/>
                <a:moveTo>
                  <a:pt x="10474483" y="1196033"/>
                </a:moveTo>
                <a:lnTo>
                  <a:pt x="10474483" y="912928"/>
                </a:lnTo>
                <a:lnTo>
                  <a:pt x="10809160" y="912928"/>
                </a:lnTo>
                <a:lnTo>
                  <a:pt x="10809160" y="1196033"/>
                </a:lnTo>
                <a:close/>
                <a:moveTo>
                  <a:pt x="10474483" y="1492853"/>
                </a:moveTo>
                <a:lnTo>
                  <a:pt x="10474483" y="1209749"/>
                </a:lnTo>
                <a:lnTo>
                  <a:pt x="10809160" y="1209749"/>
                </a:lnTo>
                <a:lnTo>
                  <a:pt x="10809160" y="1492853"/>
                </a:lnTo>
                <a:close/>
                <a:moveTo>
                  <a:pt x="10474483" y="1789662"/>
                </a:moveTo>
                <a:lnTo>
                  <a:pt x="10474483" y="1506569"/>
                </a:lnTo>
                <a:lnTo>
                  <a:pt x="10809160" y="1506569"/>
                </a:lnTo>
                <a:lnTo>
                  <a:pt x="10809160" y="1789662"/>
                </a:lnTo>
                <a:close/>
                <a:moveTo>
                  <a:pt x="10474483" y="2086472"/>
                </a:moveTo>
                <a:lnTo>
                  <a:pt x="10474483" y="1803368"/>
                </a:lnTo>
                <a:lnTo>
                  <a:pt x="10809160" y="1803368"/>
                </a:lnTo>
                <a:lnTo>
                  <a:pt x="10809160" y="2086472"/>
                </a:lnTo>
                <a:close/>
                <a:moveTo>
                  <a:pt x="10474483" y="2383292"/>
                </a:moveTo>
                <a:lnTo>
                  <a:pt x="10474483" y="2100188"/>
                </a:lnTo>
                <a:lnTo>
                  <a:pt x="10809160" y="2100188"/>
                </a:lnTo>
                <a:lnTo>
                  <a:pt x="10809160" y="2383292"/>
                </a:lnTo>
                <a:close/>
                <a:moveTo>
                  <a:pt x="10474483" y="2680112"/>
                </a:moveTo>
                <a:lnTo>
                  <a:pt x="10474483" y="2397008"/>
                </a:lnTo>
                <a:lnTo>
                  <a:pt x="10809160" y="2397008"/>
                </a:lnTo>
                <a:lnTo>
                  <a:pt x="10809160" y="2680112"/>
                </a:lnTo>
                <a:close/>
                <a:moveTo>
                  <a:pt x="10474483" y="2976922"/>
                </a:moveTo>
                <a:lnTo>
                  <a:pt x="10474483" y="2693828"/>
                </a:lnTo>
                <a:lnTo>
                  <a:pt x="10809160" y="2693828"/>
                </a:lnTo>
                <a:lnTo>
                  <a:pt x="10809160" y="2976922"/>
                </a:lnTo>
                <a:close/>
                <a:moveTo>
                  <a:pt x="10474483" y="3273742"/>
                </a:moveTo>
                <a:lnTo>
                  <a:pt x="10474483" y="2990638"/>
                </a:lnTo>
                <a:lnTo>
                  <a:pt x="10809160" y="2990638"/>
                </a:lnTo>
                <a:lnTo>
                  <a:pt x="10809160" y="3273742"/>
                </a:lnTo>
                <a:close/>
                <a:moveTo>
                  <a:pt x="10474483" y="3570541"/>
                </a:moveTo>
                <a:lnTo>
                  <a:pt x="10474483" y="3287447"/>
                </a:lnTo>
                <a:lnTo>
                  <a:pt x="10809160" y="3287447"/>
                </a:lnTo>
                <a:lnTo>
                  <a:pt x="10809160" y="3570541"/>
                </a:lnTo>
                <a:close/>
                <a:moveTo>
                  <a:pt x="10474483" y="3867361"/>
                </a:moveTo>
                <a:lnTo>
                  <a:pt x="10474483" y="3584257"/>
                </a:lnTo>
                <a:lnTo>
                  <a:pt x="10809160" y="3584257"/>
                </a:lnTo>
                <a:lnTo>
                  <a:pt x="10809160" y="3867361"/>
                </a:lnTo>
                <a:close/>
                <a:moveTo>
                  <a:pt x="10474483" y="4164171"/>
                </a:moveTo>
                <a:lnTo>
                  <a:pt x="10474483" y="3881077"/>
                </a:lnTo>
                <a:lnTo>
                  <a:pt x="10809160" y="3881077"/>
                </a:lnTo>
                <a:lnTo>
                  <a:pt x="10809160" y="4164171"/>
                </a:lnTo>
                <a:close/>
                <a:moveTo>
                  <a:pt x="10474483" y="4460991"/>
                </a:moveTo>
                <a:lnTo>
                  <a:pt x="10474483" y="4177897"/>
                </a:lnTo>
                <a:lnTo>
                  <a:pt x="10809160" y="4177897"/>
                </a:lnTo>
                <a:lnTo>
                  <a:pt x="10809160" y="4460991"/>
                </a:lnTo>
                <a:close/>
                <a:moveTo>
                  <a:pt x="10474483" y="4757811"/>
                </a:moveTo>
                <a:lnTo>
                  <a:pt x="10474483" y="4474707"/>
                </a:lnTo>
                <a:lnTo>
                  <a:pt x="10809160" y="4474707"/>
                </a:lnTo>
                <a:lnTo>
                  <a:pt x="10809160" y="4757811"/>
                </a:lnTo>
                <a:close/>
                <a:moveTo>
                  <a:pt x="10474483" y="5054610"/>
                </a:moveTo>
                <a:lnTo>
                  <a:pt x="10474483" y="4771516"/>
                </a:lnTo>
                <a:lnTo>
                  <a:pt x="10809160" y="4771516"/>
                </a:lnTo>
                <a:lnTo>
                  <a:pt x="10809160" y="5054610"/>
                </a:lnTo>
                <a:close/>
                <a:moveTo>
                  <a:pt x="10474483" y="5351441"/>
                </a:moveTo>
                <a:lnTo>
                  <a:pt x="10474483" y="5068337"/>
                </a:lnTo>
                <a:lnTo>
                  <a:pt x="10809160" y="5068337"/>
                </a:lnTo>
                <a:lnTo>
                  <a:pt x="10809160" y="5351441"/>
                </a:lnTo>
                <a:close/>
                <a:moveTo>
                  <a:pt x="10474483" y="5648250"/>
                </a:moveTo>
                <a:lnTo>
                  <a:pt x="10474483" y="5365157"/>
                </a:lnTo>
                <a:lnTo>
                  <a:pt x="10809160" y="5365157"/>
                </a:lnTo>
                <a:lnTo>
                  <a:pt x="10809160" y="5648250"/>
                </a:lnTo>
                <a:close/>
                <a:moveTo>
                  <a:pt x="10474483" y="5945060"/>
                </a:moveTo>
                <a:lnTo>
                  <a:pt x="10474483" y="5661966"/>
                </a:lnTo>
                <a:lnTo>
                  <a:pt x="10809160" y="5661966"/>
                </a:lnTo>
                <a:lnTo>
                  <a:pt x="10809160" y="5945060"/>
                </a:lnTo>
                <a:close/>
                <a:moveTo>
                  <a:pt x="10474483" y="6241880"/>
                </a:moveTo>
                <a:lnTo>
                  <a:pt x="10474483" y="5958776"/>
                </a:lnTo>
                <a:lnTo>
                  <a:pt x="10809160" y="5958776"/>
                </a:lnTo>
                <a:lnTo>
                  <a:pt x="10809160" y="6241880"/>
                </a:lnTo>
                <a:close/>
                <a:moveTo>
                  <a:pt x="10474483" y="6538690"/>
                </a:moveTo>
                <a:lnTo>
                  <a:pt x="10474483" y="6255596"/>
                </a:lnTo>
                <a:lnTo>
                  <a:pt x="10809160" y="6255596"/>
                </a:lnTo>
                <a:lnTo>
                  <a:pt x="10809160" y="6538690"/>
                </a:lnTo>
                <a:close/>
                <a:moveTo>
                  <a:pt x="10474483" y="6835499"/>
                </a:moveTo>
                <a:lnTo>
                  <a:pt x="10474483" y="6552406"/>
                </a:lnTo>
                <a:lnTo>
                  <a:pt x="10809160" y="6552406"/>
                </a:lnTo>
                <a:lnTo>
                  <a:pt x="10809160" y="6835499"/>
                </a:lnTo>
                <a:close/>
                <a:moveTo>
                  <a:pt x="10123614" y="305593"/>
                </a:moveTo>
                <a:lnTo>
                  <a:pt x="10123614" y="22489"/>
                </a:lnTo>
                <a:lnTo>
                  <a:pt x="10458269" y="22489"/>
                </a:lnTo>
                <a:lnTo>
                  <a:pt x="10458269" y="305593"/>
                </a:lnTo>
                <a:close/>
                <a:moveTo>
                  <a:pt x="10123614" y="602413"/>
                </a:moveTo>
                <a:lnTo>
                  <a:pt x="10123614" y="319309"/>
                </a:lnTo>
                <a:lnTo>
                  <a:pt x="10458269" y="319309"/>
                </a:lnTo>
                <a:lnTo>
                  <a:pt x="10458269" y="602413"/>
                </a:lnTo>
                <a:close/>
                <a:moveTo>
                  <a:pt x="10123614" y="899223"/>
                </a:moveTo>
                <a:lnTo>
                  <a:pt x="10123614" y="616129"/>
                </a:lnTo>
                <a:lnTo>
                  <a:pt x="10458269" y="616129"/>
                </a:lnTo>
                <a:lnTo>
                  <a:pt x="10458269" y="899223"/>
                </a:lnTo>
                <a:close/>
                <a:moveTo>
                  <a:pt x="10123614" y="1196033"/>
                </a:moveTo>
                <a:lnTo>
                  <a:pt x="10123614" y="912928"/>
                </a:lnTo>
                <a:lnTo>
                  <a:pt x="10458269" y="912928"/>
                </a:lnTo>
                <a:lnTo>
                  <a:pt x="10458269" y="1196033"/>
                </a:lnTo>
                <a:close/>
                <a:moveTo>
                  <a:pt x="10123614" y="1492853"/>
                </a:moveTo>
                <a:lnTo>
                  <a:pt x="10123614" y="1209749"/>
                </a:lnTo>
                <a:lnTo>
                  <a:pt x="10458269" y="1209749"/>
                </a:lnTo>
                <a:lnTo>
                  <a:pt x="10458269" y="1492853"/>
                </a:lnTo>
                <a:close/>
                <a:moveTo>
                  <a:pt x="10123614" y="1789662"/>
                </a:moveTo>
                <a:lnTo>
                  <a:pt x="10123614" y="1506569"/>
                </a:lnTo>
                <a:lnTo>
                  <a:pt x="10458269" y="1506569"/>
                </a:lnTo>
                <a:lnTo>
                  <a:pt x="10458269" y="1789662"/>
                </a:lnTo>
                <a:close/>
                <a:moveTo>
                  <a:pt x="10123614" y="2086472"/>
                </a:moveTo>
                <a:lnTo>
                  <a:pt x="10123614" y="1803368"/>
                </a:lnTo>
                <a:lnTo>
                  <a:pt x="10458269" y="1803368"/>
                </a:lnTo>
                <a:lnTo>
                  <a:pt x="10458269" y="2086472"/>
                </a:lnTo>
                <a:close/>
                <a:moveTo>
                  <a:pt x="10123614" y="2383292"/>
                </a:moveTo>
                <a:lnTo>
                  <a:pt x="10123614" y="2100188"/>
                </a:lnTo>
                <a:lnTo>
                  <a:pt x="10458269" y="2100188"/>
                </a:lnTo>
                <a:lnTo>
                  <a:pt x="10458269" y="2383292"/>
                </a:lnTo>
                <a:close/>
                <a:moveTo>
                  <a:pt x="10123614" y="2680112"/>
                </a:moveTo>
                <a:lnTo>
                  <a:pt x="10123614" y="2397008"/>
                </a:lnTo>
                <a:lnTo>
                  <a:pt x="10458269" y="2397008"/>
                </a:lnTo>
                <a:lnTo>
                  <a:pt x="10458269" y="2680112"/>
                </a:lnTo>
                <a:close/>
                <a:moveTo>
                  <a:pt x="10123614" y="2976922"/>
                </a:moveTo>
                <a:lnTo>
                  <a:pt x="10123614" y="2693828"/>
                </a:lnTo>
                <a:lnTo>
                  <a:pt x="10458269" y="2693828"/>
                </a:lnTo>
                <a:lnTo>
                  <a:pt x="10458269" y="2976922"/>
                </a:lnTo>
                <a:close/>
                <a:moveTo>
                  <a:pt x="10123614" y="3273742"/>
                </a:moveTo>
                <a:lnTo>
                  <a:pt x="10123614" y="2990638"/>
                </a:lnTo>
                <a:lnTo>
                  <a:pt x="10458269" y="2990638"/>
                </a:lnTo>
                <a:lnTo>
                  <a:pt x="10458269" y="3273742"/>
                </a:lnTo>
                <a:close/>
                <a:moveTo>
                  <a:pt x="10123614" y="3570541"/>
                </a:moveTo>
                <a:lnTo>
                  <a:pt x="10123614" y="3287447"/>
                </a:lnTo>
                <a:lnTo>
                  <a:pt x="10458269" y="3287447"/>
                </a:lnTo>
                <a:lnTo>
                  <a:pt x="10458269" y="3570541"/>
                </a:lnTo>
                <a:close/>
                <a:moveTo>
                  <a:pt x="10123614" y="3867361"/>
                </a:moveTo>
                <a:lnTo>
                  <a:pt x="10123614" y="3584257"/>
                </a:lnTo>
                <a:lnTo>
                  <a:pt x="10458269" y="3584257"/>
                </a:lnTo>
                <a:lnTo>
                  <a:pt x="10458269" y="3867361"/>
                </a:lnTo>
                <a:close/>
                <a:moveTo>
                  <a:pt x="10123614" y="4164171"/>
                </a:moveTo>
                <a:lnTo>
                  <a:pt x="10123614" y="3881077"/>
                </a:lnTo>
                <a:lnTo>
                  <a:pt x="10458269" y="3881077"/>
                </a:lnTo>
                <a:lnTo>
                  <a:pt x="10458269" y="4164171"/>
                </a:lnTo>
                <a:close/>
                <a:moveTo>
                  <a:pt x="10123614" y="4460991"/>
                </a:moveTo>
                <a:lnTo>
                  <a:pt x="10123614" y="4177897"/>
                </a:lnTo>
                <a:lnTo>
                  <a:pt x="10458269" y="4177897"/>
                </a:lnTo>
                <a:lnTo>
                  <a:pt x="10458269" y="4460991"/>
                </a:lnTo>
                <a:close/>
                <a:moveTo>
                  <a:pt x="10123614" y="4757811"/>
                </a:moveTo>
                <a:lnTo>
                  <a:pt x="10123614" y="4474707"/>
                </a:lnTo>
                <a:lnTo>
                  <a:pt x="10458269" y="4474707"/>
                </a:lnTo>
                <a:lnTo>
                  <a:pt x="10458269" y="4757811"/>
                </a:lnTo>
                <a:close/>
                <a:moveTo>
                  <a:pt x="10123614" y="5054610"/>
                </a:moveTo>
                <a:lnTo>
                  <a:pt x="10123614" y="4771516"/>
                </a:lnTo>
                <a:lnTo>
                  <a:pt x="10458269" y="4771516"/>
                </a:lnTo>
                <a:lnTo>
                  <a:pt x="10458269" y="5054610"/>
                </a:lnTo>
                <a:close/>
                <a:moveTo>
                  <a:pt x="10123614" y="5351441"/>
                </a:moveTo>
                <a:lnTo>
                  <a:pt x="10123614" y="5068337"/>
                </a:lnTo>
                <a:lnTo>
                  <a:pt x="10458269" y="5068337"/>
                </a:lnTo>
                <a:lnTo>
                  <a:pt x="10458269" y="5351441"/>
                </a:lnTo>
                <a:close/>
                <a:moveTo>
                  <a:pt x="10123614" y="5648250"/>
                </a:moveTo>
                <a:lnTo>
                  <a:pt x="10123614" y="5365157"/>
                </a:lnTo>
                <a:lnTo>
                  <a:pt x="10458269" y="5365157"/>
                </a:lnTo>
                <a:lnTo>
                  <a:pt x="10458269" y="5648250"/>
                </a:lnTo>
                <a:close/>
                <a:moveTo>
                  <a:pt x="10123614" y="5945060"/>
                </a:moveTo>
                <a:lnTo>
                  <a:pt x="10123614" y="5661966"/>
                </a:lnTo>
                <a:lnTo>
                  <a:pt x="10458269" y="5661966"/>
                </a:lnTo>
                <a:lnTo>
                  <a:pt x="10458269" y="5945060"/>
                </a:lnTo>
                <a:close/>
                <a:moveTo>
                  <a:pt x="10123614" y="6241880"/>
                </a:moveTo>
                <a:lnTo>
                  <a:pt x="10123614" y="5958776"/>
                </a:lnTo>
                <a:lnTo>
                  <a:pt x="10458269" y="5958776"/>
                </a:lnTo>
                <a:lnTo>
                  <a:pt x="10458269" y="6241880"/>
                </a:lnTo>
                <a:close/>
                <a:moveTo>
                  <a:pt x="10123614" y="6538690"/>
                </a:moveTo>
                <a:lnTo>
                  <a:pt x="10123614" y="6255596"/>
                </a:lnTo>
                <a:lnTo>
                  <a:pt x="10458269" y="6255596"/>
                </a:lnTo>
                <a:lnTo>
                  <a:pt x="10458269" y="6538690"/>
                </a:lnTo>
                <a:close/>
                <a:moveTo>
                  <a:pt x="10123614" y="6835499"/>
                </a:moveTo>
                <a:lnTo>
                  <a:pt x="10123614" y="6552406"/>
                </a:lnTo>
                <a:lnTo>
                  <a:pt x="10458269" y="6552406"/>
                </a:lnTo>
                <a:lnTo>
                  <a:pt x="10458269" y="6835499"/>
                </a:lnTo>
                <a:close/>
                <a:moveTo>
                  <a:pt x="9772734" y="305593"/>
                </a:moveTo>
                <a:lnTo>
                  <a:pt x="9772734" y="22489"/>
                </a:lnTo>
                <a:lnTo>
                  <a:pt x="10107390" y="22489"/>
                </a:lnTo>
                <a:lnTo>
                  <a:pt x="10107390" y="305593"/>
                </a:lnTo>
                <a:close/>
                <a:moveTo>
                  <a:pt x="9772734" y="602413"/>
                </a:moveTo>
                <a:lnTo>
                  <a:pt x="9772734" y="319309"/>
                </a:lnTo>
                <a:lnTo>
                  <a:pt x="10107390" y="319309"/>
                </a:lnTo>
                <a:lnTo>
                  <a:pt x="10107390" y="602413"/>
                </a:lnTo>
                <a:close/>
                <a:moveTo>
                  <a:pt x="9772734" y="899223"/>
                </a:moveTo>
                <a:lnTo>
                  <a:pt x="9772734" y="616129"/>
                </a:lnTo>
                <a:lnTo>
                  <a:pt x="10107390" y="616129"/>
                </a:lnTo>
                <a:lnTo>
                  <a:pt x="10107390" y="899223"/>
                </a:lnTo>
                <a:close/>
                <a:moveTo>
                  <a:pt x="9772734" y="1196033"/>
                </a:moveTo>
                <a:lnTo>
                  <a:pt x="9772734" y="912928"/>
                </a:lnTo>
                <a:lnTo>
                  <a:pt x="10107390" y="912928"/>
                </a:lnTo>
                <a:lnTo>
                  <a:pt x="10107390" y="1196033"/>
                </a:lnTo>
                <a:close/>
                <a:moveTo>
                  <a:pt x="9772734" y="1492853"/>
                </a:moveTo>
                <a:lnTo>
                  <a:pt x="9772734" y="1209749"/>
                </a:lnTo>
                <a:lnTo>
                  <a:pt x="10107390" y="1209749"/>
                </a:lnTo>
                <a:lnTo>
                  <a:pt x="10107390" y="1492853"/>
                </a:lnTo>
                <a:close/>
                <a:moveTo>
                  <a:pt x="9772734" y="1789662"/>
                </a:moveTo>
                <a:lnTo>
                  <a:pt x="9772734" y="1506569"/>
                </a:lnTo>
                <a:lnTo>
                  <a:pt x="10107390" y="1506569"/>
                </a:lnTo>
                <a:lnTo>
                  <a:pt x="10107390" y="1789662"/>
                </a:lnTo>
                <a:close/>
                <a:moveTo>
                  <a:pt x="9772734" y="2086472"/>
                </a:moveTo>
                <a:lnTo>
                  <a:pt x="9772734" y="1803368"/>
                </a:lnTo>
                <a:lnTo>
                  <a:pt x="10107390" y="1803368"/>
                </a:lnTo>
                <a:lnTo>
                  <a:pt x="10107390" y="2086472"/>
                </a:lnTo>
                <a:close/>
                <a:moveTo>
                  <a:pt x="9772734" y="2383292"/>
                </a:moveTo>
                <a:lnTo>
                  <a:pt x="9772734" y="2100188"/>
                </a:lnTo>
                <a:lnTo>
                  <a:pt x="10107390" y="2100188"/>
                </a:lnTo>
                <a:lnTo>
                  <a:pt x="10107390" y="2383292"/>
                </a:lnTo>
                <a:close/>
                <a:moveTo>
                  <a:pt x="9772734" y="2680112"/>
                </a:moveTo>
                <a:lnTo>
                  <a:pt x="9772734" y="2397008"/>
                </a:lnTo>
                <a:lnTo>
                  <a:pt x="10107390" y="2397008"/>
                </a:lnTo>
                <a:lnTo>
                  <a:pt x="10107390" y="2680112"/>
                </a:lnTo>
                <a:close/>
                <a:moveTo>
                  <a:pt x="9772734" y="2976922"/>
                </a:moveTo>
                <a:lnTo>
                  <a:pt x="9772734" y="2693828"/>
                </a:lnTo>
                <a:lnTo>
                  <a:pt x="10107390" y="2693828"/>
                </a:lnTo>
                <a:lnTo>
                  <a:pt x="10107390" y="2976922"/>
                </a:lnTo>
                <a:close/>
                <a:moveTo>
                  <a:pt x="9772734" y="3273742"/>
                </a:moveTo>
                <a:lnTo>
                  <a:pt x="9772734" y="2990638"/>
                </a:lnTo>
                <a:lnTo>
                  <a:pt x="10107390" y="2990638"/>
                </a:lnTo>
                <a:lnTo>
                  <a:pt x="10107390" y="3273742"/>
                </a:lnTo>
                <a:close/>
                <a:moveTo>
                  <a:pt x="9772734" y="3570541"/>
                </a:moveTo>
                <a:lnTo>
                  <a:pt x="9772734" y="3287447"/>
                </a:lnTo>
                <a:lnTo>
                  <a:pt x="10107390" y="3287447"/>
                </a:lnTo>
                <a:lnTo>
                  <a:pt x="10107390" y="3570541"/>
                </a:lnTo>
                <a:close/>
                <a:moveTo>
                  <a:pt x="9772734" y="3867361"/>
                </a:moveTo>
                <a:lnTo>
                  <a:pt x="9772734" y="3584257"/>
                </a:lnTo>
                <a:lnTo>
                  <a:pt x="10107390" y="3584257"/>
                </a:lnTo>
                <a:lnTo>
                  <a:pt x="10107390" y="3867361"/>
                </a:lnTo>
                <a:close/>
                <a:moveTo>
                  <a:pt x="9772734" y="4164171"/>
                </a:moveTo>
                <a:lnTo>
                  <a:pt x="9772734" y="3881077"/>
                </a:lnTo>
                <a:lnTo>
                  <a:pt x="10107390" y="3881077"/>
                </a:lnTo>
                <a:lnTo>
                  <a:pt x="10107390" y="4164171"/>
                </a:lnTo>
                <a:close/>
                <a:moveTo>
                  <a:pt x="9772734" y="4460991"/>
                </a:moveTo>
                <a:lnTo>
                  <a:pt x="9772734" y="4177897"/>
                </a:lnTo>
                <a:lnTo>
                  <a:pt x="10107390" y="4177897"/>
                </a:lnTo>
                <a:lnTo>
                  <a:pt x="10107390" y="4460991"/>
                </a:lnTo>
                <a:close/>
                <a:moveTo>
                  <a:pt x="9772734" y="4757811"/>
                </a:moveTo>
                <a:lnTo>
                  <a:pt x="9772734" y="4474707"/>
                </a:lnTo>
                <a:lnTo>
                  <a:pt x="10107390" y="4474707"/>
                </a:lnTo>
                <a:lnTo>
                  <a:pt x="10107390" y="4757811"/>
                </a:lnTo>
                <a:close/>
                <a:moveTo>
                  <a:pt x="9772734" y="5054610"/>
                </a:moveTo>
                <a:lnTo>
                  <a:pt x="9772734" y="4771516"/>
                </a:lnTo>
                <a:lnTo>
                  <a:pt x="10107390" y="4771516"/>
                </a:lnTo>
                <a:lnTo>
                  <a:pt x="10107390" y="5054610"/>
                </a:lnTo>
                <a:close/>
                <a:moveTo>
                  <a:pt x="9772734" y="5351441"/>
                </a:moveTo>
                <a:lnTo>
                  <a:pt x="9772734" y="5068337"/>
                </a:lnTo>
                <a:lnTo>
                  <a:pt x="10107390" y="5068337"/>
                </a:lnTo>
                <a:lnTo>
                  <a:pt x="10107390" y="5351441"/>
                </a:lnTo>
                <a:close/>
                <a:moveTo>
                  <a:pt x="9772734" y="5648250"/>
                </a:moveTo>
                <a:lnTo>
                  <a:pt x="9772734" y="5365157"/>
                </a:lnTo>
                <a:lnTo>
                  <a:pt x="10107390" y="5365157"/>
                </a:lnTo>
                <a:lnTo>
                  <a:pt x="10107390" y="5648250"/>
                </a:lnTo>
                <a:close/>
                <a:moveTo>
                  <a:pt x="9772734" y="5945060"/>
                </a:moveTo>
                <a:lnTo>
                  <a:pt x="9772734" y="5661966"/>
                </a:lnTo>
                <a:lnTo>
                  <a:pt x="10107390" y="5661966"/>
                </a:lnTo>
                <a:lnTo>
                  <a:pt x="10107390" y="5945060"/>
                </a:lnTo>
                <a:close/>
                <a:moveTo>
                  <a:pt x="9772734" y="6241880"/>
                </a:moveTo>
                <a:lnTo>
                  <a:pt x="9772734" y="5958776"/>
                </a:lnTo>
                <a:lnTo>
                  <a:pt x="10107390" y="5958776"/>
                </a:lnTo>
                <a:lnTo>
                  <a:pt x="10107390" y="6241880"/>
                </a:lnTo>
                <a:close/>
                <a:moveTo>
                  <a:pt x="9772734" y="6538690"/>
                </a:moveTo>
                <a:lnTo>
                  <a:pt x="9772734" y="6255596"/>
                </a:lnTo>
                <a:lnTo>
                  <a:pt x="10107390" y="6255596"/>
                </a:lnTo>
                <a:lnTo>
                  <a:pt x="10107390" y="6538690"/>
                </a:lnTo>
                <a:close/>
                <a:moveTo>
                  <a:pt x="9772734" y="6835499"/>
                </a:moveTo>
                <a:lnTo>
                  <a:pt x="9772734" y="6552406"/>
                </a:lnTo>
                <a:lnTo>
                  <a:pt x="10107390" y="6552406"/>
                </a:lnTo>
                <a:lnTo>
                  <a:pt x="10107390" y="6835499"/>
                </a:lnTo>
                <a:close/>
                <a:moveTo>
                  <a:pt x="9421844" y="305593"/>
                </a:moveTo>
                <a:lnTo>
                  <a:pt x="9421844" y="22489"/>
                </a:lnTo>
                <a:lnTo>
                  <a:pt x="9756520" y="22489"/>
                </a:lnTo>
                <a:lnTo>
                  <a:pt x="9756520" y="305593"/>
                </a:lnTo>
                <a:close/>
                <a:moveTo>
                  <a:pt x="9421844" y="602413"/>
                </a:moveTo>
                <a:lnTo>
                  <a:pt x="9421844" y="319309"/>
                </a:lnTo>
                <a:lnTo>
                  <a:pt x="9756520" y="319309"/>
                </a:lnTo>
                <a:lnTo>
                  <a:pt x="9756520" y="602413"/>
                </a:lnTo>
                <a:close/>
                <a:moveTo>
                  <a:pt x="9421844" y="899223"/>
                </a:moveTo>
                <a:lnTo>
                  <a:pt x="9421844" y="616129"/>
                </a:lnTo>
                <a:lnTo>
                  <a:pt x="9756520" y="616129"/>
                </a:lnTo>
                <a:lnTo>
                  <a:pt x="9756520" y="899223"/>
                </a:lnTo>
                <a:close/>
                <a:moveTo>
                  <a:pt x="9421844" y="1196033"/>
                </a:moveTo>
                <a:lnTo>
                  <a:pt x="9421844" y="912928"/>
                </a:lnTo>
                <a:lnTo>
                  <a:pt x="9756520" y="912928"/>
                </a:lnTo>
                <a:lnTo>
                  <a:pt x="9756520" y="1196033"/>
                </a:lnTo>
                <a:close/>
                <a:moveTo>
                  <a:pt x="9421844" y="1492853"/>
                </a:moveTo>
                <a:lnTo>
                  <a:pt x="9421844" y="1209749"/>
                </a:lnTo>
                <a:lnTo>
                  <a:pt x="9756520" y="1209749"/>
                </a:lnTo>
                <a:lnTo>
                  <a:pt x="9756520" y="1492853"/>
                </a:lnTo>
                <a:close/>
                <a:moveTo>
                  <a:pt x="9421844" y="1789662"/>
                </a:moveTo>
                <a:lnTo>
                  <a:pt x="9421844" y="1506569"/>
                </a:lnTo>
                <a:lnTo>
                  <a:pt x="9756520" y="1506569"/>
                </a:lnTo>
                <a:lnTo>
                  <a:pt x="9756520" y="1789662"/>
                </a:lnTo>
                <a:close/>
                <a:moveTo>
                  <a:pt x="9421844" y="2086472"/>
                </a:moveTo>
                <a:lnTo>
                  <a:pt x="9421844" y="1803368"/>
                </a:lnTo>
                <a:lnTo>
                  <a:pt x="9756520" y="1803368"/>
                </a:lnTo>
                <a:lnTo>
                  <a:pt x="9756520" y="2086472"/>
                </a:lnTo>
                <a:close/>
                <a:moveTo>
                  <a:pt x="9421844" y="2383292"/>
                </a:moveTo>
                <a:lnTo>
                  <a:pt x="9421844" y="2100188"/>
                </a:lnTo>
                <a:lnTo>
                  <a:pt x="9756520" y="2100188"/>
                </a:lnTo>
                <a:lnTo>
                  <a:pt x="9756520" y="2383292"/>
                </a:lnTo>
                <a:close/>
                <a:moveTo>
                  <a:pt x="9421844" y="2680112"/>
                </a:moveTo>
                <a:lnTo>
                  <a:pt x="9421844" y="2397008"/>
                </a:lnTo>
                <a:lnTo>
                  <a:pt x="9756520" y="2397008"/>
                </a:lnTo>
                <a:lnTo>
                  <a:pt x="9756520" y="2680112"/>
                </a:lnTo>
                <a:close/>
                <a:moveTo>
                  <a:pt x="9421844" y="2976922"/>
                </a:moveTo>
                <a:lnTo>
                  <a:pt x="9421844" y="2693828"/>
                </a:lnTo>
                <a:lnTo>
                  <a:pt x="9756520" y="2693828"/>
                </a:lnTo>
                <a:lnTo>
                  <a:pt x="9756520" y="2976922"/>
                </a:lnTo>
                <a:close/>
                <a:moveTo>
                  <a:pt x="9421844" y="3273742"/>
                </a:moveTo>
                <a:lnTo>
                  <a:pt x="9421844" y="2990638"/>
                </a:lnTo>
                <a:lnTo>
                  <a:pt x="9756520" y="2990638"/>
                </a:lnTo>
                <a:lnTo>
                  <a:pt x="9756520" y="3273742"/>
                </a:lnTo>
                <a:close/>
                <a:moveTo>
                  <a:pt x="9421844" y="3570541"/>
                </a:moveTo>
                <a:lnTo>
                  <a:pt x="9421844" y="3287447"/>
                </a:lnTo>
                <a:lnTo>
                  <a:pt x="9756520" y="3287447"/>
                </a:lnTo>
                <a:lnTo>
                  <a:pt x="9756520" y="3570541"/>
                </a:lnTo>
                <a:close/>
                <a:moveTo>
                  <a:pt x="9421844" y="3867361"/>
                </a:moveTo>
                <a:lnTo>
                  <a:pt x="9421844" y="3584257"/>
                </a:lnTo>
                <a:lnTo>
                  <a:pt x="9756520" y="3584257"/>
                </a:lnTo>
                <a:lnTo>
                  <a:pt x="9756520" y="3867361"/>
                </a:lnTo>
                <a:close/>
                <a:moveTo>
                  <a:pt x="9421844" y="4164171"/>
                </a:moveTo>
                <a:lnTo>
                  <a:pt x="9421844" y="3881077"/>
                </a:lnTo>
                <a:lnTo>
                  <a:pt x="9756520" y="3881077"/>
                </a:lnTo>
                <a:lnTo>
                  <a:pt x="9756520" y="4164171"/>
                </a:lnTo>
                <a:close/>
                <a:moveTo>
                  <a:pt x="9421844" y="4460991"/>
                </a:moveTo>
                <a:lnTo>
                  <a:pt x="9421844" y="4177897"/>
                </a:lnTo>
                <a:lnTo>
                  <a:pt x="9756520" y="4177897"/>
                </a:lnTo>
                <a:lnTo>
                  <a:pt x="9756520" y="4460991"/>
                </a:lnTo>
                <a:close/>
                <a:moveTo>
                  <a:pt x="9421844" y="4757811"/>
                </a:moveTo>
                <a:lnTo>
                  <a:pt x="9421844" y="4474707"/>
                </a:lnTo>
                <a:lnTo>
                  <a:pt x="9756520" y="4474707"/>
                </a:lnTo>
                <a:lnTo>
                  <a:pt x="9756520" y="4757811"/>
                </a:lnTo>
                <a:close/>
                <a:moveTo>
                  <a:pt x="9421844" y="5054610"/>
                </a:moveTo>
                <a:lnTo>
                  <a:pt x="9421844" y="4771516"/>
                </a:lnTo>
                <a:lnTo>
                  <a:pt x="9756520" y="4771516"/>
                </a:lnTo>
                <a:lnTo>
                  <a:pt x="9756520" y="5054610"/>
                </a:lnTo>
                <a:close/>
                <a:moveTo>
                  <a:pt x="9421844" y="5351441"/>
                </a:moveTo>
                <a:lnTo>
                  <a:pt x="9421844" y="5068337"/>
                </a:lnTo>
                <a:lnTo>
                  <a:pt x="9756520" y="5068337"/>
                </a:lnTo>
                <a:lnTo>
                  <a:pt x="9756520" y="5351441"/>
                </a:lnTo>
                <a:close/>
                <a:moveTo>
                  <a:pt x="9421844" y="5648250"/>
                </a:moveTo>
                <a:lnTo>
                  <a:pt x="9421844" y="5365157"/>
                </a:lnTo>
                <a:lnTo>
                  <a:pt x="9756520" y="5365157"/>
                </a:lnTo>
                <a:lnTo>
                  <a:pt x="9756520" y="5648250"/>
                </a:lnTo>
                <a:close/>
                <a:moveTo>
                  <a:pt x="9421844" y="5945060"/>
                </a:moveTo>
                <a:lnTo>
                  <a:pt x="9421844" y="5661966"/>
                </a:lnTo>
                <a:lnTo>
                  <a:pt x="9756520" y="5661966"/>
                </a:lnTo>
                <a:lnTo>
                  <a:pt x="9756520" y="5945060"/>
                </a:lnTo>
                <a:close/>
                <a:moveTo>
                  <a:pt x="9421844" y="6241880"/>
                </a:moveTo>
                <a:lnTo>
                  <a:pt x="9421844" y="5958776"/>
                </a:lnTo>
                <a:lnTo>
                  <a:pt x="9756520" y="5958776"/>
                </a:lnTo>
                <a:lnTo>
                  <a:pt x="9756520" y="6241880"/>
                </a:lnTo>
                <a:close/>
                <a:moveTo>
                  <a:pt x="9421844" y="6538690"/>
                </a:moveTo>
                <a:lnTo>
                  <a:pt x="9421844" y="6255596"/>
                </a:lnTo>
                <a:lnTo>
                  <a:pt x="9756520" y="6255596"/>
                </a:lnTo>
                <a:lnTo>
                  <a:pt x="9756520" y="6538690"/>
                </a:lnTo>
                <a:close/>
                <a:moveTo>
                  <a:pt x="9421844" y="6835499"/>
                </a:moveTo>
                <a:lnTo>
                  <a:pt x="9421844" y="6552406"/>
                </a:lnTo>
                <a:lnTo>
                  <a:pt x="9756520" y="6552406"/>
                </a:lnTo>
                <a:lnTo>
                  <a:pt x="9756520" y="6835499"/>
                </a:lnTo>
                <a:close/>
                <a:moveTo>
                  <a:pt x="9070964" y="305593"/>
                </a:moveTo>
                <a:lnTo>
                  <a:pt x="9070964" y="22489"/>
                </a:lnTo>
                <a:lnTo>
                  <a:pt x="9405630" y="22489"/>
                </a:lnTo>
                <a:lnTo>
                  <a:pt x="9405630" y="305593"/>
                </a:lnTo>
                <a:close/>
                <a:moveTo>
                  <a:pt x="9070964" y="602413"/>
                </a:moveTo>
                <a:lnTo>
                  <a:pt x="9070964" y="319309"/>
                </a:lnTo>
                <a:lnTo>
                  <a:pt x="9405630" y="319309"/>
                </a:lnTo>
                <a:lnTo>
                  <a:pt x="9405630" y="602413"/>
                </a:lnTo>
                <a:close/>
                <a:moveTo>
                  <a:pt x="9070964" y="899223"/>
                </a:moveTo>
                <a:lnTo>
                  <a:pt x="9070964" y="616129"/>
                </a:lnTo>
                <a:lnTo>
                  <a:pt x="9405630" y="616129"/>
                </a:lnTo>
                <a:lnTo>
                  <a:pt x="9405630" y="899223"/>
                </a:lnTo>
                <a:close/>
                <a:moveTo>
                  <a:pt x="9070964" y="1196033"/>
                </a:moveTo>
                <a:lnTo>
                  <a:pt x="9070964" y="912928"/>
                </a:lnTo>
                <a:lnTo>
                  <a:pt x="9405630" y="912928"/>
                </a:lnTo>
                <a:lnTo>
                  <a:pt x="9405630" y="1196033"/>
                </a:lnTo>
                <a:close/>
                <a:moveTo>
                  <a:pt x="9070964" y="1492853"/>
                </a:moveTo>
                <a:lnTo>
                  <a:pt x="9070964" y="1209749"/>
                </a:lnTo>
                <a:lnTo>
                  <a:pt x="9405630" y="1209749"/>
                </a:lnTo>
                <a:lnTo>
                  <a:pt x="9405630" y="1492853"/>
                </a:lnTo>
                <a:close/>
                <a:moveTo>
                  <a:pt x="9070964" y="1789662"/>
                </a:moveTo>
                <a:lnTo>
                  <a:pt x="9070964" y="1506569"/>
                </a:lnTo>
                <a:lnTo>
                  <a:pt x="9405630" y="1506569"/>
                </a:lnTo>
                <a:lnTo>
                  <a:pt x="9405630" y="1789662"/>
                </a:lnTo>
                <a:close/>
                <a:moveTo>
                  <a:pt x="9070964" y="2086472"/>
                </a:moveTo>
                <a:lnTo>
                  <a:pt x="9070964" y="1803368"/>
                </a:lnTo>
                <a:lnTo>
                  <a:pt x="9405630" y="1803368"/>
                </a:lnTo>
                <a:lnTo>
                  <a:pt x="9405630" y="2086472"/>
                </a:lnTo>
                <a:close/>
                <a:moveTo>
                  <a:pt x="9070964" y="2383292"/>
                </a:moveTo>
                <a:lnTo>
                  <a:pt x="9070964" y="2100188"/>
                </a:lnTo>
                <a:lnTo>
                  <a:pt x="9405630" y="2100188"/>
                </a:lnTo>
                <a:lnTo>
                  <a:pt x="9405630" y="2383292"/>
                </a:lnTo>
                <a:close/>
                <a:moveTo>
                  <a:pt x="9070964" y="2680112"/>
                </a:moveTo>
                <a:lnTo>
                  <a:pt x="9070964" y="2397008"/>
                </a:lnTo>
                <a:lnTo>
                  <a:pt x="9405630" y="2397008"/>
                </a:lnTo>
                <a:lnTo>
                  <a:pt x="9405630" y="2680112"/>
                </a:lnTo>
                <a:close/>
                <a:moveTo>
                  <a:pt x="9070964" y="2976922"/>
                </a:moveTo>
                <a:lnTo>
                  <a:pt x="9070964" y="2693828"/>
                </a:lnTo>
                <a:lnTo>
                  <a:pt x="9405630" y="2693828"/>
                </a:lnTo>
                <a:lnTo>
                  <a:pt x="9405630" y="2976922"/>
                </a:lnTo>
                <a:close/>
                <a:moveTo>
                  <a:pt x="9070964" y="3273742"/>
                </a:moveTo>
                <a:lnTo>
                  <a:pt x="9070964" y="2990638"/>
                </a:lnTo>
                <a:lnTo>
                  <a:pt x="9405630" y="2990638"/>
                </a:lnTo>
                <a:lnTo>
                  <a:pt x="9405630" y="3273742"/>
                </a:lnTo>
                <a:close/>
                <a:moveTo>
                  <a:pt x="9070964" y="3570541"/>
                </a:moveTo>
                <a:lnTo>
                  <a:pt x="9070964" y="3287447"/>
                </a:lnTo>
                <a:lnTo>
                  <a:pt x="9405630" y="3287447"/>
                </a:lnTo>
                <a:lnTo>
                  <a:pt x="9405630" y="3570541"/>
                </a:lnTo>
                <a:close/>
                <a:moveTo>
                  <a:pt x="9070964" y="3867361"/>
                </a:moveTo>
                <a:lnTo>
                  <a:pt x="9070964" y="3584257"/>
                </a:lnTo>
                <a:lnTo>
                  <a:pt x="9405630" y="3584257"/>
                </a:lnTo>
                <a:lnTo>
                  <a:pt x="9405630" y="3867361"/>
                </a:lnTo>
                <a:close/>
                <a:moveTo>
                  <a:pt x="9070964" y="4164171"/>
                </a:moveTo>
                <a:lnTo>
                  <a:pt x="9070964" y="3881077"/>
                </a:lnTo>
                <a:lnTo>
                  <a:pt x="9405630" y="3881077"/>
                </a:lnTo>
                <a:lnTo>
                  <a:pt x="9405630" y="4164171"/>
                </a:lnTo>
                <a:close/>
                <a:moveTo>
                  <a:pt x="9070964" y="4460991"/>
                </a:moveTo>
                <a:lnTo>
                  <a:pt x="9070964" y="4177897"/>
                </a:lnTo>
                <a:lnTo>
                  <a:pt x="9405630" y="4177897"/>
                </a:lnTo>
                <a:lnTo>
                  <a:pt x="9405630" y="4460991"/>
                </a:lnTo>
                <a:close/>
                <a:moveTo>
                  <a:pt x="9070964" y="4757811"/>
                </a:moveTo>
                <a:lnTo>
                  <a:pt x="9070964" y="4474707"/>
                </a:lnTo>
                <a:lnTo>
                  <a:pt x="9405630" y="4474707"/>
                </a:lnTo>
                <a:lnTo>
                  <a:pt x="9405630" y="4757811"/>
                </a:lnTo>
                <a:close/>
                <a:moveTo>
                  <a:pt x="9070964" y="5054610"/>
                </a:moveTo>
                <a:lnTo>
                  <a:pt x="9070964" y="4771516"/>
                </a:lnTo>
                <a:lnTo>
                  <a:pt x="9405630" y="4771516"/>
                </a:lnTo>
                <a:lnTo>
                  <a:pt x="9405630" y="5054610"/>
                </a:lnTo>
                <a:close/>
                <a:moveTo>
                  <a:pt x="9070964" y="5351441"/>
                </a:moveTo>
                <a:lnTo>
                  <a:pt x="9070964" y="5068337"/>
                </a:lnTo>
                <a:lnTo>
                  <a:pt x="9405630" y="5068337"/>
                </a:lnTo>
                <a:lnTo>
                  <a:pt x="9405630" y="5351441"/>
                </a:lnTo>
                <a:close/>
                <a:moveTo>
                  <a:pt x="9070964" y="5648250"/>
                </a:moveTo>
                <a:lnTo>
                  <a:pt x="9070964" y="5365157"/>
                </a:lnTo>
                <a:lnTo>
                  <a:pt x="9405630" y="5365157"/>
                </a:lnTo>
                <a:lnTo>
                  <a:pt x="9405630" y="5648250"/>
                </a:lnTo>
                <a:close/>
                <a:moveTo>
                  <a:pt x="9070964" y="5945060"/>
                </a:moveTo>
                <a:lnTo>
                  <a:pt x="9070964" y="5661966"/>
                </a:lnTo>
                <a:lnTo>
                  <a:pt x="9405630" y="5661966"/>
                </a:lnTo>
                <a:lnTo>
                  <a:pt x="9405630" y="5945060"/>
                </a:lnTo>
                <a:close/>
                <a:moveTo>
                  <a:pt x="9070964" y="6241880"/>
                </a:moveTo>
                <a:lnTo>
                  <a:pt x="9070964" y="5958776"/>
                </a:lnTo>
                <a:lnTo>
                  <a:pt x="9405630" y="5958776"/>
                </a:lnTo>
                <a:lnTo>
                  <a:pt x="9405630" y="6241880"/>
                </a:lnTo>
                <a:close/>
                <a:moveTo>
                  <a:pt x="9070964" y="6538690"/>
                </a:moveTo>
                <a:lnTo>
                  <a:pt x="9070964" y="6255596"/>
                </a:lnTo>
                <a:lnTo>
                  <a:pt x="9405630" y="6255596"/>
                </a:lnTo>
                <a:lnTo>
                  <a:pt x="9405630" y="6538690"/>
                </a:lnTo>
                <a:close/>
                <a:moveTo>
                  <a:pt x="9070964" y="6835499"/>
                </a:moveTo>
                <a:lnTo>
                  <a:pt x="9070964" y="6552406"/>
                </a:lnTo>
                <a:lnTo>
                  <a:pt x="9405630" y="6552406"/>
                </a:lnTo>
                <a:lnTo>
                  <a:pt x="9405630" y="6835499"/>
                </a:lnTo>
                <a:close/>
                <a:moveTo>
                  <a:pt x="8720094" y="305593"/>
                </a:moveTo>
                <a:lnTo>
                  <a:pt x="8720094" y="22489"/>
                </a:lnTo>
                <a:lnTo>
                  <a:pt x="9054761" y="22489"/>
                </a:lnTo>
                <a:lnTo>
                  <a:pt x="9054761" y="305593"/>
                </a:lnTo>
                <a:close/>
                <a:moveTo>
                  <a:pt x="8720094" y="602413"/>
                </a:moveTo>
                <a:lnTo>
                  <a:pt x="8720094" y="319309"/>
                </a:lnTo>
                <a:lnTo>
                  <a:pt x="9054761" y="319309"/>
                </a:lnTo>
                <a:lnTo>
                  <a:pt x="9054761" y="602413"/>
                </a:lnTo>
                <a:close/>
                <a:moveTo>
                  <a:pt x="8720094" y="899223"/>
                </a:moveTo>
                <a:lnTo>
                  <a:pt x="8720094" y="616129"/>
                </a:lnTo>
                <a:lnTo>
                  <a:pt x="9054761" y="616129"/>
                </a:lnTo>
                <a:lnTo>
                  <a:pt x="9054761" y="899223"/>
                </a:lnTo>
                <a:close/>
                <a:moveTo>
                  <a:pt x="8720094" y="1196033"/>
                </a:moveTo>
                <a:lnTo>
                  <a:pt x="8720094" y="912928"/>
                </a:lnTo>
                <a:lnTo>
                  <a:pt x="9054761" y="912928"/>
                </a:lnTo>
                <a:lnTo>
                  <a:pt x="9054761" y="1196033"/>
                </a:lnTo>
                <a:close/>
                <a:moveTo>
                  <a:pt x="8720094" y="1492853"/>
                </a:moveTo>
                <a:lnTo>
                  <a:pt x="8720094" y="1209749"/>
                </a:lnTo>
                <a:lnTo>
                  <a:pt x="9054761" y="1209749"/>
                </a:lnTo>
                <a:lnTo>
                  <a:pt x="9054761" y="1492853"/>
                </a:lnTo>
                <a:close/>
                <a:moveTo>
                  <a:pt x="8720094" y="1789662"/>
                </a:moveTo>
                <a:lnTo>
                  <a:pt x="8720094" y="1506569"/>
                </a:lnTo>
                <a:lnTo>
                  <a:pt x="9054761" y="1506569"/>
                </a:lnTo>
                <a:lnTo>
                  <a:pt x="9054761" y="1789662"/>
                </a:lnTo>
                <a:close/>
                <a:moveTo>
                  <a:pt x="8720094" y="2086472"/>
                </a:moveTo>
                <a:lnTo>
                  <a:pt x="8720094" y="1803368"/>
                </a:lnTo>
                <a:lnTo>
                  <a:pt x="9054761" y="1803368"/>
                </a:lnTo>
                <a:lnTo>
                  <a:pt x="9054761" y="2086472"/>
                </a:lnTo>
                <a:close/>
                <a:moveTo>
                  <a:pt x="8720094" y="2383292"/>
                </a:moveTo>
                <a:lnTo>
                  <a:pt x="8720094" y="2100188"/>
                </a:lnTo>
                <a:lnTo>
                  <a:pt x="9054761" y="2100188"/>
                </a:lnTo>
                <a:lnTo>
                  <a:pt x="9054761" y="2383292"/>
                </a:lnTo>
                <a:close/>
                <a:moveTo>
                  <a:pt x="8720094" y="2680112"/>
                </a:moveTo>
                <a:lnTo>
                  <a:pt x="8720094" y="2397008"/>
                </a:lnTo>
                <a:lnTo>
                  <a:pt x="9054761" y="2397008"/>
                </a:lnTo>
                <a:lnTo>
                  <a:pt x="9054761" y="2680112"/>
                </a:lnTo>
                <a:close/>
                <a:moveTo>
                  <a:pt x="8720094" y="2976922"/>
                </a:moveTo>
                <a:lnTo>
                  <a:pt x="8720094" y="2693828"/>
                </a:lnTo>
                <a:lnTo>
                  <a:pt x="9054761" y="2693828"/>
                </a:lnTo>
                <a:lnTo>
                  <a:pt x="9054761" y="2976922"/>
                </a:lnTo>
                <a:close/>
                <a:moveTo>
                  <a:pt x="8720094" y="3273742"/>
                </a:moveTo>
                <a:lnTo>
                  <a:pt x="8720094" y="2990638"/>
                </a:lnTo>
                <a:lnTo>
                  <a:pt x="9054761" y="2990638"/>
                </a:lnTo>
                <a:lnTo>
                  <a:pt x="9054761" y="3273742"/>
                </a:lnTo>
                <a:close/>
                <a:moveTo>
                  <a:pt x="8720094" y="3570541"/>
                </a:moveTo>
                <a:lnTo>
                  <a:pt x="8720094" y="3287447"/>
                </a:lnTo>
                <a:lnTo>
                  <a:pt x="9054761" y="3287447"/>
                </a:lnTo>
                <a:lnTo>
                  <a:pt x="9054761" y="3570541"/>
                </a:lnTo>
                <a:close/>
                <a:moveTo>
                  <a:pt x="8720094" y="3867361"/>
                </a:moveTo>
                <a:lnTo>
                  <a:pt x="8720094" y="3584257"/>
                </a:lnTo>
                <a:lnTo>
                  <a:pt x="9054761" y="3584257"/>
                </a:lnTo>
                <a:lnTo>
                  <a:pt x="9054761" y="3867361"/>
                </a:lnTo>
                <a:close/>
                <a:moveTo>
                  <a:pt x="8720094" y="4164171"/>
                </a:moveTo>
                <a:lnTo>
                  <a:pt x="8720094" y="3881077"/>
                </a:lnTo>
                <a:lnTo>
                  <a:pt x="9054761" y="3881077"/>
                </a:lnTo>
                <a:lnTo>
                  <a:pt x="9054761" y="4164171"/>
                </a:lnTo>
                <a:close/>
                <a:moveTo>
                  <a:pt x="8720094" y="4460991"/>
                </a:moveTo>
                <a:lnTo>
                  <a:pt x="8720094" y="4177897"/>
                </a:lnTo>
                <a:lnTo>
                  <a:pt x="9054761" y="4177897"/>
                </a:lnTo>
                <a:lnTo>
                  <a:pt x="9054761" y="4460991"/>
                </a:lnTo>
                <a:close/>
                <a:moveTo>
                  <a:pt x="8720094" y="4757811"/>
                </a:moveTo>
                <a:lnTo>
                  <a:pt x="8720094" y="4474707"/>
                </a:lnTo>
                <a:lnTo>
                  <a:pt x="9054761" y="4474707"/>
                </a:lnTo>
                <a:lnTo>
                  <a:pt x="9054761" y="4757811"/>
                </a:lnTo>
                <a:close/>
                <a:moveTo>
                  <a:pt x="8720094" y="5054610"/>
                </a:moveTo>
                <a:lnTo>
                  <a:pt x="8720094" y="4771516"/>
                </a:lnTo>
                <a:lnTo>
                  <a:pt x="9054761" y="4771516"/>
                </a:lnTo>
                <a:lnTo>
                  <a:pt x="9054761" y="5054610"/>
                </a:lnTo>
                <a:close/>
                <a:moveTo>
                  <a:pt x="8720094" y="5351441"/>
                </a:moveTo>
                <a:lnTo>
                  <a:pt x="8720094" y="5068337"/>
                </a:lnTo>
                <a:lnTo>
                  <a:pt x="9054761" y="5068337"/>
                </a:lnTo>
                <a:lnTo>
                  <a:pt x="9054761" y="5351441"/>
                </a:lnTo>
                <a:close/>
                <a:moveTo>
                  <a:pt x="8720094" y="5648250"/>
                </a:moveTo>
                <a:lnTo>
                  <a:pt x="8720094" y="5365157"/>
                </a:lnTo>
                <a:lnTo>
                  <a:pt x="9054761" y="5365157"/>
                </a:lnTo>
                <a:lnTo>
                  <a:pt x="9054761" y="5648250"/>
                </a:lnTo>
                <a:close/>
                <a:moveTo>
                  <a:pt x="8720094" y="5945060"/>
                </a:moveTo>
                <a:lnTo>
                  <a:pt x="8720094" y="5661966"/>
                </a:lnTo>
                <a:lnTo>
                  <a:pt x="9054761" y="5661966"/>
                </a:lnTo>
                <a:lnTo>
                  <a:pt x="9054761" y="5945060"/>
                </a:lnTo>
                <a:close/>
                <a:moveTo>
                  <a:pt x="8720094" y="6241880"/>
                </a:moveTo>
                <a:lnTo>
                  <a:pt x="8720094" y="5958776"/>
                </a:lnTo>
                <a:lnTo>
                  <a:pt x="9054761" y="5958776"/>
                </a:lnTo>
                <a:lnTo>
                  <a:pt x="9054761" y="6241880"/>
                </a:lnTo>
                <a:close/>
                <a:moveTo>
                  <a:pt x="8720094" y="6538690"/>
                </a:moveTo>
                <a:lnTo>
                  <a:pt x="8720094" y="6255596"/>
                </a:lnTo>
                <a:lnTo>
                  <a:pt x="9054761" y="6255596"/>
                </a:lnTo>
                <a:lnTo>
                  <a:pt x="9054761" y="6538690"/>
                </a:lnTo>
                <a:close/>
                <a:moveTo>
                  <a:pt x="8720094" y="6835499"/>
                </a:moveTo>
                <a:lnTo>
                  <a:pt x="8720094" y="6552406"/>
                </a:lnTo>
                <a:lnTo>
                  <a:pt x="9054761" y="6552406"/>
                </a:lnTo>
                <a:lnTo>
                  <a:pt x="9054761" y="6835499"/>
                </a:lnTo>
                <a:close/>
                <a:moveTo>
                  <a:pt x="8369204" y="305593"/>
                </a:moveTo>
                <a:lnTo>
                  <a:pt x="8369204" y="22489"/>
                </a:lnTo>
                <a:lnTo>
                  <a:pt x="8703881" y="22489"/>
                </a:lnTo>
                <a:lnTo>
                  <a:pt x="8703881" y="305593"/>
                </a:lnTo>
                <a:close/>
                <a:moveTo>
                  <a:pt x="8369204" y="602413"/>
                </a:moveTo>
                <a:lnTo>
                  <a:pt x="8369204" y="319309"/>
                </a:lnTo>
                <a:lnTo>
                  <a:pt x="8703881" y="319309"/>
                </a:lnTo>
                <a:lnTo>
                  <a:pt x="8703881" y="602413"/>
                </a:lnTo>
                <a:close/>
                <a:moveTo>
                  <a:pt x="8369204" y="899223"/>
                </a:moveTo>
                <a:lnTo>
                  <a:pt x="8369204" y="616129"/>
                </a:lnTo>
                <a:lnTo>
                  <a:pt x="8703881" y="616129"/>
                </a:lnTo>
                <a:lnTo>
                  <a:pt x="8703881" y="899223"/>
                </a:lnTo>
                <a:close/>
                <a:moveTo>
                  <a:pt x="8369204" y="1196033"/>
                </a:moveTo>
                <a:lnTo>
                  <a:pt x="8369204" y="912928"/>
                </a:lnTo>
                <a:lnTo>
                  <a:pt x="8703881" y="912928"/>
                </a:lnTo>
                <a:lnTo>
                  <a:pt x="8703881" y="1196033"/>
                </a:lnTo>
                <a:close/>
                <a:moveTo>
                  <a:pt x="8369204" y="1492853"/>
                </a:moveTo>
                <a:lnTo>
                  <a:pt x="8369204" y="1209749"/>
                </a:lnTo>
                <a:lnTo>
                  <a:pt x="8703881" y="1209749"/>
                </a:lnTo>
                <a:lnTo>
                  <a:pt x="8703881" y="1492853"/>
                </a:lnTo>
                <a:close/>
                <a:moveTo>
                  <a:pt x="8369204" y="1789662"/>
                </a:moveTo>
                <a:lnTo>
                  <a:pt x="8369204" y="1506569"/>
                </a:lnTo>
                <a:lnTo>
                  <a:pt x="8703881" y="1506569"/>
                </a:lnTo>
                <a:lnTo>
                  <a:pt x="8703881" y="1789662"/>
                </a:lnTo>
                <a:close/>
                <a:moveTo>
                  <a:pt x="8369204" y="2086472"/>
                </a:moveTo>
                <a:lnTo>
                  <a:pt x="8369204" y="1803368"/>
                </a:lnTo>
                <a:lnTo>
                  <a:pt x="8703881" y="1803368"/>
                </a:lnTo>
                <a:lnTo>
                  <a:pt x="8703881" y="2086472"/>
                </a:lnTo>
                <a:close/>
                <a:moveTo>
                  <a:pt x="8369204" y="2383292"/>
                </a:moveTo>
                <a:lnTo>
                  <a:pt x="8369204" y="2100188"/>
                </a:lnTo>
                <a:lnTo>
                  <a:pt x="8703881" y="2100188"/>
                </a:lnTo>
                <a:lnTo>
                  <a:pt x="8703881" y="2383292"/>
                </a:lnTo>
                <a:close/>
                <a:moveTo>
                  <a:pt x="8369204" y="2680112"/>
                </a:moveTo>
                <a:lnTo>
                  <a:pt x="8369204" y="2397008"/>
                </a:lnTo>
                <a:lnTo>
                  <a:pt x="8703881" y="2397008"/>
                </a:lnTo>
                <a:lnTo>
                  <a:pt x="8703881" y="2680112"/>
                </a:lnTo>
                <a:close/>
                <a:moveTo>
                  <a:pt x="8369204" y="2976922"/>
                </a:moveTo>
                <a:lnTo>
                  <a:pt x="8369204" y="2693828"/>
                </a:lnTo>
                <a:lnTo>
                  <a:pt x="8703881" y="2693828"/>
                </a:lnTo>
                <a:lnTo>
                  <a:pt x="8703881" y="2976922"/>
                </a:lnTo>
                <a:close/>
                <a:moveTo>
                  <a:pt x="8369204" y="3273742"/>
                </a:moveTo>
                <a:lnTo>
                  <a:pt x="8369204" y="2990638"/>
                </a:lnTo>
                <a:lnTo>
                  <a:pt x="8703881" y="2990638"/>
                </a:lnTo>
                <a:lnTo>
                  <a:pt x="8703881" y="3273742"/>
                </a:lnTo>
                <a:close/>
                <a:moveTo>
                  <a:pt x="8369204" y="3570541"/>
                </a:moveTo>
                <a:lnTo>
                  <a:pt x="8369204" y="3287447"/>
                </a:lnTo>
                <a:lnTo>
                  <a:pt x="8703881" y="3287447"/>
                </a:lnTo>
                <a:lnTo>
                  <a:pt x="8703881" y="3570541"/>
                </a:lnTo>
                <a:close/>
                <a:moveTo>
                  <a:pt x="8369204" y="3867361"/>
                </a:moveTo>
                <a:lnTo>
                  <a:pt x="8369204" y="3584257"/>
                </a:lnTo>
                <a:lnTo>
                  <a:pt x="8703881" y="3584257"/>
                </a:lnTo>
                <a:lnTo>
                  <a:pt x="8703881" y="3867361"/>
                </a:lnTo>
                <a:close/>
                <a:moveTo>
                  <a:pt x="8369204" y="4164171"/>
                </a:moveTo>
                <a:lnTo>
                  <a:pt x="8369204" y="3881077"/>
                </a:lnTo>
                <a:lnTo>
                  <a:pt x="8703881" y="3881077"/>
                </a:lnTo>
                <a:lnTo>
                  <a:pt x="8703881" y="4164171"/>
                </a:lnTo>
                <a:close/>
                <a:moveTo>
                  <a:pt x="8369204" y="4460991"/>
                </a:moveTo>
                <a:lnTo>
                  <a:pt x="8369204" y="4177897"/>
                </a:lnTo>
                <a:lnTo>
                  <a:pt x="8703881" y="4177897"/>
                </a:lnTo>
                <a:lnTo>
                  <a:pt x="8703881" y="4460991"/>
                </a:lnTo>
                <a:close/>
                <a:moveTo>
                  <a:pt x="8369204" y="4757811"/>
                </a:moveTo>
                <a:lnTo>
                  <a:pt x="8369204" y="4474707"/>
                </a:lnTo>
                <a:lnTo>
                  <a:pt x="8703881" y="4474707"/>
                </a:lnTo>
                <a:lnTo>
                  <a:pt x="8703881" y="4757811"/>
                </a:lnTo>
                <a:close/>
                <a:moveTo>
                  <a:pt x="8369204" y="5054610"/>
                </a:moveTo>
                <a:lnTo>
                  <a:pt x="8369204" y="4771516"/>
                </a:lnTo>
                <a:lnTo>
                  <a:pt x="8703881" y="4771516"/>
                </a:lnTo>
                <a:lnTo>
                  <a:pt x="8703881" y="5054610"/>
                </a:lnTo>
                <a:close/>
                <a:moveTo>
                  <a:pt x="8369204" y="5351441"/>
                </a:moveTo>
                <a:lnTo>
                  <a:pt x="8369204" y="5068337"/>
                </a:lnTo>
                <a:lnTo>
                  <a:pt x="8703881" y="5068337"/>
                </a:lnTo>
                <a:lnTo>
                  <a:pt x="8703881" y="5351441"/>
                </a:lnTo>
                <a:close/>
                <a:moveTo>
                  <a:pt x="8369204" y="5648250"/>
                </a:moveTo>
                <a:lnTo>
                  <a:pt x="8369204" y="5365157"/>
                </a:lnTo>
                <a:lnTo>
                  <a:pt x="8703881" y="5365157"/>
                </a:lnTo>
                <a:lnTo>
                  <a:pt x="8703881" y="5648250"/>
                </a:lnTo>
                <a:close/>
                <a:moveTo>
                  <a:pt x="8369204" y="5945060"/>
                </a:moveTo>
                <a:lnTo>
                  <a:pt x="8369204" y="5661966"/>
                </a:lnTo>
                <a:lnTo>
                  <a:pt x="8703881" y="5661966"/>
                </a:lnTo>
                <a:lnTo>
                  <a:pt x="8703881" y="5945060"/>
                </a:lnTo>
                <a:close/>
                <a:moveTo>
                  <a:pt x="8369204" y="6241880"/>
                </a:moveTo>
                <a:lnTo>
                  <a:pt x="8369204" y="5958776"/>
                </a:lnTo>
                <a:lnTo>
                  <a:pt x="8703881" y="5958776"/>
                </a:lnTo>
                <a:lnTo>
                  <a:pt x="8703881" y="6241880"/>
                </a:lnTo>
                <a:close/>
                <a:moveTo>
                  <a:pt x="8369204" y="6538690"/>
                </a:moveTo>
                <a:lnTo>
                  <a:pt x="8369204" y="6255596"/>
                </a:lnTo>
                <a:lnTo>
                  <a:pt x="8703881" y="6255596"/>
                </a:lnTo>
                <a:lnTo>
                  <a:pt x="8703881" y="6538690"/>
                </a:lnTo>
                <a:close/>
                <a:moveTo>
                  <a:pt x="8369204" y="6835499"/>
                </a:moveTo>
                <a:lnTo>
                  <a:pt x="8369204" y="6552406"/>
                </a:lnTo>
                <a:lnTo>
                  <a:pt x="8703881" y="6552406"/>
                </a:lnTo>
                <a:lnTo>
                  <a:pt x="8703881" y="6835499"/>
                </a:lnTo>
                <a:close/>
                <a:moveTo>
                  <a:pt x="8018335" y="305593"/>
                </a:moveTo>
                <a:lnTo>
                  <a:pt x="8018335" y="22489"/>
                </a:lnTo>
                <a:lnTo>
                  <a:pt x="8352990" y="22489"/>
                </a:lnTo>
                <a:lnTo>
                  <a:pt x="8352990" y="305593"/>
                </a:lnTo>
                <a:close/>
                <a:moveTo>
                  <a:pt x="8018335" y="602413"/>
                </a:moveTo>
                <a:lnTo>
                  <a:pt x="8018335" y="319309"/>
                </a:lnTo>
                <a:lnTo>
                  <a:pt x="8352990" y="319309"/>
                </a:lnTo>
                <a:lnTo>
                  <a:pt x="8352990" y="602413"/>
                </a:lnTo>
                <a:close/>
                <a:moveTo>
                  <a:pt x="8018335" y="899223"/>
                </a:moveTo>
                <a:lnTo>
                  <a:pt x="8018335" y="616129"/>
                </a:lnTo>
                <a:lnTo>
                  <a:pt x="8352990" y="616129"/>
                </a:lnTo>
                <a:lnTo>
                  <a:pt x="8352990" y="899223"/>
                </a:lnTo>
                <a:close/>
                <a:moveTo>
                  <a:pt x="8018335" y="1196033"/>
                </a:moveTo>
                <a:lnTo>
                  <a:pt x="8018335" y="912928"/>
                </a:lnTo>
                <a:lnTo>
                  <a:pt x="8352990" y="912928"/>
                </a:lnTo>
                <a:lnTo>
                  <a:pt x="8352990" y="1196033"/>
                </a:lnTo>
                <a:close/>
                <a:moveTo>
                  <a:pt x="8018335" y="1492853"/>
                </a:moveTo>
                <a:lnTo>
                  <a:pt x="8018335" y="1209749"/>
                </a:lnTo>
                <a:lnTo>
                  <a:pt x="8352990" y="1209749"/>
                </a:lnTo>
                <a:lnTo>
                  <a:pt x="8352990" y="1492853"/>
                </a:lnTo>
                <a:close/>
                <a:moveTo>
                  <a:pt x="8018335" y="1789662"/>
                </a:moveTo>
                <a:lnTo>
                  <a:pt x="8018335" y="1506569"/>
                </a:lnTo>
                <a:lnTo>
                  <a:pt x="8352990" y="1506569"/>
                </a:lnTo>
                <a:lnTo>
                  <a:pt x="8352990" y="1789662"/>
                </a:lnTo>
                <a:close/>
                <a:moveTo>
                  <a:pt x="8018335" y="2086472"/>
                </a:moveTo>
                <a:lnTo>
                  <a:pt x="8018335" y="1803368"/>
                </a:lnTo>
                <a:lnTo>
                  <a:pt x="8352990" y="1803368"/>
                </a:lnTo>
                <a:lnTo>
                  <a:pt x="8352990" y="2086472"/>
                </a:lnTo>
                <a:close/>
                <a:moveTo>
                  <a:pt x="8018335" y="2383292"/>
                </a:moveTo>
                <a:lnTo>
                  <a:pt x="8018335" y="2100188"/>
                </a:lnTo>
                <a:lnTo>
                  <a:pt x="8352990" y="2100188"/>
                </a:lnTo>
                <a:lnTo>
                  <a:pt x="8352990" y="2383292"/>
                </a:lnTo>
                <a:close/>
                <a:moveTo>
                  <a:pt x="8018335" y="2680112"/>
                </a:moveTo>
                <a:lnTo>
                  <a:pt x="8018335" y="2397008"/>
                </a:lnTo>
                <a:lnTo>
                  <a:pt x="8352990" y="2397008"/>
                </a:lnTo>
                <a:lnTo>
                  <a:pt x="8352990" y="2680112"/>
                </a:lnTo>
                <a:close/>
                <a:moveTo>
                  <a:pt x="8018335" y="2976922"/>
                </a:moveTo>
                <a:lnTo>
                  <a:pt x="8018335" y="2693828"/>
                </a:lnTo>
                <a:lnTo>
                  <a:pt x="8352990" y="2693828"/>
                </a:lnTo>
                <a:lnTo>
                  <a:pt x="8352990" y="2976922"/>
                </a:lnTo>
                <a:close/>
                <a:moveTo>
                  <a:pt x="8018335" y="3273742"/>
                </a:moveTo>
                <a:lnTo>
                  <a:pt x="8018335" y="2990638"/>
                </a:lnTo>
                <a:lnTo>
                  <a:pt x="8352990" y="2990638"/>
                </a:lnTo>
                <a:lnTo>
                  <a:pt x="8352990" y="3273742"/>
                </a:lnTo>
                <a:close/>
                <a:moveTo>
                  <a:pt x="8018335" y="3570541"/>
                </a:moveTo>
                <a:lnTo>
                  <a:pt x="8018335" y="3287447"/>
                </a:lnTo>
                <a:lnTo>
                  <a:pt x="8352990" y="3287447"/>
                </a:lnTo>
                <a:lnTo>
                  <a:pt x="8352990" y="3570541"/>
                </a:lnTo>
                <a:close/>
                <a:moveTo>
                  <a:pt x="8018335" y="3867361"/>
                </a:moveTo>
                <a:lnTo>
                  <a:pt x="8018335" y="3584257"/>
                </a:lnTo>
                <a:lnTo>
                  <a:pt x="8352990" y="3584257"/>
                </a:lnTo>
                <a:lnTo>
                  <a:pt x="8352990" y="3867361"/>
                </a:lnTo>
                <a:close/>
                <a:moveTo>
                  <a:pt x="8018335" y="4164171"/>
                </a:moveTo>
                <a:lnTo>
                  <a:pt x="8018335" y="3881077"/>
                </a:lnTo>
                <a:lnTo>
                  <a:pt x="8352990" y="3881077"/>
                </a:lnTo>
                <a:lnTo>
                  <a:pt x="8352990" y="4164171"/>
                </a:lnTo>
                <a:close/>
                <a:moveTo>
                  <a:pt x="8018335" y="4460991"/>
                </a:moveTo>
                <a:lnTo>
                  <a:pt x="8018335" y="4177897"/>
                </a:lnTo>
                <a:lnTo>
                  <a:pt x="8352990" y="4177897"/>
                </a:lnTo>
                <a:lnTo>
                  <a:pt x="8352990" y="4460991"/>
                </a:lnTo>
                <a:close/>
                <a:moveTo>
                  <a:pt x="8018335" y="4757811"/>
                </a:moveTo>
                <a:lnTo>
                  <a:pt x="8018335" y="4474707"/>
                </a:lnTo>
                <a:lnTo>
                  <a:pt x="8352990" y="4474707"/>
                </a:lnTo>
                <a:lnTo>
                  <a:pt x="8352990" y="4757811"/>
                </a:lnTo>
                <a:close/>
                <a:moveTo>
                  <a:pt x="8018335" y="5054610"/>
                </a:moveTo>
                <a:lnTo>
                  <a:pt x="8018335" y="4771516"/>
                </a:lnTo>
                <a:lnTo>
                  <a:pt x="8352990" y="4771516"/>
                </a:lnTo>
                <a:lnTo>
                  <a:pt x="8352990" y="5054610"/>
                </a:lnTo>
                <a:close/>
                <a:moveTo>
                  <a:pt x="8018335" y="5351441"/>
                </a:moveTo>
                <a:lnTo>
                  <a:pt x="8018335" y="5068337"/>
                </a:lnTo>
                <a:lnTo>
                  <a:pt x="8352990" y="5068337"/>
                </a:lnTo>
                <a:lnTo>
                  <a:pt x="8352990" y="5351441"/>
                </a:lnTo>
                <a:close/>
                <a:moveTo>
                  <a:pt x="8018335" y="5648250"/>
                </a:moveTo>
                <a:lnTo>
                  <a:pt x="8018335" y="5365157"/>
                </a:lnTo>
                <a:lnTo>
                  <a:pt x="8352990" y="5365157"/>
                </a:lnTo>
                <a:lnTo>
                  <a:pt x="8352990" y="5648250"/>
                </a:lnTo>
                <a:close/>
                <a:moveTo>
                  <a:pt x="8018335" y="5945060"/>
                </a:moveTo>
                <a:lnTo>
                  <a:pt x="8018335" y="5661966"/>
                </a:lnTo>
                <a:lnTo>
                  <a:pt x="8352990" y="5661966"/>
                </a:lnTo>
                <a:lnTo>
                  <a:pt x="8352990" y="5945060"/>
                </a:lnTo>
                <a:close/>
                <a:moveTo>
                  <a:pt x="8018335" y="6241880"/>
                </a:moveTo>
                <a:lnTo>
                  <a:pt x="8018335" y="5958776"/>
                </a:lnTo>
                <a:lnTo>
                  <a:pt x="8352990" y="5958776"/>
                </a:lnTo>
                <a:lnTo>
                  <a:pt x="8352990" y="6241880"/>
                </a:lnTo>
                <a:close/>
                <a:moveTo>
                  <a:pt x="8018335" y="6538690"/>
                </a:moveTo>
                <a:lnTo>
                  <a:pt x="8018335" y="6255596"/>
                </a:lnTo>
                <a:lnTo>
                  <a:pt x="8352990" y="6255596"/>
                </a:lnTo>
                <a:lnTo>
                  <a:pt x="8352990" y="6538690"/>
                </a:lnTo>
                <a:close/>
                <a:moveTo>
                  <a:pt x="8018335" y="6835499"/>
                </a:moveTo>
                <a:lnTo>
                  <a:pt x="8018335" y="6552406"/>
                </a:lnTo>
                <a:lnTo>
                  <a:pt x="8352990" y="6552406"/>
                </a:lnTo>
                <a:lnTo>
                  <a:pt x="8352990" y="6835499"/>
                </a:lnTo>
                <a:close/>
                <a:moveTo>
                  <a:pt x="7667444" y="305593"/>
                </a:moveTo>
                <a:lnTo>
                  <a:pt x="7667444" y="22489"/>
                </a:lnTo>
                <a:lnTo>
                  <a:pt x="8002121" y="22489"/>
                </a:lnTo>
                <a:lnTo>
                  <a:pt x="8002121" y="305593"/>
                </a:lnTo>
                <a:close/>
                <a:moveTo>
                  <a:pt x="7667444" y="602413"/>
                </a:moveTo>
                <a:lnTo>
                  <a:pt x="7667444" y="319309"/>
                </a:lnTo>
                <a:lnTo>
                  <a:pt x="8002121" y="319309"/>
                </a:lnTo>
                <a:lnTo>
                  <a:pt x="8002121" y="602413"/>
                </a:lnTo>
                <a:close/>
                <a:moveTo>
                  <a:pt x="7667444" y="899223"/>
                </a:moveTo>
                <a:lnTo>
                  <a:pt x="7667444" y="616129"/>
                </a:lnTo>
                <a:lnTo>
                  <a:pt x="8002121" y="616129"/>
                </a:lnTo>
                <a:lnTo>
                  <a:pt x="8002121" y="899223"/>
                </a:lnTo>
                <a:close/>
                <a:moveTo>
                  <a:pt x="7667444" y="1196033"/>
                </a:moveTo>
                <a:lnTo>
                  <a:pt x="7667444" y="912928"/>
                </a:lnTo>
                <a:lnTo>
                  <a:pt x="8002121" y="912928"/>
                </a:lnTo>
                <a:lnTo>
                  <a:pt x="8002121" y="1196033"/>
                </a:lnTo>
                <a:close/>
                <a:moveTo>
                  <a:pt x="7667444" y="1492853"/>
                </a:moveTo>
                <a:lnTo>
                  <a:pt x="7667444" y="1209749"/>
                </a:lnTo>
                <a:lnTo>
                  <a:pt x="8002121" y="1209749"/>
                </a:lnTo>
                <a:lnTo>
                  <a:pt x="8002121" y="1492853"/>
                </a:lnTo>
                <a:close/>
                <a:moveTo>
                  <a:pt x="7667444" y="1789662"/>
                </a:moveTo>
                <a:lnTo>
                  <a:pt x="7667444" y="1506569"/>
                </a:lnTo>
                <a:lnTo>
                  <a:pt x="8002121" y="1506569"/>
                </a:lnTo>
                <a:lnTo>
                  <a:pt x="8002121" y="1789662"/>
                </a:lnTo>
                <a:close/>
                <a:moveTo>
                  <a:pt x="7667444" y="2086472"/>
                </a:moveTo>
                <a:lnTo>
                  <a:pt x="7667444" y="1803368"/>
                </a:lnTo>
                <a:lnTo>
                  <a:pt x="8002121" y="1803368"/>
                </a:lnTo>
                <a:lnTo>
                  <a:pt x="8002121" y="2086472"/>
                </a:lnTo>
                <a:close/>
                <a:moveTo>
                  <a:pt x="7667444" y="2383292"/>
                </a:moveTo>
                <a:lnTo>
                  <a:pt x="7667444" y="2100188"/>
                </a:lnTo>
                <a:lnTo>
                  <a:pt x="8002121" y="2100188"/>
                </a:lnTo>
                <a:lnTo>
                  <a:pt x="8002121" y="2383292"/>
                </a:lnTo>
                <a:close/>
                <a:moveTo>
                  <a:pt x="7667444" y="2680112"/>
                </a:moveTo>
                <a:lnTo>
                  <a:pt x="7667444" y="2397008"/>
                </a:lnTo>
                <a:lnTo>
                  <a:pt x="8002121" y="2397008"/>
                </a:lnTo>
                <a:lnTo>
                  <a:pt x="8002121" y="2680112"/>
                </a:lnTo>
                <a:close/>
                <a:moveTo>
                  <a:pt x="7667444" y="2976922"/>
                </a:moveTo>
                <a:lnTo>
                  <a:pt x="7667444" y="2693828"/>
                </a:lnTo>
                <a:lnTo>
                  <a:pt x="8002121" y="2693828"/>
                </a:lnTo>
                <a:lnTo>
                  <a:pt x="8002121" y="2976922"/>
                </a:lnTo>
                <a:close/>
                <a:moveTo>
                  <a:pt x="7667444" y="3273742"/>
                </a:moveTo>
                <a:lnTo>
                  <a:pt x="7667444" y="2990638"/>
                </a:lnTo>
                <a:lnTo>
                  <a:pt x="8002121" y="2990638"/>
                </a:lnTo>
                <a:lnTo>
                  <a:pt x="8002121" y="3273742"/>
                </a:lnTo>
                <a:close/>
                <a:moveTo>
                  <a:pt x="7667444" y="3570541"/>
                </a:moveTo>
                <a:lnTo>
                  <a:pt x="7667444" y="3287447"/>
                </a:lnTo>
                <a:lnTo>
                  <a:pt x="8002121" y="3287447"/>
                </a:lnTo>
                <a:lnTo>
                  <a:pt x="8002121" y="3570541"/>
                </a:lnTo>
                <a:close/>
                <a:moveTo>
                  <a:pt x="7667444" y="3867361"/>
                </a:moveTo>
                <a:lnTo>
                  <a:pt x="7667444" y="3584257"/>
                </a:lnTo>
                <a:lnTo>
                  <a:pt x="8002121" y="3584257"/>
                </a:lnTo>
                <a:lnTo>
                  <a:pt x="8002121" y="3867361"/>
                </a:lnTo>
                <a:close/>
                <a:moveTo>
                  <a:pt x="7667444" y="4164171"/>
                </a:moveTo>
                <a:lnTo>
                  <a:pt x="7667444" y="3881077"/>
                </a:lnTo>
                <a:lnTo>
                  <a:pt x="8002121" y="3881077"/>
                </a:lnTo>
                <a:lnTo>
                  <a:pt x="8002121" y="4164171"/>
                </a:lnTo>
                <a:close/>
                <a:moveTo>
                  <a:pt x="7667444" y="4460991"/>
                </a:moveTo>
                <a:lnTo>
                  <a:pt x="7667444" y="4177897"/>
                </a:lnTo>
                <a:lnTo>
                  <a:pt x="8002121" y="4177897"/>
                </a:lnTo>
                <a:lnTo>
                  <a:pt x="8002121" y="4460991"/>
                </a:lnTo>
                <a:close/>
                <a:moveTo>
                  <a:pt x="7667444" y="4757811"/>
                </a:moveTo>
                <a:lnTo>
                  <a:pt x="7667444" y="4474707"/>
                </a:lnTo>
                <a:lnTo>
                  <a:pt x="8002121" y="4474707"/>
                </a:lnTo>
                <a:lnTo>
                  <a:pt x="8002121" y="4757811"/>
                </a:lnTo>
                <a:close/>
                <a:moveTo>
                  <a:pt x="7667444" y="5054610"/>
                </a:moveTo>
                <a:lnTo>
                  <a:pt x="7667444" y="4771516"/>
                </a:lnTo>
                <a:lnTo>
                  <a:pt x="8002121" y="4771516"/>
                </a:lnTo>
                <a:lnTo>
                  <a:pt x="8002121" y="5054610"/>
                </a:lnTo>
                <a:close/>
                <a:moveTo>
                  <a:pt x="7667444" y="5351441"/>
                </a:moveTo>
                <a:lnTo>
                  <a:pt x="7667444" y="5068337"/>
                </a:lnTo>
                <a:lnTo>
                  <a:pt x="8002121" y="5068337"/>
                </a:lnTo>
                <a:lnTo>
                  <a:pt x="8002121" y="5351441"/>
                </a:lnTo>
                <a:close/>
                <a:moveTo>
                  <a:pt x="7667444" y="5648250"/>
                </a:moveTo>
                <a:lnTo>
                  <a:pt x="7667444" y="5365157"/>
                </a:lnTo>
                <a:lnTo>
                  <a:pt x="8002121" y="5365157"/>
                </a:lnTo>
                <a:lnTo>
                  <a:pt x="8002121" y="5648250"/>
                </a:lnTo>
                <a:close/>
                <a:moveTo>
                  <a:pt x="7667444" y="5945060"/>
                </a:moveTo>
                <a:lnTo>
                  <a:pt x="7667444" y="5661966"/>
                </a:lnTo>
                <a:lnTo>
                  <a:pt x="8002121" y="5661966"/>
                </a:lnTo>
                <a:lnTo>
                  <a:pt x="8002121" y="5945060"/>
                </a:lnTo>
                <a:close/>
                <a:moveTo>
                  <a:pt x="7667444" y="6241880"/>
                </a:moveTo>
                <a:lnTo>
                  <a:pt x="7667444" y="5958776"/>
                </a:lnTo>
                <a:lnTo>
                  <a:pt x="8002121" y="5958776"/>
                </a:lnTo>
                <a:lnTo>
                  <a:pt x="8002121" y="6241880"/>
                </a:lnTo>
                <a:close/>
                <a:moveTo>
                  <a:pt x="7667444" y="6538690"/>
                </a:moveTo>
                <a:lnTo>
                  <a:pt x="7667444" y="6255596"/>
                </a:lnTo>
                <a:lnTo>
                  <a:pt x="8002121" y="6255596"/>
                </a:lnTo>
                <a:lnTo>
                  <a:pt x="8002121" y="6538690"/>
                </a:lnTo>
                <a:close/>
                <a:moveTo>
                  <a:pt x="7667444" y="6835499"/>
                </a:moveTo>
                <a:lnTo>
                  <a:pt x="7667444" y="6552406"/>
                </a:lnTo>
                <a:lnTo>
                  <a:pt x="8002121" y="6552406"/>
                </a:lnTo>
                <a:lnTo>
                  <a:pt x="8002121" y="6835499"/>
                </a:lnTo>
                <a:close/>
                <a:moveTo>
                  <a:pt x="7316575" y="305593"/>
                </a:moveTo>
                <a:lnTo>
                  <a:pt x="7316575" y="22489"/>
                </a:lnTo>
                <a:lnTo>
                  <a:pt x="7651231" y="22489"/>
                </a:lnTo>
                <a:lnTo>
                  <a:pt x="7651231" y="305593"/>
                </a:lnTo>
                <a:close/>
                <a:moveTo>
                  <a:pt x="7316575" y="602413"/>
                </a:moveTo>
                <a:lnTo>
                  <a:pt x="7316575" y="319309"/>
                </a:lnTo>
                <a:lnTo>
                  <a:pt x="7651231" y="319309"/>
                </a:lnTo>
                <a:lnTo>
                  <a:pt x="7651231" y="602413"/>
                </a:lnTo>
                <a:close/>
                <a:moveTo>
                  <a:pt x="7316575" y="899223"/>
                </a:moveTo>
                <a:lnTo>
                  <a:pt x="7316575" y="616129"/>
                </a:lnTo>
                <a:lnTo>
                  <a:pt x="7651231" y="616129"/>
                </a:lnTo>
                <a:lnTo>
                  <a:pt x="7651231" y="899223"/>
                </a:lnTo>
                <a:close/>
                <a:moveTo>
                  <a:pt x="7316575" y="1196033"/>
                </a:moveTo>
                <a:lnTo>
                  <a:pt x="7316575" y="912928"/>
                </a:lnTo>
                <a:lnTo>
                  <a:pt x="7651231" y="912928"/>
                </a:lnTo>
                <a:lnTo>
                  <a:pt x="7651231" y="1196033"/>
                </a:lnTo>
                <a:close/>
                <a:moveTo>
                  <a:pt x="7316575" y="1492853"/>
                </a:moveTo>
                <a:lnTo>
                  <a:pt x="7316575" y="1209749"/>
                </a:lnTo>
                <a:lnTo>
                  <a:pt x="7651231" y="1209749"/>
                </a:lnTo>
                <a:lnTo>
                  <a:pt x="7651231" y="1492853"/>
                </a:lnTo>
                <a:close/>
                <a:moveTo>
                  <a:pt x="7316575" y="1789662"/>
                </a:moveTo>
                <a:lnTo>
                  <a:pt x="7316575" y="1506569"/>
                </a:lnTo>
                <a:lnTo>
                  <a:pt x="7651231" y="1506569"/>
                </a:lnTo>
                <a:lnTo>
                  <a:pt x="7651231" y="1789662"/>
                </a:lnTo>
                <a:close/>
                <a:moveTo>
                  <a:pt x="7316575" y="2086472"/>
                </a:moveTo>
                <a:lnTo>
                  <a:pt x="7316575" y="1803368"/>
                </a:lnTo>
                <a:lnTo>
                  <a:pt x="7651231" y="1803368"/>
                </a:lnTo>
                <a:lnTo>
                  <a:pt x="7651231" y="2086472"/>
                </a:lnTo>
                <a:close/>
                <a:moveTo>
                  <a:pt x="7316575" y="2383292"/>
                </a:moveTo>
                <a:lnTo>
                  <a:pt x="7316575" y="2100188"/>
                </a:lnTo>
                <a:lnTo>
                  <a:pt x="7651231" y="2100188"/>
                </a:lnTo>
                <a:lnTo>
                  <a:pt x="7651231" y="2383292"/>
                </a:lnTo>
                <a:close/>
                <a:moveTo>
                  <a:pt x="7316575" y="2680112"/>
                </a:moveTo>
                <a:lnTo>
                  <a:pt x="7316575" y="2397008"/>
                </a:lnTo>
                <a:lnTo>
                  <a:pt x="7651231" y="2397008"/>
                </a:lnTo>
                <a:lnTo>
                  <a:pt x="7651231" y="2680112"/>
                </a:lnTo>
                <a:close/>
                <a:moveTo>
                  <a:pt x="7316575" y="2976922"/>
                </a:moveTo>
                <a:lnTo>
                  <a:pt x="7316575" y="2693828"/>
                </a:lnTo>
                <a:lnTo>
                  <a:pt x="7651231" y="2693828"/>
                </a:lnTo>
                <a:lnTo>
                  <a:pt x="7651231" y="2976922"/>
                </a:lnTo>
                <a:close/>
                <a:moveTo>
                  <a:pt x="7316575" y="3273742"/>
                </a:moveTo>
                <a:lnTo>
                  <a:pt x="7316575" y="2990638"/>
                </a:lnTo>
                <a:lnTo>
                  <a:pt x="7651231" y="2990638"/>
                </a:lnTo>
                <a:lnTo>
                  <a:pt x="7651231" y="3273742"/>
                </a:lnTo>
                <a:close/>
                <a:moveTo>
                  <a:pt x="7316575" y="3570541"/>
                </a:moveTo>
                <a:lnTo>
                  <a:pt x="7316575" y="3287447"/>
                </a:lnTo>
                <a:lnTo>
                  <a:pt x="7651231" y="3287447"/>
                </a:lnTo>
                <a:lnTo>
                  <a:pt x="7651231" y="3570541"/>
                </a:lnTo>
                <a:close/>
                <a:moveTo>
                  <a:pt x="7316575" y="3867361"/>
                </a:moveTo>
                <a:lnTo>
                  <a:pt x="7316575" y="3584257"/>
                </a:lnTo>
                <a:lnTo>
                  <a:pt x="7651231" y="3584257"/>
                </a:lnTo>
                <a:lnTo>
                  <a:pt x="7651231" y="3867361"/>
                </a:lnTo>
                <a:close/>
                <a:moveTo>
                  <a:pt x="7316575" y="4164171"/>
                </a:moveTo>
                <a:lnTo>
                  <a:pt x="7316575" y="3881077"/>
                </a:lnTo>
                <a:lnTo>
                  <a:pt x="7651231" y="3881077"/>
                </a:lnTo>
                <a:lnTo>
                  <a:pt x="7651231" y="4164171"/>
                </a:lnTo>
                <a:close/>
                <a:moveTo>
                  <a:pt x="7316575" y="4460991"/>
                </a:moveTo>
                <a:lnTo>
                  <a:pt x="7316575" y="4177897"/>
                </a:lnTo>
                <a:lnTo>
                  <a:pt x="7651231" y="4177897"/>
                </a:lnTo>
                <a:lnTo>
                  <a:pt x="7651231" y="4460991"/>
                </a:lnTo>
                <a:close/>
                <a:moveTo>
                  <a:pt x="7316575" y="4757811"/>
                </a:moveTo>
                <a:lnTo>
                  <a:pt x="7316575" y="4474707"/>
                </a:lnTo>
                <a:lnTo>
                  <a:pt x="7651231" y="4474707"/>
                </a:lnTo>
                <a:lnTo>
                  <a:pt x="7651231" y="4757811"/>
                </a:lnTo>
                <a:close/>
                <a:moveTo>
                  <a:pt x="7316575" y="5054610"/>
                </a:moveTo>
                <a:lnTo>
                  <a:pt x="7316575" y="4771516"/>
                </a:lnTo>
                <a:lnTo>
                  <a:pt x="7651231" y="4771516"/>
                </a:lnTo>
                <a:lnTo>
                  <a:pt x="7651231" y="5054610"/>
                </a:lnTo>
                <a:close/>
                <a:moveTo>
                  <a:pt x="7316575" y="5351441"/>
                </a:moveTo>
                <a:lnTo>
                  <a:pt x="7316575" y="5068337"/>
                </a:lnTo>
                <a:lnTo>
                  <a:pt x="7651231" y="5068337"/>
                </a:lnTo>
                <a:lnTo>
                  <a:pt x="7651231" y="5351441"/>
                </a:lnTo>
                <a:close/>
                <a:moveTo>
                  <a:pt x="7316575" y="5648250"/>
                </a:moveTo>
                <a:lnTo>
                  <a:pt x="7316575" y="5365157"/>
                </a:lnTo>
                <a:lnTo>
                  <a:pt x="7651231" y="5365157"/>
                </a:lnTo>
                <a:lnTo>
                  <a:pt x="7651231" y="5648250"/>
                </a:lnTo>
                <a:close/>
                <a:moveTo>
                  <a:pt x="7316575" y="5945060"/>
                </a:moveTo>
                <a:lnTo>
                  <a:pt x="7316575" y="5661966"/>
                </a:lnTo>
                <a:lnTo>
                  <a:pt x="7651231" y="5661966"/>
                </a:lnTo>
                <a:lnTo>
                  <a:pt x="7651231" y="5945060"/>
                </a:lnTo>
                <a:close/>
                <a:moveTo>
                  <a:pt x="7316575" y="6241880"/>
                </a:moveTo>
                <a:lnTo>
                  <a:pt x="7316575" y="5958776"/>
                </a:lnTo>
                <a:lnTo>
                  <a:pt x="7651231" y="5958776"/>
                </a:lnTo>
                <a:lnTo>
                  <a:pt x="7651231" y="6241880"/>
                </a:lnTo>
                <a:close/>
                <a:moveTo>
                  <a:pt x="7316575" y="6538690"/>
                </a:moveTo>
                <a:lnTo>
                  <a:pt x="7316575" y="6255596"/>
                </a:lnTo>
                <a:lnTo>
                  <a:pt x="7651231" y="6255596"/>
                </a:lnTo>
                <a:lnTo>
                  <a:pt x="7651231" y="6538690"/>
                </a:lnTo>
                <a:close/>
                <a:moveTo>
                  <a:pt x="7316575" y="6835499"/>
                </a:moveTo>
                <a:lnTo>
                  <a:pt x="7316575" y="6552406"/>
                </a:lnTo>
                <a:lnTo>
                  <a:pt x="7651231" y="6552406"/>
                </a:lnTo>
                <a:lnTo>
                  <a:pt x="7651231" y="6835499"/>
                </a:lnTo>
                <a:close/>
                <a:moveTo>
                  <a:pt x="6965695" y="305593"/>
                </a:moveTo>
                <a:lnTo>
                  <a:pt x="6965695" y="22489"/>
                </a:lnTo>
                <a:lnTo>
                  <a:pt x="7300361" y="22489"/>
                </a:lnTo>
                <a:lnTo>
                  <a:pt x="7300361" y="305593"/>
                </a:lnTo>
                <a:close/>
                <a:moveTo>
                  <a:pt x="6965695" y="602413"/>
                </a:moveTo>
                <a:lnTo>
                  <a:pt x="6965695" y="319309"/>
                </a:lnTo>
                <a:lnTo>
                  <a:pt x="7300361" y="319309"/>
                </a:lnTo>
                <a:lnTo>
                  <a:pt x="7300361" y="602413"/>
                </a:lnTo>
                <a:close/>
                <a:moveTo>
                  <a:pt x="6965695" y="899223"/>
                </a:moveTo>
                <a:lnTo>
                  <a:pt x="6965695" y="616129"/>
                </a:lnTo>
                <a:lnTo>
                  <a:pt x="7300361" y="616129"/>
                </a:lnTo>
                <a:lnTo>
                  <a:pt x="7300361" y="899223"/>
                </a:lnTo>
                <a:close/>
                <a:moveTo>
                  <a:pt x="6965695" y="1196033"/>
                </a:moveTo>
                <a:lnTo>
                  <a:pt x="6965695" y="912928"/>
                </a:lnTo>
                <a:lnTo>
                  <a:pt x="7300361" y="912928"/>
                </a:lnTo>
                <a:lnTo>
                  <a:pt x="7300361" y="1196033"/>
                </a:lnTo>
                <a:close/>
                <a:moveTo>
                  <a:pt x="6965695" y="1492853"/>
                </a:moveTo>
                <a:lnTo>
                  <a:pt x="6965695" y="1209749"/>
                </a:lnTo>
                <a:lnTo>
                  <a:pt x="7300361" y="1209749"/>
                </a:lnTo>
                <a:lnTo>
                  <a:pt x="7300361" y="1492853"/>
                </a:lnTo>
                <a:close/>
                <a:moveTo>
                  <a:pt x="6965695" y="1789662"/>
                </a:moveTo>
                <a:lnTo>
                  <a:pt x="6965695" y="1506569"/>
                </a:lnTo>
                <a:lnTo>
                  <a:pt x="7300361" y="1506569"/>
                </a:lnTo>
                <a:lnTo>
                  <a:pt x="7300361" y="1789662"/>
                </a:lnTo>
                <a:close/>
                <a:moveTo>
                  <a:pt x="6965695" y="2086472"/>
                </a:moveTo>
                <a:lnTo>
                  <a:pt x="6965695" y="1803368"/>
                </a:lnTo>
                <a:lnTo>
                  <a:pt x="7300361" y="1803368"/>
                </a:lnTo>
                <a:lnTo>
                  <a:pt x="7300361" y="2086472"/>
                </a:lnTo>
                <a:close/>
                <a:moveTo>
                  <a:pt x="6965695" y="2383292"/>
                </a:moveTo>
                <a:lnTo>
                  <a:pt x="6965695" y="2100188"/>
                </a:lnTo>
                <a:lnTo>
                  <a:pt x="7300361" y="2100188"/>
                </a:lnTo>
                <a:lnTo>
                  <a:pt x="7300361" y="2383292"/>
                </a:lnTo>
                <a:close/>
                <a:moveTo>
                  <a:pt x="6965695" y="2680112"/>
                </a:moveTo>
                <a:lnTo>
                  <a:pt x="6965695" y="2397008"/>
                </a:lnTo>
                <a:lnTo>
                  <a:pt x="7300361" y="2397008"/>
                </a:lnTo>
                <a:lnTo>
                  <a:pt x="7300361" y="2680112"/>
                </a:lnTo>
                <a:close/>
                <a:moveTo>
                  <a:pt x="6965695" y="2976922"/>
                </a:moveTo>
                <a:lnTo>
                  <a:pt x="6965695" y="2693828"/>
                </a:lnTo>
                <a:lnTo>
                  <a:pt x="7300361" y="2693828"/>
                </a:lnTo>
                <a:lnTo>
                  <a:pt x="7300361" y="2976922"/>
                </a:lnTo>
                <a:close/>
                <a:moveTo>
                  <a:pt x="6965695" y="3273742"/>
                </a:moveTo>
                <a:lnTo>
                  <a:pt x="6965695" y="2990638"/>
                </a:lnTo>
                <a:lnTo>
                  <a:pt x="7300361" y="2990638"/>
                </a:lnTo>
                <a:lnTo>
                  <a:pt x="7300361" y="3273742"/>
                </a:lnTo>
                <a:close/>
                <a:moveTo>
                  <a:pt x="6965695" y="3570541"/>
                </a:moveTo>
                <a:lnTo>
                  <a:pt x="6965695" y="3287447"/>
                </a:lnTo>
                <a:lnTo>
                  <a:pt x="7300361" y="3287447"/>
                </a:lnTo>
                <a:lnTo>
                  <a:pt x="7300361" y="3570541"/>
                </a:lnTo>
                <a:close/>
                <a:moveTo>
                  <a:pt x="6965695" y="3867361"/>
                </a:moveTo>
                <a:lnTo>
                  <a:pt x="6965695" y="3584257"/>
                </a:lnTo>
                <a:lnTo>
                  <a:pt x="7300361" y="3584257"/>
                </a:lnTo>
                <a:lnTo>
                  <a:pt x="7300361" y="3867361"/>
                </a:lnTo>
                <a:close/>
                <a:moveTo>
                  <a:pt x="6965695" y="4164171"/>
                </a:moveTo>
                <a:lnTo>
                  <a:pt x="6965695" y="3881077"/>
                </a:lnTo>
                <a:lnTo>
                  <a:pt x="7300361" y="3881077"/>
                </a:lnTo>
                <a:lnTo>
                  <a:pt x="7300361" y="4164171"/>
                </a:lnTo>
                <a:close/>
                <a:moveTo>
                  <a:pt x="6965695" y="4460991"/>
                </a:moveTo>
                <a:lnTo>
                  <a:pt x="6965695" y="4177897"/>
                </a:lnTo>
                <a:lnTo>
                  <a:pt x="7300361" y="4177897"/>
                </a:lnTo>
                <a:lnTo>
                  <a:pt x="7300361" y="4460991"/>
                </a:lnTo>
                <a:close/>
                <a:moveTo>
                  <a:pt x="6965695" y="4757811"/>
                </a:moveTo>
                <a:lnTo>
                  <a:pt x="6965695" y="4474707"/>
                </a:lnTo>
                <a:lnTo>
                  <a:pt x="7300361" y="4474707"/>
                </a:lnTo>
                <a:lnTo>
                  <a:pt x="7300361" y="4757811"/>
                </a:lnTo>
                <a:close/>
                <a:moveTo>
                  <a:pt x="6965695" y="5054610"/>
                </a:moveTo>
                <a:lnTo>
                  <a:pt x="6965695" y="4771516"/>
                </a:lnTo>
                <a:lnTo>
                  <a:pt x="7300361" y="4771516"/>
                </a:lnTo>
                <a:lnTo>
                  <a:pt x="7300361" y="5054610"/>
                </a:lnTo>
                <a:close/>
                <a:moveTo>
                  <a:pt x="6965695" y="5351441"/>
                </a:moveTo>
                <a:lnTo>
                  <a:pt x="6965695" y="5068337"/>
                </a:lnTo>
                <a:lnTo>
                  <a:pt x="7300361" y="5068337"/>
                </a:lnTo>
                <a:lnTo>
                  <a:pt x="7300361" y="5351441"/>
                </a:lnTo>
                <a:close/>
                <a:moveTo>
                  <a:pt x="6965695" y="5648250"/>
                </a:moveTo>
                <a:lnTo>
                  <a:pt x="6965695" y="5365157"/>
                </a:lnTo>
                <a:lnTo>
                  <a:pt x="7300361" y="5365157"/>
                </a:lnTo>
                <a:lnTo>
                  <a:pt x="7300361" y="5648250"/>
                </a:lnTo>
                <a:close/>
                <a:moveTo>
                  <a:pt x="6965695" y="5945060"/>
                </a:moveTo>
                <a:lnTo>
                  <a:pt x="6965695" y="5661966"/>
                </a:lnTo>
                <a:lnTo>
                  <a:pt x="7300361" y="5661966"/>
                </a:lnTo>
                <a:lnTo>
                  <a:pt x="7300361" y="5945060"/>
                </a:lnTo>
                <a:close/>
                <a:moveTo>
                  <a:pt x="6965695" y="6241880"/>
                </a:moveTo>
                <a:lnTo>
                  <a:pt x="6965695" y="5958776"/>
                </a:lnTo>
                <a:lnTo>
                  <a:pt x="7300361" y="5958776"/>
                </a:lnTo>
                <a:lnTo>
                  <a:pt x="7300361" y="6241880"/>
                </a:lnTo>
                <a:close/>
                <a:moveTo>
                  <a:pt x="6965695" y="6538690"/>
                </a:moveTo>
                <a:lnTo>
                  <a:pt x="6965695" y="6255596"/>
                </a:lnTo>
                <a:lnTo>
                  <a:pt x="7300361" y="6255596"/>
                </a:lnTo>
                <a:lnTo>
                  <a:pt x="7300361" y="6538690"/>
                </a:lnTo>
                <a:close/>
                <a:moveTo>
                  <a:pt x="6965695" y="6835499"/>
                </a:moveTo>
                <a:lnTo>
                  <a:pt x="6965695" y="6552406"/>
                </a:lnTo>
                <a:lnTo>
                  <a:pt x="7300361" y="6552406"/>
                </a:lnTo>
                <a:lnTo>
                  <a:pt x="7300361" y="6835499"/>
                </a:lnTo>
                <a:close/>
                <a:moveTo>
                  <a:pt x="6614805" y="305593"/>
                </a:moveTo>
                <a:lnTo>
                  <a:pt x="6614805" y="22489"/>
                </a:lnTo>
                <a:lnTo>
                  <a:pt x="6949482" y="22489"/>
                </a:lnTo>
                <a:lnTo>
                  <a:pt x="6949482" y="305593"/>
                </a:lnTo>
                <a:close/>
                <a:moveTo>
                  <a:pt x="6614805" y="602413"/>
                </a:moveTo>
                <a:lnTo>
                  <a:pt x="6614805" y="319309"/>
                </a:lnTo>
                <a:lnTo>
                  <a:pt x="6949482" y="319309"/>
                </a:lnTo>
                <a:lnTo>
                  <a:pt x="6949482" y="602413"/>
                </a:lnTo>
                <a:close/>
                <a:moveTo>
                  <a:pt x="6614805" y="899223"/>
                </a:moveTo>
                <a:lnTo>
                  <a:pt x="6614805" y="616129"/>
                </a:lnTo>
                <a:lnTo>
                  <a:pt x="6949482" y="616129"/>
                </a:lnTo>
                <a:lnTo>
                  <a:pt x="6949482" y="899223"/>
                </a:lnTo>
                <a:close/>
                <a:moveTo>
                  <a:pt x="6614805" y="1196033"/>
                </a:moveTo>
                <a:lnTo>
                  <a:pt x="6614805" y="912928"/>
                </a:lnTo>
                <a:lnTo>
                  <a:pt x="6949482" y="912928"/>
                </a:lnTo>
                <a:lnTo>
                  <a:pt x="6949482" y="1196033"/>
                </a:lnTo>
                <a:close/>
                <a:moveTo>
                  <a:pt x="6614805" y="1492853"/>
                </a:moveTo>
                <a:lnTo>
                  <a:pt x="6614805" y="1209749"/>
                </a:lnTo>
                <a:lnTo>
                  <a:pt x="6949482" y="1209749"/>
                </a:lnTo>
                <a:lnTo>
                  <a:pt x="6949482" y="1492853"/>
                </a:lnTo>
                <a:close/>
                <a:moveTo>
                  <a:pt x="6614805" y="1789662"/>
                </a:moveTo>
                <a:lnTo>
                  <a:pt x="6614805" y="1506569"/>
                </a:lnTo>
                <a:lnTo>
                  <a:pt x="6949482" y="1506569"/>
                </a:lnTo>
                <a:lnTo>
                  <a:pt x="6949482" y="1789662"/>
                </a:lnTo>
                <a:close/>
                <a:moveTo>
                  <a:pt x="6614805" y="2086472"/>
                </a:moveTo>
                <a:lnTo>
                  <a:pt x="6614805" y="1803368"/>
                </a:lnTo>
                <a:lnTo>
                  <a:pt x="6949482" y="1803368"/>
                </a:lnTo>
                <a:lnTo>
                  <a:pt x="6949482" y="2086472"/>
                </a:lnTo>
                <a:close/>
                <a:moveTo>
                  <a:pt x="6614805" y="2383292"/>
                </a:moveTo>
                <a:lnTo>
                  <a:pt x="6614805" y="2100188"/>
                </a:lnTo>
                <a:lnTo>
                  <a:pt x="6949482" y="2100188"/>
                </a:lnTo>
                <a:lnTo>
                  <a:pt x="6949482" y="2383292"/>
                </a:lnTo>
                <a:close/>
                <a:moveTo>
                  <a:pt x="6614805" y="2680112"/>
                </a:moveTo>
                <a:lnTo>
                  <a:pt x="6614805" y="2397008"/>
                </a:lnTo>
                <a:lnTo>
                  <a:pt x="6949482" y="2397008"/>
                </a:lnTo>
                <a:lnTo>
                  <a:pt x="6949482" y="2680112"/>
                </a:lnTo>
                <a:close/>
                <a:moveTo>
                  <a:pt x="6614805" y="2976922"/>
                </a:moveTo>
                <a:lnTo>
                  <a:pt x="6614805" y="2693828"/>
                </a:lnTo>
                <a:lnTo>
                  <a:pt x="6949482" y="2693828"/>
                </a:lnTo>
                <a:lnTo>
                  <a:pt x="6949482" y="2976922"/>
                </a:lnTo>
                <a:close/>
                <a:moveTo>
                  <a:pt x="6614805" y="3273742"/>
                </a:moveTo>
                <a:lnTo>
                  <a:pt x="6614805" y="2990638"/>
                </a:lnTo>
                <a:lnTo>
                  <a:pt x="6949482" y="2990638"/>
                </a:lnTo>
                <a:lnTo>
                  <a:pt x="6949482" y="3273742"/>
                </a:lnTo>
                <a:close/>
                <a:moveTo>
                  <a:pt x="6614805" y="3570541"/>
                </a:moveTo>
                <a:lnTo>
                  <a:pt x="6614805" y="3287447"/>
                </a:lnTo>
                <a:lnTo>
                  <a:pt x="6949482" y="3287447"/>
                </a:lnTo>
                <a:lnTo>
                  <a:pt x="6949482" y="3570541"/>
                </a:lnTo>
                <a:close/>
                <a:moveTo>
                  <a:pt x="6614805" y="3867361"/>
                </a:moveTo>
                <a:lnTo>
                  <a:pt x="6614805" y="3584257"/>
                </a:lnTo>
                <a:lnTo>
                  <a:pt x="6949482" y="3584257"/>
                </a:lnTo>
                <a:lnTo>
                  <a:pt x="6949482" y="3867361"/>
                </a:lnTo>
                <a:close/>
                <a:moveTo>
                  <a:pt x="6614805" y="4164171"/>
                </a:moveTo>
                <a:lnTo>
                  <a:pt x="6614805" y="3881077"/>
                </a:lnTo>
                <a:lnTo>
                  <a:pt x="6949482" y="3881077"/>
                </a:lnTo>
                <a:lnTo>
                  <a:pt x="6949482" y="4164171"/>
                </a:lnTo>
                <a:close/>
                <a:moveTo>
                  <a:pt x="6614805" y="4460991"/>
                </a:moveTo>
                <a:lnTo>
                  <a:pt x="6614805" y="4177897"/>
                </a:lnTo>
                <a:lnTo>
                  <a:pt x="6949482" y="4177897"/>
                </a:lnTo>
                <a:lnTo>
                  <a:pt x="6949482" y="4460991"/>
                </a:lnTo>
                <a:close/>
                <a:moveTo>
                  <a:pt x="6614805" y="4757811"/>
                </a:moveTo>
                <a:lnTo>
                  <a:pt x="6614805" y="4474707"/>
                </a:lnTo>
                <a:lnTo>
                  <a:pt x="6949482" y="4474707"/>
                </a:lnTo>
                <a:lnTo>
                  <a:pt x="6949482" y="4757811"/>
                </a:lnTo>
                <a:close/>
                <a:moveTo>
                  <a:pt x="6614805" y="5054610"/>
                </a:moveTo>
                <a:lnTo>
                  <a:pt x="6614805" y="4771516"/>
                </a:lnTo>
                <a:lnTo>
                  <a:pt x="6949482" y="4771516"/>
                </a:lnTo>
                <a:lnTo>
                  <a:pt x="6949482" y="5054610"/>
                </a:lnTo>
                <a:close/>
                <a:moveTo>
                  <a:pt x="6614805" y="5351441"/>
                </a:moveTo>
                <a:lnTo>
                  <a:pt x="6614805" y="5068337"/>
                </a:lnTo>
                <a:lnTo>
                  <a:pt x="6949482" y="5068337"/>
                </a:lnTo>
                <a:lnTo>
                  <a:pt x="6949482" y="5351441"/>
                </a:lnTo>
                <a:close/>
                <a:moveTo>
                  <a:pt x="6614805" y="5648250"/>
                </a:moveTo>
                <a:lnTo>
                  <a:pt x="6614805" y="5365157"/>
                </a:lnTo>
                <a:lnTo>
                  <a:pt x="6949482" y="5365157"/>
                </a:lnTo>
                <a:lnTo>
                  <a:pt x="6949482" y="5648250"/>
                </a:lnTo>
                <a:close/>
                <a:moveTo>
                  <a:pt x="6614805" y="5945060"/>
                </a:moveTo>
                <a:lnTo>
                  <a:pt x="6614805" y="5661966"/>
                </a:lnTo>
                <a:lnTo>
                  <a:pt x="6949482" y="5661966"/>
                </a:lnTo>
                <a:lnTo>
                  <a:pt x="6949482" y="5945060"/>
                </a:lnTo>
                <a:close/>
                <a:moveTo>
                  <a:pt x="6614805" y="6241880"/>
                </a:moveTo>
                <a:lnTo>
                  <a:pt x="6614805" y="5958776"/>
                </a:lnTo>
                <a:lnTo>
                  <a:pt x="6949482" y="5958776"/>
                </a:lnTo>
                <a:lnTo>
                  <a:pt x="6949482" y="6241880"/>
                </a:lnTo>
                <a:close/>
                <a:moveTo>
                  <a:pt x="6614805" y="6538690"/>
                </a:moveTo>
                <a:lnTo>
                  <a:pt x="6614805" y="6255596"/>
                </a:lnTo>
                <a:lnTo>
                  <a:pt x="6949482" y="6255596"/>
                </a:lnTo>
                <a:lnTo>
                  <a:pt x="6949482" y="6538690"/>
                </a:lnTo>
                <a:close/>
                <a:moveTo>
                  <a:pt x="6614805" y="6835499"/>
                </a:moveTo>
                <a:lnTo>
                  <a:pt x="6614805" y="6552406"/>
                </a:lnTo>
                <a:lnTo>
                  <a:pt x="6949482" y="6552406"/>
                </a:lnTo>
                <a:lnTo>
                  <a:pt x="6949482" y="6835499"/>
                </a:lnTo>
                <a:close/>
                <a:moveTo>
                  <a:pt x="6263936" y="305593"/>
                </a:moveTo>
                <a:lnTo>
                  <a:pt x="6263936" y="22489"/>
                </a:lnTo>
                <a:lnTo>
                  <a:pt x="6598602" y="22489"/>
                </a:lnTo>
                <a:lnTo>
                  <a:pt x="6598602" y="305593"/>
                </a:lnTo>
                <a:close/>
                <a:moveTo>
                  <a:pt x="6263936" y="602413"/>
                </a:moveTo>
                <a:lnTo>
                  <a:pt x="6263936" y="319309"/>
                </a:lnTo>
                <a:lnTo>
                  <a:pt x="6598602" y="319309"/>
                </a:lnTo>
                <a:lnTo>
                  <a:pt x="6598602" y="602413"/>
                </a:lnTo>
                <a:close/>
                <a:moveTo>
                  <a:pt x="6263936" y="899223"/>
                </a:moveTo>
                <a:lnTo>
                  <a:pt x="6263936" y="616129"/>
                </a:lnTo>
                <a:lnTo>
                  <a:pt x="6598602" y="616129"/>
                </a:lnTo>
                <a:lnTo>
                  <a:pt x="6598602" y="899223"/>
                </a:lnTo>
                <a:close/>
                <a:moveTo>
                  <a:pt x="6263936" y="1196033"/>
                </a:moveTo>
                <a:lnTo>
                  <a:pt x="6263936" y="912928"/>
                </a:lnTo>
                <a:lnTo>
                  <a:pt x="6598602" y="912928"/>
                </a:lnTo>
                <a:lnTo>
                  <a:pt x="6598602" y="1196033"/>
                </a:lnTo>
                <a:close/>
                <a:moveTo>
                  <a:pt x="6263936" y="1492853"/>
                </a:moveTo>
                <a:lnTo>
                  <a:pt x="6263936" y="1209749"/>
                </a:lnTo>
                <a:lnTo>
                  <a:pt x="6598602" y="1209749"/>
                </a:lnTo>
                <a:lnTo>
                  <a:pt x="6598602" y="1492853"/>
                </a:lnTo>
                <a:close/>
                <a:moveTo>
                  <a:pt x="6263936" y="1789662"/>
                </a:moveTo>
                <a:lnTo>
                  <a:pt x="6263936" y="1506569"/>
                </a:lnTo>
                <a:lnTo>
                  <a:pt x="6598602" y="1506569"/>
                </a:lnTo>
                <a:lnTo>
                  <a:pt x="6598602" y="1789662"/>
                </a:lnTo>
                <a:close/>
                <a:moveTo>
                  <a:pt x="6263936" y="2086472"/>
                </a:moveTo>
                <a:lnTo>
                  <a:pt x="6263936" y="1803368"/>
                </a:lnTo>
                <a:lnTo>
                  <a:pt x="6598602" y="1803368"/>
                </a:lnTo>
                <a:lnTo>
                  <a:pt x="6598602" y="2086472"/>
                </a:lnTo>
                <a:close/>
                <a:moveTo>
                  <a:pt x="6263936" y="2383292"/>
                </a:moveTo>
                <a:lnTo>
                  <a:pt x="6263936" y="2100188"/>
                </a:lnTo>
                <a:lnTo>
                  <a:pt x="6598602" y="2100188"/>
                </a:lnTo>
                <a:lnTo>
                  <a:pt x="6598602" y="2383292"/>
                </a:lnTo>
                <a:close/>
                <a:moveTo>
                  <a:pt x="6263936" y="2680112"/>
                </a:moveTo>
                <a:lnTo>
                  <a:pt x="6263936" y="2397008"/>
                </a:lnTo>
                <a:lnTo>
                  <a:pt x="6598602" y="2397008"/>
                </a:lnTo>
                <a:lnTo>
                  <a:pt x="6598602" y="2680112"/>
                </a:lnTo>
                <a:close/>
                <a:moveTo>
                  <a:pt x="6263936" y="2976922"/>
                </a:moveTo>
                <a:lnTo>
                  <a:pt x="6263936" y="2693828"/>
                </a:lnTo>
                <a:lnTo>
                  <a:pt x="6598602" y="2693828"/>
                </a:lnTo>
                <a:lnTo>
                  <a:pt x="6598602" y="2976922"/>
                </a:lnTo>
                <a:close/>
                <a:moveTo>
                  <a:pt x="6263936" y="3273742"/>
                </a:moveTo>
                <a:lnTo>
                  <a:pt x="6263936" y="2990638"/>
                </a:lnTo>
                <a:lnTo>
                  <a:pt x="6598602" y="2990638"/>
                </a:lnTo>
                <a:lnTo>
                  <a:pt x="6598602" y="3273742"/>
                </a:lnTo>
                <a:close/>
                <a:moveTo>
                  <a:pt x="6263936" y="3570541"/>
                </a:moveTo>
                <a:lnTo>
                  <a:pt x="6263936" y="3287447"/>
                </a:lnTo>
                <a:lnTo>
                  <a:pt x="6598602" y="3287447"/>
                </a:lnTo>
                <a:lnTo>
                  <a:pt x="6598602" y="3570541"/>
                </a:lnTo>
                <a:close/>
                <a:moveTo>
                  <a:pt x="6263936" y="3867361"/>
                </a:moveTo>
                <a:lnTo>
                  <a:pt x="6263936" y="3584257"/>
                </a:lnTo>
                <a:lnTo>
                  <a:pt x="6598602" y="3584257"/>
                </a:lnTo>
                <a:lnTo>
                  <a:pt x="6598602" y="3867361"/>
                </a:lnTo>
                <a:close/>
                <a:moveTo>
                  <a:pt x="6263936" y="4164171"/>
                </a:moveTo>
                <a:lnTo>
                  <a:pt x="6263936" y="3881077"/>
                </a:lnTo>
                <a:lnTo>
                  <a:pt x="6598602" y="3881077"/>
                </a:lnTo>
                <a:lnTo>
                  <a:pt x="6598602" y="4164171"/>
                </a:lnTo>
                <a:close/>
                <a:moveTo>
                  <a:pt x="6263936" y="4460991"/>
                </a:moveTo>
                <a:lnTo>
                  <a:pt x="6263936" y="4177897"/>
                </a:lnTo>
                <a:lnTo>
                  <a:pt x="6598602" y="4177897"/>
                </a:lnTo>
                <a:lnTo>
                  <a:pt x="6598602" y="4460991"/>
                </a:lnTo>
                <a:close/>
                <a:moveTo>
                  <a:pt x="6263936" y="4757811"/>
                </a:moveTo>
                <a:lnTo>
                  <a:pt x="6263936" y="4474707"/>
                </a:lnTo>
                <a:lnTo>
                  <a:pt x="6598602" y="4474707"/>
                </a:lnTo>
                <a:lnTo>
                  <a:pt x="6598602" y="4757811"/>
                </a:lnTo>
                <a:close/>
                <a:moveTo>
                  <a:pt x="6263936" y="5054610"/>
                </a:moveTo>
                <a:lnTo>
                  <a:pt x="6263936" y="4771516"/>
                </a:lnTo>
                <a:lnTo>
                  <a:pt x="6598602" y="4771516"/>
                </a:lnTo>
                <a:lnTo>
                  <a:pt x="6598602" y="5054610"/>
                </a:lnTo>
                <a:close/>
                <a:moveTo>
                  <a:pt x="6263936" y="5351441"/>
                </a:moveTo>
                <a:lnTo>
                  <a:pt x="6263936" y="5068337"/>
                </a:lnTo>
                <a:lnTo>
                  <a:pt x="6598602" y="5068337"/>
                </a:lnTo>
                <a:lnTo>
                  <a:pt x="6598602" y="5351441"/>
                </a:lnTo>
                <a:close/>
                <a:moveTo>
                  <a:pt x="6263936" y="5648250"/>
                </a:moveTo>
                <a:lnTo>
                  <a:pt x="6263936" y="5365157"/>
                </a:lnTo>
                <a:lnTo>
                  <a:pt x="6598602" y="5365157"/>
                </a:lnTo>
                <a:lnTo>
                  <a:pt x="6598602" y="5648250"/>
                </a:lnTo>
                <a:close/>
                <a:moveTo>
                  <a:pt x="6263936" y="5945060"/>
                </a:moveTo>
                <a:lnTo>
                  <a:pt x="6263936" y="5661966"/>
                </a:lnTo>
                <a:lnTo>
                  <a:pt x="6598602" y="5661966"/>
                </a:lnTo>
                <a:lnTo>
                  <a:pt x="6598602" y="5945060"/>
                </a:lnTo>
                <a:close/>
                <a:moveTo>
                  <a:pt x="6263936" y="6241880"/>
                </a:moveTo>
                <a:lnTo>
                  <a:pt x="6263936" y="5958776"/>
                </a:lnTo>
                <a:lnTo>
                  <a:pt x="6598602" y="5958776"/>
                </a:lnTo>
                <a:lnTo>
                  <a:pt x="6598602" y="6241880"/>
                </a:lnTo>
                <a:close/>
                <a:moveTo>
                  <a:pt x="6263936" y="6538690"/>
                </a:moveTo>
                <a:lnTo>
                  <a:pt x="6263936" y="6255596"/>
                </a:lnTo>
                <a:lnTo>
                  <a:pt x="6598602" y="6255596"/>
                </a:lnTo>
                <a:lnTo>
                  <a:pt x="6598602" y="6538690"/>
                </a:lnTo>
                <a:close/>
                <a:moveTo>
                  <a:pt x="6263936" y="6835499"/>
                </a:moveTo>
                <a:lnTo>
                  <a:pt x="6263936" y="6552406"/>
                </a:lnTo>
                <a:lnTo>
                  <a:pt x="6598602" y="6552406"/>
                </a:lnTo>
                <a:lnTo>
                  <a:pt x="6598602" y="6835499"/>
                </a:lnTo>
                <a:close/>
                <a:moveTo>
                  <a:pt x="5913056" y="305593"/>
                </a:moveTo>
                <a:lnTo>
                  <a:pt x="5913056" y="22489"/>
                </a:lnTo>
                <a:lnTo>
                  <a:pt x="6247722" y="22489"/>
                </a:lnTo>
                <a:lnTo>
                  <a:pt x="6247722" y="305593"/>
                </a:lnTo>
                <a:close/>
                <a:moveTo>
                  <a:pt x="5913056" y="602413"/>
                </a:moveTo>
                <a:lnTo>
                  <a:pt x="5913056" y="319309"/>
                </a:lnTo>
                <a:lnTo>
                  <a:pt x="6247722" y="319309"/>
                </a:lnTo>
                <a:lnTo>
                  <a:pt x="6247722" y="602413"/>
                </a:lnTo>
                <a:close/>
                <a:moveTo>
                  <a:pt x="5913056" y="899223"/>
                </a:moveTo>
                <a:lnTo>
                  <a:pt x="5913056" y="616129"/>
                </a:lnTo>
                <a:lnTo>
                  <a:pt x="6247722" y="616129"/>
                </a:lnTo>
                <a:lnTo>
                  <a:pt x="6247722" y="899223"/>
                </a:lnTo>
                <a:close/>
                <a:moveTo>
                  <a:pt x="5913056" y="1196033"/>
                </a:moveTo>
                <a:lnTo>
                  <a:pt x="5913056" y="912928"/>
                </a:lnTo>
                <a:lnTo>
                  <a:pt x="6247722" y="912928"/>
                </a:lnTo>
                <a:lnTo>
                  <a:pt x="6247722" y="1196033"/>
                </a:lnTo>
                <a:close/>
                <a:moveTo>
                  <a:pt x="5913056" y="1492853"/>
                </a:moveTo>
                <a:lnTo>
                  <a:pt x="5913056" y="1209749"/>
                </a:lnTo>
                <a:lnTo>
                  <a:pt x="6247722" y="1209749"/>
                </a:lnTo>
                <a:lnTo>
                  <a:pt x="6247722" y="1492853"/>
                </a:lnTo>
                <a:close/>
                <a:moveTo>
                  <a:pt x="5913056" y="1789662"/>
                </a:moveTo>
                <a:lnTo>
                  <a:pt x="5913056" y="1506569"/>
                </a:lnTo>
                <a:lnTo>
                  <a:pt x="6247722" y="1506569"/>
                </a:lnTo>
                <a:lnTo>
                  <a:pt x="6247722" y="1789662"/>
                </a:lnTo>
                <a:close/>
                <a:moveTo>
                  <a:pt x="5913056" y="2086472"/>
                </a:moveTo>
                <a:lnTo>
                  <a:pt x="5913056" y="1803368"/>
                </a:lnTo>
                <a:lnTo>
                  <a:pt x="6247722" y="1803368"/>
                </a:lnTo>
                <a:lnTo>
                  <a:pt x="6247722" y="2086472"/>
                </a:lnTo>
                <a:close/>
                <a:moveTo>
                  <a:pt x="5913056" y="2383292"/>
                </a:moveTo>
                <a:lnTo>
                  <a:pt x="5913056" y="2100188"/>
                </a:lnTo>
                <a:lnTo>
                  <a:pt x="6247722" y="2100188"/>
                </a:lnTo>
                <a:lnTo>
                  <a:pt x="6247722" y="2383292"/>
                </a:lnTo>
                <a:close/>
                <a:moveTo>
                  <a:pt x="5913056" y="2680112"/>
                </a:moveTo>
                <a:lnTo>
                  <a:pt x="5913056" y="2397008"/>
                </a:lnTo>
                <a:lnTo>
                  <a:pt x="6247722" y="2397008"/>
                </a:lnTo>
                <a:lnTo>
                  <a:pt x="6247722" y="2680112"/>
                </a:lnTo>
                <a:close/>
                <a:moveTo>
                  <a:pt x="5913056" y="2976922"/>
                </a:moveTo>
                <a:lnTo>
                  <a:pt x="5913056" y="2693828"/>
                </a:lnTo>
                <a:lnTo>
                  <a:pt x="6247722" y="2693828"/>
                </a:lnTo>
                <a:lnTo>
                  <a:pt x="6247722" y="2976922"/>
                </a:lnTo>
                <a:close/>
                <a:moveTo>
                  <a:pt x="5913056" y="3273742"/>
                </a:moveTo>
                <a:lnTo>
                  <a:pt x="5913056" y="2990638"/>
                </a:lnTo>
                <a:lnTo>
                  <a:pt x="6247722" y="2990638"/>
                </a:lnTo>
                <a:lnTo>
                  <a:pt x="6247722" y="3273742"/>
                </a:lnTo>
                <a:close/>
                <a:moveTo>
                  <a:pt x="5913056" y="3570541"/>
                </a:moveTo>
                <a:lnTo>
                  <a:pt x="5913056" y="3287447"/>
                </a:lnTo>
                <a:lnTo>
                  <a:pt x="6247722" y="3287447"/>
                </a:lnTo>
                <a:lnTo>
                  <a:pt x="6247722" y="3570541"/>
                </a:lnTo>
                <a:close/>
                <a:moveTo>
                  <a:pt x="5913056" y="3867361"/>
                </a:moveTo>
                <a:lnTo>
                  <a:pt x="5913056" y="3584257"/>
                </a:lnTo>
                <a:lnTo>
                  <a:pt x="6247722" y="3584257"/>
                </a:lnTo>
                <a:lnTo>
                  <a:pt x="6247722" y="3867361"/>
                </a:lnTo>
                <a:close/>
                <a:moveTo>
                  <a:pt x="5913056" y="4164171"/>
                </a:moveTo>
                <a:lnTo>
                  <a:pt x="5913056" y="3881077"/>
                </a:lnTo>
                <a:lnTo>
                  <a:pt x="6247722" y="3881077"/>
                </a:lnTo>
                <a:lnTo>
                  <a:pt x="6247722" y="4164171"/>
                </a:lnTo>
                <a:close/>
                <a:moveTo>
                  <a:pt x="5913056" y="4460991"/>
                </a:moveTo>
                <a:lnTo>
                  <a:pt x="5913056" y="4177897"/>
                </a:lnTo>
                <a:lnTo>
                  <a:pt x="6247722" y="4177897"/>
                </a:lnTo>
                <a:lnTo>
                  <a:pt x="6247722" y="4460991"/>
                </a:lnTo>
                <a:close/>
                <a:moveTo>
                  <a:pt x="5913056" y="4757811"/>
                </a:moveTo>
                <a:lnTo>
                  <a:pt x="5913056" y="4474707"/>
                </a:lnTo>
                <a:lnTo>
                  <a:pt x="6247722" y="4474707"/>
                </a:lnTo>
                <a:lnTo>
                  <a:pt x="6247722" y="4757811"/>
                </a:lnTo>
                <a:close/>
                <a:moveTo>
                  <a:pt x="5913056" y="5054610"/>
                </a:moveTo>
                <a:lnTo>
                  <a:pt x="5913056" y="4771516"/>
                </a:lnTo>
                <a:lnTo>
                  <a:pt x="6247722" y="4771516"/>
                </a:lnTo>
                <a:lnTo>
                  <a:pt x="6247722" y="5054610"/>
                </a:lnTo>
                <a:close/>
                <a:moveTo>
                  <a:pt x="5913056" y="5351441"/>
                </a:moveTo>
                <a:lnTo>
                  <a:pt x="5913056" y="5068337"/>
                </a:lnTo>
                <a:lnTo>
                  <a:pt x="6247722" y="5068337"/>
                </a:lnTo>
                <a:lnTo>
                  <a:pt x="6247722" y="5351441"/>
                </a:lnTo>
                <a:close/>
                <a:moveTo>
                  <a:pt x="5913056" y="5648250"/>
                </a:moveTo>
                <a:lnTo>
                  <a:pt x="5913056" y="5365157"/>
                </a:lnTo>
                <a:lnTo>
                  <a:pt x="6247722" y="5365157"/>
                </a:lnTo>
                <a:lnTo>
                  <a:pt x="6247722" y="5648250"/>
                </a:lnTo>
                <a:close/>
                <a:moveTo>
                  <a:pt x="5913056" y="5945060"/>
                </a:moveTo>
                <a:lnTo>
                  <a:pt x="5913056" y="5661966"/>
                </a:lnTo>
                <a:lnTo>
                  <a:pt x="6247722" y="5661966"/>
                </a:lnTo>
                <a:lnTo>
                  <a:pt x="6247722" y="5945060"/>
                </a:lnTo>
                <a:close/>
                <a:moveTo>
                  <a:pt x="5913056" y="6241880"/>
                </a:moveTo>
                <a:lnTo>
                  <a:pt x="5913056" y="5958776"/>
                </a:lnTo>
                <a:lnTo>
                  <a:pt x="6247722" y="5958776"/>
                </a:lnTo>
                <a:lnTo>
                  <a:pt x="6247722" y="6241880"/>
                </a:lnTo>
                <a:close/>
                <a:moveTo>
                  <a:pt x="5913056" y="6538690"/>
                </a:moveTo>
                <a:lnTo>
                  <a:pt x="5913056" y="6255596"/>
                </a:lnTo>
                <a:lnTo>
                  <a:pt x="6247722" y="6255596"/>
                </a:lnTo>
                <a:lnTo>
                  <a:pt x="6247722" y="6538690"/>
                </a:lnTo>
                <a:close/>
                <a:moveTo>
                  <a:pt x="5913056" y="6835499"/>
                </a:moveTo>
                <a:lnTo>
                  <a:pt x="5913056" y="6552406"/>
                </a:lnTo>
                <a:lnTo>
                  <a:pt x="6247722" y="6552406"/>
                </a:lnTo>
                <a:lnTo>
                  <a:pt x="6247722" y="6835499"/>
                </a:lnTo>
                <a:close/>
                <a:moveTo>
                  <a:pt x="5562176" y="305593"/>
                </a:moveTo>
                <a:lnTo>
                  <a:pt x="5562176" y="22489"/>
                </a:lnTo>
                <a:lnTo>
                  <a:pt x="5896842" y="22489"/>
                </a:lnTo>
                <a:lnTo>
                  <a:pt x="5896842" y="305593"/>
                </a:lnTo>
                <a:close/>
                <a:moveTo>
                  <a:pt x="5562176" y="602413"/>
                </a:moveTo>
                <a:lnTo>
                  <a:pt x="5562176" y="319309"/>
                </a:lnTo>
                <a:lnTo>
                  <a:pt x="5896842" y="319309"/>
                </a:lnTo>
                <a:lnTo>
                  <a:pt x="5896842" y="602413"/>
                </a:lnTo>
                <a:close/>
                <a:moveTo>
                  <a:pt x="5562176" y="899223"/>
                </a:moveTo>
                <a:lnTo>
                  <a:pt x="5562176" y="616129"/>
                </a:lnTo>
                <a:lnTo>
                  <a:pt x="5896842" y="616129"/>
                </a:lnTo>
                <a:lnTo>
                  <a:pt x="5896842" y="899223"/>
                </a:lnTo>
                <a:close/>
                <a:moveTo>
                  <a:pt x="5562176" y="1196033"/>
                </a:moveTo>
                <a:lnTo>
                  <a:pt x="5562176" y="912928"/>
                </a:lnTo>
                <a:lnTo>
                  <a:pt x="5896842" y="912928"/>
                </a:lnTo>
                <a:lnTo>
                  <a:pt x="5896842" y="1196033"/>
                </a:lnTo>
                <a:close/>
                <a:moveTo>
                  <a:pt x="5562176" y="1492853"/>
                </a:moveTo>
                <a:lnTo>
                  <a:pt x="5562176" y="1209749"/>
                </a:lnTo>
                <a:lnTo>
                  <a:pt x="5896842" y="1209749"/>
                </a:lnTo>
                <a:lnTo>
                  <a:pt x="5896842" y="1492853"/>
                </a:lnTo>
                <a:close/>
                <a:moveTo>
                  <a:pt x="5562176" y="1789662"/>
                </a:moveTo>
                <a:lnTo>
                  <a:pt x="5562176" y="1506569"/>
                </a:lnTo>
                <a:lnTo>
                  <a:pt x="5896842" y="1506569"/>
                </a:lnTo>
                <a:lnTo>
                  <a:pt x="5896842" y="1789662"/>
                </a:lnTo>
                <a:close/>
                <a:moveTo>
                  <a:pt x="5562176" y="2086472"/>
                </a:moveTo>
                <a:lnTo>
                  <a:pt x="5562176" y="1803368"/>
                </a:lnTo>
                <a:lnTo>
                  <a:pt x="5896842" y="1803368"/>
                </a:lnTo>
                <a:lnTo>
                  <a:pt x="5896842" y="2086472"/>
                </a:lnTo>
                <a:close/>
                <a:moveTo>
                  <a:pt x="5562176" y="2383292"/>
                </a:moveTo>
                <a:lnTo>
                  <a:pt x="5562176" y="2100188"/>
                </a:lnTo>
                <a:lnTo>
                  <a:pt x="5896842" y="2100188"/>
                </a:lnTo>
                <a:lnTo>
                  <a:pt x="5896842" y="2383292"/>
                </a:lnTo>
                <a:close/>
                <a:moveTo>
                  <a:pt x="5562176" y="2680112"/>
                </a:moveTo>
                <a:lnTo>
                  <a:pt x="5562176" y="2397008"/>
                </a:lnTo>
                <a:lnTo>
                  <a:pt x="5896842" y="2397008"/>
                </a:lnTo>
                <a:lnTo>
                  <a:pt x="5896842" y="2680112"/>
                </a:lnTo>
                <a:close/>
                <a:moveTo>
                  <a:pt x="5562176" y="2976922"/>
                </a:moveTo>
                <a:lnTo>
                  <a:pt x="5562176" y="2693828"/>
                </a:lnTo>
                <a:lnTo>
                  <a:pt x="5896842" y="2693828"/>
                </a:lnTo>
                <a:lnTo>
                  <a:pt x="5896842" y="2976922"/>
                </a:lnTo>
                <a:close/>
                <a:moveTo>
                  <a:pt x="5562176" y="3273742"/>
                </a:moveTo>
                <a:lnTo>
                  <a:pt x="5562176" y="2990638"/>
                </a:lnTo>
                <a:lnTo>
                  <a:pt x="5896842" y="2990638"/>
                </a:lnTo>
                <a:lnTo>
                  <a:pt x="5896842" y="3273742"/>
                </a:lnTo>
                <a:close/>
                <a:moveTo>
                  <a:pt x="5562176" y="3570541"/>
                </a:moveTo>
                <a:lnTo>
                  <a:pt x="5562176" y="3287447"/>
                </a:lnTo>
                <a:lnTo>
                  <a:pt x="5896842" y="3287447"/>
                </a:lnTo>
                <a:lnTo>
                  <a:pt x="5896842" y="3570541"/>
                </a:lnTo>
                <a:close/>
                <a:moveTo>
                  <a:pt x="5562176" y="3867361"/>
                </a:moveTo>
                <a:lnTo>
                  <a:pt x="5562176" y="3584257"/>
                </a:lnTo>
                <a:lnTo>
                  <a:pt x="5896842" y="3584257"/>
                </a:lnTo>
                <a:lnTo>
                  <a:pt x="5896842" y="3867361"/>
                </a:lnTo>
                <a:close/>
                <a:moveTo>
                  <a:pt x="5562176" y="4164171"/>
                </a:moveTo>
                <a:lnTo>
                  <a:pt x="5562176" y="3881077"/>
                </a:lnTo>
                <a:lnTo>
                  <a:pt x="5896842" y="3881077"/>
                </a:lnTo>
                <a:lnTo>
                  <a:pt x="5896842" y="4164171"/>
                </a:lnTo>
                <a:close/>
                <a:moveTo>
                  <a:pt x="5562176" y="4460991"/>
                </a:moveTo>
                <a:lnTo>
                  <a:pt x="5562176" y="4177897"/>
                </a:lnTo>
                <a:lnTo>
                  <a:pt x="5896842" y="4177897"/>
                </a:lnTo>
                <a:lnTo>
                  <a:pt x="5896842" y="4460991"/>
                </a:lnTo>
                <a:close/>
                <a:moveTo>
                  <a:pt x="5562176" y="4757811"/>
                </a:moveTo>
                <a:lnTo>
                  <a:pt x="5562176" y="4474707"/>
                </a:lnTo>
                <a:lnTo>
                  <a:pt x="5896842" y="4474707"/>
                </a:lnTo>
                <a:lnTo>
                  <a:pt x="5896842" y="4757811"/>
                </a:lnTo>
                <a:close/>
                <a:moveTo>
                  <a:pt x="5562176" y="5054610"/>
                </a:moveTo>
                <a:lnTo>
                  <a:pt x="5562176" y="4771516"/>
                </a:lnTo>
                <a:lnTo>
                  <a:pt x="5896842" y="4771516"/>
                </a:lnTo>
                <a:lnTo>
                  <a:pt x="5896842" y="5054610"/>
                </a:lnTo>
                <a:close/>
                <a:moveTo>
                  <a:pt x="5562176" y="5351441"/>
                </a:moveTo>
                <a:lnTo>
                  <a:pt x="5562176" y="5068337"/>
                </a:lnTo>
                <a:lnTo>
                  <a:pt x="5896842" y="5068337"/>
                </a:lnTo>
                <a:lnTo>
                  <a:pt x="5896842" y="5351441"/>
                </a:lnTo>
                <a:close/>
                <a:moveTo>
                  <a:pt x="5562176" y="5648250"/>
                </a:moveTo>
                <a:lnTo>
                  <a:pt x="5562176" y="5365157"/>
                </a:lnTo>
                <a:lnTo>
                  <a:pt x="5896842" y="5365157"/>
                </a:lnTo>
                <a:lnTo>
                  <a:pt x="5896842" y="5648250"/>
                </a:lnTo>
                <a:close/>
                <a:moveTo>
                  <a:pt x="5562176" y="5945060"/>
                </a:moveTo>
                <a:lnTo>
                  <a:pt x="5562176" y="5661966"/>
                </a:lnTo>
                <a:lnTo>
                  <a:pt x="5896842" y="5661966"/>
                </a:lnTo>
                <a:lnTo>
                  <a:pt x="5896842" y="5945060"/>
                </a:lnTo>
                <a:close/>
                <a:moveTo>
                  <a:pt x="5562176" y="6241880"/>
                </a:moveTo>
                <a:lnTo>
                  <a:pt x="5562176" y="5958776"/>
                </a:lnTo>
                <a:lnTo>
                  <a:pt x="5896842" y="5958776"/>
                </a:lnTo>
                <a:lnTo>
                  <a:pt x="5896842" y="6241880"/>
                </a:lnTo>
                <a:close/>
                <a:moveTo>
                  <a:pt x="5562176" y="6538690"/>
                </a:moveTo>
                <a:lnTo>
                  <a:pt x="5562176" y="6255596"/>
                </a:lnTo>
                <a:lnTo>
                  <a:pt x="5896842" y="6255596"/>
                </a:lnTo>
                <a:lnTo>
                  <a:pt x="5896842" y="6538690"/>
                </a:lnTo>
                <a:close/>
                <a:moveTo>
                  <a:pt x="5562176" y="6835499"/>
                </a:moveTo>
                <a:lnTo>
                  <a:pt x="5562176" y="6552406"/>
                </a:lnTo>
                <a:lnTo>
                  <a:pt x="5896842" y="6552406"/>
                </a:lnTo>
                <a:lnTo>
                  <a:pt x="5896842" y="6835499"/>
                </a:lnTo>
                <a:close/>
                <a:moveTo>
                  <a:pt x="5211307" y="305593"/>
                </a:moveTo>
                <a:lnTo>
                  <a:pt x="5211307" y="22489"/>
                </a:lnTo>
                <a:lnTo>
                  <a:pt x="5545973" y="22489"/>
                </a:lnTo>
                <a:lnTo>
                  <a:pt x="5545973" y="305593"/>
                </a:lnTo>
                <a:close/>
                <a:moveTo>
                  <a:pt x="5211307" y="602413"/>
                </a:moveTo>
                <a:lnTo>
                  <a:pt x="5211307" y="319309"/>
                </a:lnTo>
                <a:lnTo>
                  <a:pt x="5545973" y="319309"/>
                </a:lnTo>
                <a:lnTo>
                  <a:pt x="5545973" y="602413"/>
                </a:lnTo>
                <a:close/>
                <a:moveTo>
                  <a:pt x="5211307" y="899223"/>
                </a:moveTo>
                <a:lnTo>
                  <a:pt x="5211307" y="616129"/>
                </a:lnTo>
                <a:lnTo>
                  <a:pt x="5545973" y="616129"/>
                </a:lnTo>
                <a:lnTo>
                  <a:pt x="5545973" y="899223"/>
                </a:lnTo>
                <a:close/>
                <a:moveTo>
                  <a:pt x="5211307" y="1196033"/>
                </a:moveTo>
                <a:lnTo>
                  <a:pt x="5211307" y="912928"/>
                </a:lnTo>
                <a:lnTo>
                  <a:pt x="5545973" y="912928"/>
                </a:lnTo>
                <a:lnTo>
                  <a:pt x="5545973" y="1196033"/>
                </a:lnTo>
                <a:close/>
                <a:moveTo>
                  <a:pt x="5211307" y="1492853"/>
                </a:moveTo>
                <a:lnTo>
                  <a:pt x="5211307" y="1209749"/>
                </a:lnTo>
                <a:lnTo>
                  <a:pt x="5545973" y="1209749"/>
                </a:lnTo>
                <a:lnTo>
                  <a:pt x="5545973" y="1492853"/>
                </a:lnTo>
                <a:close/>
                <a:moveTo>
                  <a:pt x="5211307" y="1789662"/>
                </a:moveTo>
                <a:lnTo>
                  <a:pt x="5211307" y="1506569"/>
                </a:lnTo>
                <a:lnTo>
                  <a:pt x="5545973" y="1506569"/>
                </a:lnTo>
                <a:lnTo>
                  <a:pt x="5545973" y="1789662"/>
                </a:lnTo>
                <a:close/>
                <a:moveTo>
                  <a:pt x="5211307" y="2086472"/>
                </a:moveTo>
                <a:lnTo>
                  <a:pt x="5211307" y="1803368"/>
                </a:lnTo>
                <a:lnTo>
                  <a:pt x="5545973" y="1803368"/>
                </a:lnTo>
                <a:lnTo>
                  <a:pt x="5545973" y="2086472"/>
                </a:lnTo>
                <a:close/>
                <a:moveTo>
                  <a:pt x="5211307" y="2383292"/>
                </a:moveTo>
                <a:lnTo>
                  <a:pt x="5211307" y="2100188"/>
                </a:lnTo>
                <a:lnTo>
                  <a:pt x="5545973" y="2100188"/>
                </a:lnTo>
                <a:lnTo>
                  <a:pt x="5545973" y="2383292"/>
                </a:lnTo>
                <a:close/>
                <a:moveTo>
                  <a:pt x="5211307" y="2680112"/>
                </a:moveTo>
                <a:lnTo>
                  <a:pt x="5211307" y="2397008"/>
                </a:lnTo>
                <a:lnTo>
                  <a:pt x="5545973" y="2397008"/>
                </a:lnTo>
                <a:lnTo>
                  <a:pt x="5545973" y="2680112"/>
                </a:lnTo>
                <a:close/>
                <a:moveTo>
                  <a:pt x="5211307" y="2976922"/>
                </a:moveTo>
                <a:lnTo>
                  <a:pt x="5211307" y="2693828"/>
                </a:lnTo>
                <a:lnTo>
                  <a:pt x="5545973" y="2693828"/>
                </a:lnTo>
                <a:lnTo>
                  <a:pt x="5545973" y="2976922"/>
                </a:lnTo>
                <a:close/>
                <a:moveTo>
                  <a:pt x="5211307" y="3273742"/>
                </a:moveTo>
                <a:lnTo>
                  <a:pt x="5211307" y="2990638"/>
                </a:lnTo>
                <a:lnTo>
                  <a:pt x="5545973" y="2990638"/>
                </a:lnTo>
                <a:lnTo>
                  <a:pt x="5545973" y="3273742"/>
                </a:lnTo>
                <a:close/>
                <a:moveTo>
                  <a:pt x="5211307" y="3570541"/>
                </a:moveTo>
                <a:lnTo>
                  <a:pt x="5211307" y="3287447"/>
                </a:lnTo>
                <a:lnTo>
                  <a:pt x="5545973" y="3287447"/>
                </a:lnTo>
                <a:lnTo>
                  <a:pt x="5545973" y="3570541"/>
                </a:lnTo>
                <a:close/>
                <a:moveTo>
                  <a:pt x="5211307" y="3867361"/>
                </a:moveTo>
                <a:lnTo>
                  <a:pt x="5211307" y="3584257"/>
                </a:lnTo>
                <a:lnTo>
                  <a:pt x="5545973" y="3584257"/>
                </a:lnTo>
                <a:lnTo>
                  <a:pt x="5545973" y="3867361"/>
                </a:lnTo>
                <a:close/>
                <a:moveTo>
                  <a:pt x="5211307" y="4164171"/>
                </a:moveTo>
                <a:lnTo>
                  <a:pt x="5211307" y="3881077"/>
                </a:lnTo>
                <a:lnTo>
                  <a:pt x="5545973" y="3881077"/>
                </a:lnTo>
                <a:lnTo>
                  <a:pt x="5545973" y="4164171"/>
                </a:lnTo>
                <a:close/>
                <a:moveTo>
                  <a:pt x="5211307" y="4460991"/>
                </a:moveTo>
                <a:lnTo>
                  <a:pt x="5211307" y="4177897"/>
                </a:lnTo>
                <a:lnTo>
                  <a:pt x="5545973" y="4177897"/>
                </a:lnTo>
                <a:lnTo>
                  <a:pt x="5545973" y="4460991"/>
                </a:lnTo>
                <a:close/>
                <a:moveTo>
                  <a:pt x="5211307" y="4757811"/>
                </a:moveTo>
                <a:lnTo>
                  <a:pt x="5211307" y="4474707"/>
                </a:lnTo>
                <a:lnTo>
                  <a:pt x="5545973" y="4474707"/>
                </a:lnTo>
                <a:lnTo>
                  <a:pt x="5545973" y="4757811"/>
                </a:lnTo>
                <a:close/>
                <a:moveTo>
                  <a:pt x="5211307" y="5054610"/>
                </a:moveTo>
                <a:lnTo>
                  <a:pt x="5211307" y="4771516"/>
                </a:lnTo>
                <a:lnTo>
                  <a:pt x="5545973" y="4771516"/>
                </a:lnTo>
                <a:lnTo>
                  <a:pt x="5545973" y="5054610"/>
                </a:lnTo>
                <a:close/>
                <a:moveTo>
                  <a:pt x="5211307" y="5351441"/>
                </a:moveTo>
                <a:lnTo>
                  <a:pt x="5211307" y="5068337"/>
                </a:lnTo>
                <a:lnTo>
                  <a:pt x="5545973" y="5068337"/>
                </a:lnTo>
                <a:lnTo>
                  <a:pt x="5545973" y="5351441"/>
                </a:lnTo>
                <a:close/>
                <a:moveTo>
                  <a:pt x="5211307" y="5648250"/>
                </a:moveTo>
                <a:lnTo>
                  <a:pt x="5211307" y="5365157"/>
                </a:lnTo>
                <a:lnTo>
                  <a:pt x="5545973" y="5365157"/>
                </a:lnTo>
                <a:lnTo>
                  <a:pt x="5545973" y="5648250"/>
                </a:lnTo>
                <a:close/>
                <a:moveTo>
                  <a:pt x="5211307" y="5945060"/>
                </a:moveTo>
                <a:lnTo>
                  <a:pt x="5211307" y="5661966"/>
                </a:lnTo>
                <a:lnTo>
                  <a:pt x="5545973" y="5661966"/>
                </a:lnTo>
                <a:lnTo>
                  <a:pt x="5545973" y="5945060"/>
                </a:lnTo>
                <a:close/>
                <a:moveTo>
                  <a:pt x="5211307" y="6241880"/>
                </a:moveTo>
                <a:lnTo>
                  <a:pt x="5211307" y="5958776"/>
                </a:lnTo>
                <a:lnTo>
                  <a:pt x="5545973" y="5958776"/>
                </a:lnTo>
                <a:lnTo>
                  <a:pt x="5545973" y="6241880"/>
                </a:lnTo>
                <a:close/>
                <a:moveTo>
                  <a:pt x="5211307" y="6538690"/>
                </a:moveTo>
                <a:lnTo>
                  <a:pt x="5211307" y="6255596"/>
                </a:lnTo>
                <a:lnTo>
                  <a:pt x="5545973" y="6255596"/>
                </a:lnTo>
                <a:lnTo>
                  <a:pt x="5545973" y="6538690"/>
                </a:lnTo>
                <a:close/>
                <a:moveTo>
                  <a:pt x="5211307" y="6835499"/>
                </a:moveTo>
                <a:lnTo>
                  <a:pt x="5211307" y="6552406"/>
                </a:lnTo>
                <a:lnTo>
                  <a:pt x="5545973" y="6552406"/>
                </a:lnTo>
                <a:lnTo>
                  <a:pt x="5545973" y="6835499"/>
                </a:lnTo>
                <a:close/>
                <a:moveTo>
                  <a:pt x="4860416" y="305593"/>
                </a:moveTo>
                <a:lnTo>
                  <a:pt x="4860416" y="22489"/>
                </a:lnTo>
                <a:lnTo>
                  <a:pt x="5195083" y="22489"/>
                </a:lnTo>
                <a:lnTo>
                  <a:pt x="5195083" y="305593"/>
                </a:lnTo>
                <a:close/>
                <a:moveTo>
                  <a:pt x="4860416" y="602413"/>
                </a:moveTo>
                <a:lnTo>
                  <a:pt x="4860416" y="319309"/>
                </a:lnTo>
                <a:lnTo>
                  <a:pt x="5195083" y="319309"/>
                </a:lnTo>
                <a:lnTo>
                  <a:pt x="5195083" y="602413"/>
                </a:lnTo>
                <a:close/>
                <a:moveTo>
                  <a:pt x="4860416" y="899223"/>
                </a:moveTo>
                <a:lnTo>
                  <a:pt x="4860416" y="616129"/>
                </a:lnTo>
                <a:lnTo>
                  <a:pt x="5195083" y="616129"/>
                </a:lnTo>
                <a:lnTo>
                  <a:pt x="5195083" y="899223"/>
                </a:lnTo>
                <a:close/>
                <a:moveTo>
                  <a:pt x="4860416" y="1196033"/>
                </a:moveTo>
                <a:lnTo>
                  <a:pt x="4860416" y="912928"/>
                </a:lnTo>
                <a:lnTo>
                  <a:pt x="5195083" y="912928"/>
                </a:lnTo>
                <a:lnTo>
                  <a:pt x="5195083" y="1196033"/>
                </a:lnTo>
                <a:close/>
                <a:moveTo>
                  <a:pt x="4860416" y="1492853"/>
                </a:moveTo>
                <a:lnTo>
                  <a:pt x="4860416" y="1209749"/>
                </a:lnTo>
                <a:lnTo>
                  <a:pt x="5195083" y="1209749"/>
                </a:lnTo>
                <a:lnTo>
                  <a:pt x="5195083" y="1492853"/>
                </a:lnTo>
                <a:close/>
                <a:moveTo>
                  <a:pt x="4860416" y="1789662"/>
                </a:moveTo>
                <a:lnTo>
                  <a:pt x="4860416" y="1506569"/>
                </a:lnTo>
                <a:lnTo>
                  <a:pt x="5195083" y="1506569"/>
                </a:lnTo>
                <a:lnTo>
                  <a:pt x="5195083" y="1789662"/>
                </a:lnTo>
                <a:close/>
                <a:moveTo>
                  <a:pt x="4860416" y="2086472"/>
                </a:moveTo>
                <a:lnTo>
                  <a:pt x="4860416" y="1803368"/>
                </a:lnTo>
                <a:lnTo>
                  <a:pt x="5195083" y="1803368"/>
                </a:lnTo>
                <a:lnTo>
                  <a:pt x="5195083" y="2086472"/>
                </a:lnTo>
                <a:close/>
                <a:moveTo>
                  <a:pt x="4860416" y="2383292"/>
                </a:moveTo>
                <a:lnTo>
                  <a:pt x="4860416" y="2100188"/>
                </a:lnTo>
                <a:lnTo>
                  <a:pt x="5195083" y="2100188"/>
                </a:lnTo>
                <a:lnTo>
                  <a:pt x="5195083" y="2383292"/>
                </a:lnTo>
                <a:close/>
                <a:moveTo>
                  <a:pt x="4860416" y="2680112"/>
                </a:moveTo>
                <a:lnTo>
                  <a:pt x="4860416" y="2397008"/>
                </a:lnTo>
                <a:lnTo>
                  <a:pt x="5195083" y="2397008"/>
                </a:lnTo>
                <a:lnTo>
                  <a:pt x="5195083" y="2680112"/>
                </a:lnTo>
                <a:close/>
                <a:moveTo>
                  <a:pt x="4860416" y="2976922"/>
                </a:moveTo>
                <a:lnTo>
                  <a:pt x="4860416" y="2693828"/>
                </a:lnTo>
                <a:lnTo>
                  <a:pt x="5195083" y="2693828"/>
                </a:lnTo>
                <a:lnTo>
                  <a:pt x="5195083" y="2976922"/>
                </a:lnTo>
                <a:close/>
                <a:moveTo>
                  <a:pt x="4860416" y="3273742"/>
                </a:moveTo>
                <a:lnTo>
                  <a:pt x="4860416" y="2990638"/>
                </a:lnTo>
                <a:lnTo>
                  <a:pt x="5195083" y="2990638"/>
                </a:lnTo>
                <a:lnTo>
                  <a:pt x="5195083" y="3273742"/>
                </a:lnTo>
                <a:close/>
                <a:moveTo>
                  <a:pt x="4860416" y="3570541"/>
                </a:moveTo>
                <a:lnTo>
                  <a:pt x="4860416" y="3287447"/>
                </a:lnTo>
                <a:lnTo>
                  <a:pt x="5195083" y="3287447"/>
                </a:lnTo>
                <a:lnTo>
                  <a:pt x="5195083" y="3570541"/>
                </a:lnTo>
                <a:close/>
                <a:moveTo>
                  <a:pt x="4860416" y="3867361"/>
                </a:moveTo>
                <a:lnTo>
                  <a:pt x="4860416" y="3584257"/>
                </a:lnTo>
                <a:lnTo>
                  <a:pt x="5195083" y="3584257"/>
                </a:lnTo>
                <a:lnTo>
                  <a:pt x="5195083" y="3867361"/>
                </a:lnTo>
                <a:close/>
                <a:moveTo>
                  <a:pt x="4860416" y="4164171"/>
                </a:moveTo>
                <a:lnTo>
                  <a:pt x="4860416" y="3881077"/>
                </a:lnTo>
                <a:lnTo>
                  <a:pt x="5195083" y="3881077"/>
                </a:lnTo>
                <a:lnTo>
                  <a:pt x="5195083" y="4164171"/>
                </a:lnTo>
                <a:close/>
                <a:moveTo>
                  <a:pt x="4860416" y="4460991"/>
                </a:moveTo>
                <a:lnTo>
                  <a:pt x="4860416" y="4177897"/>
                </a:lnTo>
                <a:lnTo>
                  <a:pt x="5195083" y="4177897"/>
                </a:lnTo>
                <a:lnTo>
                  <a:pt x="5195083" y="4460991"/>
                </a:lnTo>
                <a:close/>
                <a:moveTo>
                  <a:pt x="4860416" y="4757811"/>
                </a:moveTo>
                <a:lnTo>
                  <a:pt x="4860416" y="4474707"/>
                </a:lnTo>
                <a:lnTo>
                  <a:pt x="5195083" y="4474707"/>
                </a:lnTo>
                <a:lnTo>
                  <a:pt x="5195083" y="4757811"/>
                </a:lnTo>
                <a:close/>
                <a:moveTo>
                  <a:pt x="4860416" y="5054610"/>
                </a:moveTo>
                <a:lnTo>
                  <a:pt x="4860416" y="4771516"/>
                </a:lnTo>
                <a:lnTo>
                  <a:pt x="5195083" y="4771516"/>
                </a:lnTo>
                <a:lnTo>
                  <a:pt x="5195083" y="5054610"/>
                </a:lnTo>
                <a:close/>
                <a:moveTo>
                  <a:pt x="4860416" y="5351441"/>
                </a:moveTo>
                <a:lnTo>
                  <a:pt x="4860416" y="5068337"/>
                </a:lnTo>
                <a:lnTo>
                  <a:pt x="5195083" y="5068337"/>
                </a:lnTo>
                <a:lnTo>
                  <a:pt x="5195083" y="5351441"/>
                </a:lnTo>
                <a:close/>
                <a:moveTo>
                  <a:pt x="4860416" y="5648250"/>
                </a:moveTo>
                <a:lnTo>
                  <a:pt x="4860416" y="5365157"/>
                </a:lnTo>
                <a:lnTo>
                  <a:pt x="5195083" y="5365157"/>
                </a:lnTo>
                <a:lnTo>
                  <a:pt x="5195083" y="5648250"/>
                </a:lnTo>
                <a:close/>
                <a:moveTo>
                  <a:pt x="4860416" y="5945060"/>
                </a:moveTo>
                <a:lnTo>
                  <a:pt x="4860416" y="5661966"/>
                </a:lnTo>
                <a:lnTo>
                  <a:pt x="5195083" y="5661966"/>
                </a:lnTo>
                <a:lnTo>
                  <a:pt x="5195083" y="5945060"/>
                </a:lnTo>
                <a:close/>
                <a:moveTo>
                  <a:pt x="4860416" y="6241880"/>
                </a:moveTo>
                <a:lnTo>
                  <a:pt x="4860416" y="5958776"/>
                </a:lnTo>
                <a:lnTo>
                  <a:pt x="5195083" y="5958776"/>
                </a:lnTo>
                <a:lnTo>
                  <a:pt x="5195083" y="6241880"/>
                </a:lnTo>
                <a:close/>
                <a:moveTo>
                  <a:pt x="4860416" y="6538690"/>
                </a:moveTo>
                <a:lnTo>
                  <a:pt x="4860416" y="6255596"/>
                </a:lnTo>
                <a:lnTo>
                  <a:pt x="5195083" y="6255596"/>
                </a:lnTo>
                <a:lnTo>
                  <a:pt x="5195083" y="6538690"/>
                </a:lnTo>
                <a:close/>
                <a:moveTo>
                  <a:pt x="4860416" y="6835499"/>
                </a:moveTo>
                <a:lnTo>
                  <a:pt x="4860416" y="6552406"/>
                </a:lnTo>
                <a:lnTo>
                  <a:pt x="5195083" y="6552406"/>
                </a:lnTo>
                <a:lnTo>
                  <a:pt x="5195083" y="6835499"/>
                </a:lnTo>
                <a:close/>
                <a:moveTo>
                  <a:pt x="4509547" y="305593"/>
                </a:moveTo>
                <a:lnTo>
                  <a:pt x="4509547" y="22489"/>
                </a:lnTo>
                <a:lnTo>
                  <a:pt x="4844203" y="22489"/>
                </a:lnTo>
                <a:lnTo>
                  <a:pt x="4844203" y="305593"/>
                </a:lnTo>
                <a:close/>
                <a:moveTo>
                  <a:pt x="4509547" y="602413"/>
                </a:moveTo>
                <a:lnTo>
                  <a:pt x="4509547" y="319309"/>
                </a:lnTo>
                <a:lnTo>
                  <a:pt x="4844203" y="319309"/>
                </a:lnTo>
                <a:lnTo>
                  <a:pt x="4844203" y="602413"/>
                </a:lnTo>
                <a:close/>
                <a:moveTo>
                  <a:pt x="4509547" y="899223"/>
                </a:moveTo>
                <a:lnTo>
                  <a:pt x="4509547" y="616129"/>
                </a:lnTo>
                <a:lnTo>
                  <a:pt x="4844203" y="616129"/>
                </a:lnTo>
                <a:lnTo>
                  <a:pt x="4844203" y="899223"/>
                </a:lnTo>
                <a:close/>
                <a:moveTo>
                  <a:pt x="4509547" y="1196033"/>
                </a:moveTo>
                <a:lnTo>
                  <a:pt x="4509547" y="912928"/>
                </a:lnTo>
                <a:lnTo>
                  <a:pt x="4844203" y="912928"/>
                </a:lnTo>
                <a:lnTo>
                  <a:pt x="4844203" y="1196033"/>
                </a:lnTo>
                <a:close/>
                <a:moveTo>
                  <a:pt x="4509547" y="1492853"/>
                </a:moveTo>
                <a:lnTo>
                  <a:pt x="4509547" y="1209749"/>
                </a:lnTo>
                <a:lnTo>
                  <a:pt x="4844203" y="1209749"/>
                </a:lnTo>
                <a:lnTo>
                  <a:pt x="4844203" y="1492853"/>
                </a:lnTo>
                <a:close/>
                <a:moveTo>
                  <a:pt x="4509547" y="1789662"/>
                </a:moveTo>
                <a:lnTo>
                  <a:pt x="4509547" y="1506569"/>
                </a:lnTo>
                <a:lnTo>
                  <a:pt x="4844203" y="1506569"/>
                </a:lnTo>
                <a:lnTo>
                  <a:pt x="4844203" y="1789662"/>
                </a:lnTo>
                <a:close/>
                <a:moveTo>
                  <a:pt x="4509547" y="2086472"/>
                </a:moveTo>
                <a:lnTo>
                  <a:pt x="4509547" y="1803368"/>
                </a:lnTo>
                <a:lnTo>
                  <a:pt x="4844203" y="1803368"/>
                </a:lnTo>
                <a:lnTo>
                  <a:pt x="4844203" y="2086472"/>
                </a:lnTo>
                <a:close/>
                <a:moveTo>
                  <a:pt x="4509547" y="2383292"/>
                </a:moveTo>
                <a:lnTo>
                  <a:pt x="4509547" y="2100188"/>
                </a:lnTo>
                <a:lnTo>
                  <a:pt x="4844203" y="2100188"/>
                </a:lnTo>
                <a:lnTo>
                  <a:pt x="4844203" y="2383292"/>
                </a:lnTo>
                <a:close/>
                <a:moveTo>
                  <a:pt x="4509547" y="2680112"/>
                </a:moveTo>
                <a:lnTo>
                  <a:pt x="4509547" y="2397008"/>
                </a:lnTo>
                <a:lnTo>
                  <a:pt x="4844203" y="2397008"/>
                </a:lnTo>
                <a:lnTo>
                  <a:pt x="4844203" y="2680112"/>
                </a:lnTo>
                <a:close/>
                <a:moveTo>
                  <a:pt x="4509547" y="2976922"/>
                </a:moveTo>
                <a:lnTo>
                  <a:pt x="4509547" y="2693828"/>
                </a:lnTo>
                <a:lnTo>
                  <a:pt x="4844203" y="2693828"/>
                </a:lnTo>
                <a:lnTo>
                  <a:pt x="4844203" y="2976922"/>
                </a:lnTo>
                <a:close/>
                <a:moveTo>
                  <a:pt x="4509547" y="3273742"/>
                </a:moveTo>
                <a:lnTo>
                  <a:pt x="4509547" y="2990638"/>
                </a:lnTo>
                <a:lnTo>
                  <a:pt x="4844203" y="2990638"/>
                </a:lnTo>
                <a:lnTo>
                  <a:pt x="4844203" y="3273742"/>
                </a:lnTo>
                <a:close/>
                <a:moveTo>
                  <a:pt x="4509547" y="3570541"/>
                </a:moveTo>
                <a:lnTo>
                  <a:pt x="4509547" y="3287447"/>
                </a:lnTo>
                <a:lnTo>
                  <a:pt x="4844203" y="3287447"/>
                </a:lnTo>
                <a:lnTo>
                  <a:pt x="4844203" y="3570541"/>
                </a:lnTo>
                <a:close/>
                <a:moveTo>
                  <a:pt x="4509547" y="3867361"/>
                </a:moveTo>
                <a:lnTo>
                  <a:pt x="4509547" y="3584257"/>
                </a:lnTo>
                <a:lnTo>
                  <a:pt x="4844203" y="3584257"/>
                </a:lnTo>
                <a:lnTo>
                  <a:pt x="4844203" y="3867361"/>
                </a:lnTo>
                <a:close/>
                <a:moveTo>
                  <a:pt x="4509547" y="4164171"/>
                </a:moveTo>
                <a:lnTo>
                  <a:pt x="4509547" y="3881077"/>
                </a:lnTo>
                <a:lnTo>
                  <a:pt x="4844203" y="3881077"/>
                </a:lnTo>
                <a:lnTo>
                  <a:pt x="4844203" y="4164171"/>
                </a:lnTo>
                <a:close/>
                <a:moveTo>
                  <a:pt x="4509547" y="4460991"/>
                </a:moveTo>
                <a:lnTo>
                  <a:pt x="4509547" y="4177897"/>
                </a:lnTo>
                <a:lnTo>
                  <a:pt x="4844203" y="4177897"/>
                </a:lnTo>
                <a:lnTo>
                  <a:pt x="4844203" y="4460991"/>
                </a:lnTo>
                <a:close/>
                <a:moveTo>
                  <a:pt x="4509547" y="4757811"/>
                </a:moveTo>
                <a:lnTo>
                  <a:pt x="4509547" y="4474707"/>
                </a:lnTo>
                <a:lnTo>
                  <a:pt x="4844203" y="4474707"/>
                </a:lnTo>
                <a:lnTo>
                  <a:pt x="4844203" y="4757811"/>
                </a:lnTo>
                <a:close/>
                <a:moveTo>
                  <a:pt x="4509547" y="5054610"/>
                </a:moveTo>
                <a:lnTo>
                  <a:pt x="4509547" y="4771516"/>
                </a:lnTo>
                <a:lnTo>
                  <a:pt x="4844203" y="4771516"/>
                </a:lnTo>
                <a:lnTo>
                  <a:pt x="4844203" y="5054610"/>
                </a:lnTo>
                <a:close/>
                <a:moveTo>
                  <a:pt x="4509547" y="5351441"/>
                </a:moveTo>
                <a:lnTo>
                  <a:pt x="4509547" y="5068337"/>
                </a:lnTo>
                <a:lnTo>
                  <a:pt x="4844203" y="5068337"/>
                </a:lnTo>
                <a:lnTo>
                  <a:pt x="4844203" y="5351441"/>
                </a:lnTo>
                <a:close/>
                <a:moveTo>
                  <a:pt x="4509547" y="5648250"/>
                </a:moveTo>
                <a:lnTo>
                  <a:pt x="4509547" y="5365157"/>
                </a:lnTo>
                <a:lnTo>
                  <a:pt x="4844203" y="5365157"/>
                </a:lnTo>
                <a:lnTo>
                  <a:pt x="4844203" y="5648250"/>
                </a:lnTo>
                <a:close/>
                <a:moveTo>
                  <a:pt x="4509547" y="5945060"/>
                </a:moveTo>
                <a:lnTo>
                  <a:pt x="4509547" y="5661966"/>
                </a:lnTo>
                <a:lnTo>
                  <a:pt x="4844203" y="5661966"/>
                </a:lnTo>
                <a:lnTo>
                  <a:pt x="4844203" y="5945060"/>
                </a:lnTo>
                <a:close/>
                <a:moveTo>
                  <a:pt x="4509547" y="6241880"/>
                </a:moveTo>
                <a:lnTo>
                  <a:pt x="4509547" y="5958776"/>
                </a:lnTo>
                <a:lnTo>
                  <a:pt x="4844203" y="5958776"/>
                </a:lnTo>
                <a:lnTo>
                  <a:pt x="4844203" y="6241880"/>
                </a:lnTo>
                <a:close/>
                <a:moveTo>
                  <a:pt x="4509547" y="6538690"/>
                </a:moveTo>
                <a:lnTo>
                  <a:pt x="4509547" y="6255596"/>
                </a:lnTo>
                <a:lnTo>
                  <a:pt x="4844203" y="6255596"/>
                </a:lnTo>
                <a:lnTo>
                  <a:pt x="4844203" y="6538690"/>
                </a:lnTo>
                <a:close/>
                <a:moveTo>
                  <a:pt x="4509547" y="6835499"/>
                </a:moveTo>
                <a:lnTo>
                  <a:pt x="4509547" y="6552406"/>
                </a:lnTo>
                <a:lnTo>
                  <a:pt x="4844203" y="6552406"/>
                </a:lnTo>
                <a:lnTo>
                  <a:pt x="4844203" y="6835499"/>
                </a:lnTo>
                <a:close/>
                <a:moveTo>
                  <a:pt x="4158667" y="305593"/>
                </a:moveTo>
                <a:lnTo>
                  <a:pt x="4158667" y="22489"/>
                </a:lnTo>
                <a:lnTo>
                  <a:pt x="4493333" y="22489"/>
                </a:lnTo>
                <a:lnTo>
                  <a:pt x="4493333" y="305593"/>
                </a:lnTo>
                <a:close/>
                <a:moveTo>
                  <a:pt x="4158667" y="602413"/>
                </a:moveTo>
                <a:lnTo>
                  <a:pt x="4158667" y="319309"/>
                </a:lnTo>
                <a:lnTo>
                  <a:pt x="4493333" y="319309"/>
                </a:lnTo>
                <a:lnTo>
                  <a:pt x="4493333" y="602413"/>
                </a:lnTo>
                <a:close/>
                <a:moveTo>
                  <a:pt x="4158667" y="899223"/>
                </a:moveTo>
                <a:lnTo>
                  <a:pt x="4158667" y="616129"/>
                </a:lnTo>
                <a:lnTo>
                  <a:pt x="4493333" y="616129"/>
                </a:lnTo>
                <a:lnTo>
                  <a:pt x="4493333" y="899223"/>
                </a:lnTo>
                <a:close/>
                <a:moveTo>
                  <a:pt x="4158667" y="1196033"/>
                </a:moveTo>
                <a:lnTo>
                  <a:pt x="4158667" y="912928"/>
                </a:lnTo>
                <a:lnTo>
                  <a:pt x="4493333" y="912928"/>
                </a:lnTo>
                <a:lnTo>
                  <a:pt x="4493333" y="1196033"/>
                </a:lnTo>
                <a:close/>
                <a:moveTo>
                  <a:pt x="4158667" y="1492853"/>
                </a:moveTo>
                <a:lnTo>
                  <a:pt x="4158667" y="1209749"/>
                </a:lnTo>
                <a:lnTo>
                  <a:pt x="4493333" y="1209749"/>
                </a:lnTo>
                <a:lnTo>
                  <a:pt x="4493333" y="1492853"/>
                </a:lnTo>
                <a:close/>
                <a:moveTo>
                  <a:pt x="4158667" y="1789662"/>
                </a:moveTo>
                <a:lnTo>
                  <a:pt x="4158667" y="1506569"/>
                </a:lnTo>
                <a:lnTo>
                  <a:pt x="4493333" y="1506569"/>
                </a:lnTo>
                <a:lnTo>
                  <a:pt x="4493333" y="1789662"/>
                </a:lnTo>
                <a:close/>
                <a:moveTo>
                  <a:pt x="4158667" y="2086472"/>
                </a:moveTo>
                <a:lnTo>
                  <a:pt x="4158667" y="1803368"/>
                </a:lnTo>
                <a:lnTo>
                  <a:pt x="4493333" y="1803368"/>
                </a:lnTo>
                <a:lnTo>
                  <a:pt x="4493333" y="2086472"/>
                </a:lnTo>
                <a:close/>
                <a:moveTo>
                  <a:pt x="4158667" y="2383292"/>
                </a:moveTo>
                <a:lnTo>
                  <a:pt x="4158667" y="2100188"/>
                </a:lnTo>
                <a:lnTo>
                  <a:pt x="4493333" y="2100188"/>
                </a:lnTo>
                <a:lnTo>
                  <a:pt x="4493333" y="2383292"/>
                </a:lnTo>
                <a:close/>
                <a:moveTo>
                  <a:pt x="4158667" y="2680112"/>
                </a:moveTo>
                <a:lnTo>
                  <a:pt x="4158667" y="2397008"/>
                </a:lnTo>
                <a:lnTo>
                  <a:pt x="4493333" y="2397008"/>
                </a:lnTo>
                <a:lnTo>
                  <a:pt x="4493333" y="2680112"/>
                </a:lnTo>
                <a:close/>
                <a:moveTo>
                  <a:pt x="4158667" y="2976922"/>
                </a:moveTo>
                <a:lnTo>
                  <a:pt x="4158667" y="2693828"/>
                </a:lnTo>
                <a:lnTo>
                  <a:pt x="4493333" y="2693828"/>
                </a:lnTo>
                <a:lnTo>
                  <a:pt x="4493333" y="2976922"/>
                </a:lnTo>
                <a:close/>
                <a:moveTo>
                  <a:pt x="4158667" y="3273742"/>
                </a:moveTo>
                <a:lnTo>
                  <a:pt x="4158667" y="2990638"/>
                </a:lnTo>
                <a:lnTo>
                  <a:pt x="4493333" y="2990638"/>
                </a:lnTo>
                <a:lnTo>
                  <a:pt x="4493333" y="3273742"/>
                </a:lnTo>
                <a:close/>
                <a:moveTo>
                  <a:pt x="4158667" y="3570541"/>
                </a:moveTo>
                <a:lnTo>
                  <a:pt x="4158667" y="3287447"/>
                </a:lnTo>
                <a:lnTo>
                  <a:pt x="4493333" y="3287447"/>
                </a:lnTo>
                <a:lnTo>
                  <a:pt x="4493333" y="3570541"/>
                </a:lnTo>
                <a:close/>
                <a:moveTo>
                  <a:pt x="4158667" y="3867361"/>
                </a:moveTo>
                <a:lnTo>
                  <a:pt x="4158667" y="3584257"/>
                </a:lnTo>
                <a:lnTo>
                  <a:pt x="4493333" y="3584257"/>
                </a:lnTo>
                <a:lnTo>
                  <a:pt x="4493333" y="3867361"/>
                </a:lnTo>
                <a:close/>
                <a:moveTo>
                  <a:pt x="4158667" y="4164171"/>
                </a:moveTo>
                <a:lnTo>
                  <a:pt x="4158667" y="3881077"/>
                </a:lnTo>
                <a:lnTo>
                  <a:pt x="4493333" y="3881077"/>
                </a:lnTo>
                <a:lnTo>
                  <a:pt x="4493333" y="4164171"/>
                </a:lnTo>
                <a:close/>
                <a:moveTo>
                  <a:pt x="4158667" y="4460991"/>
                </a:moveTo>
                <a:lnTo>
                  <a:pt x="4158667" y="4177897"/>
                </a:lnTo>
                <a:lnTo>
                  <a:pt x="4493333" y="4177897"/>
                </a:lnTo>
                <a:lnTo>
                  <a:pt x="4493333" y="4460991"/>
                </a:lnTo>
                <a:close/>
                <a:moveTo>
                  <a:pt x="4158667" y="4757811"/>
                </a:moveTo>
                <a:lnTo>
                  <a:pt x="4158667" y="4474707"/>
                </a:lnTo>
                <a:lnTo>
                  <a:pt x="4493333" y="4474707"/>
                </a:lnTo>
                <a:lnTo>
                  <a:pt x="4493333" y="4757811"/>
                </a:lnTo>
                <a:close/>
                <a:moveTo>
                  <a:pt x="4158667" y="5054610"/>
                </a:moveTo>
                <a:lnTo>
                  <a:pt x="4158667" y="4771516"/>
                </a:lnTo>
                <a:lnTo>
                  <a:pt x="4493333" y="4771516"/>
                </a:lnTo>
                <a:lnTo>
                  <a:pt x="4493333" y="5054610"/>
                </a:lnTo>
                <a:close/>
                <a:moveTo>
                  <a:pt x="4158667" y="5351441"/>
                </a:moveTo>
                <a:lnTo>
                  <a:pt x="4158667" y="5068337"/>
                </a:lnTo>
                <a:lnTo>
                  <a:pt x="4493333" y="5068337"/>
                </a:lnTo>
                <a:lnTo>
                  <a:pt x="4493333" y="5351441"/>
                </a:lnTo>
                <a:close/>
                <a:moveTo>
                  <a:pt x="4158667" y="5648250"/>
                </a:moveTo>
                <a:lnTo>
                  <a:pt x="4158667" y="5365157"/>
                </a:lnTo>
                <a:lnTo>
                  <a:pt x="4493333" y="5365157"/>
                </a:lnTo>
                <a:lnTo>
                  <a:pt x="4493333" y="5648250"/>
                </a:lnTo>
                <a:close/>
                <a:moveTo>
                  <a:pt x="4158667" y="5945060"/>
                </a:moveTo>
                <a:lnTo>
                  <a:pt x="4158667" y="5661966"/>
                </a:lnTo>
                <a:lnTo>
                  <a:pt x="4493333" y="5661966"/>
                </a:lnTo>
                <a:lnTo>
                  <a:pt x="4493333" y="5945060"/>
                </a:lnTo>
                <a:close/>
                <a:moveTo>
                  <a:pt x="4158667" y="6241880"/>
                </a:moveTo>
                <a:lnTo>
                  <a:pt x="4158667" y="5958776"/>
                </a:lnTo>
                <a:lnTo>
                  <a:pt x="4493333" y="5958776"/>
                </a:lnTo>
                <a:lnTo>
                  <a:pt x="4493333" y="6241880"/>
                </a:lnTo>
                <a:close/>
                <a:moveTo>
                  <a:pt x="4158667" y="6538690"/>
                </a:moveTo>
                <a:lnTo>
                  <a:pt x="4158667" y="6255596"/>
                </a:lnTo>
                <a:lnTo>
                  <a:pt x="4493333" y="6255596"/>
                </a:lnTo>
                <a:lnTo>
                  <a:pt x="4493333" y="6538690"/>
                </a:lnTo>
                <a:close/>
                <a:moveTo>
                  <a:pt x="4158667" y="6835499"/>
                </a:moveTo>
                <a:lnTo>
                  <a:pt x="4158667" y="6552406"/>
                </a:lnTo>
                <a:lnTo>
                  <a:pt x="4493333" y="6552406"/>
                </a:lnTo>
                <a:lnTo>
                  <a:pt x="4493333" y="6835499"/>
                </a:lnTo>
                <a:close/>
                <a:moveTo>
                  <a:pt x="3807777" y="305593"/>
                </a:moveTo>
                <a:lnTo>
                  <a:pt x="3807777" y="22489"/>
                </a:lnTo>
                <a:lnTo>
                  <a:pt x="4142443" y="22489"/>
                </a:lnTo>
                <a:lnTo>
                  <a:pt x="4142443" y="305593"/>
                </a:lnTo>
                <a:close/>
                <a:moveTo>
                  <a:pt x="3807777" y="602413"/>
                </a:moveTo>
                <a:lnTo>
                  <a:pt x="3807777" y="319309"/>
                </a:lnTo>
                <a:lnTo>
                  <a:pt x="4142443" y="319309"/>
                </a:lnTo>
                <a:lnTo>
                  <a:pt x="4142443" y="602413"/>
                </a:lnTo>
                <a:close/>
                <a:moveTo>
                  <a:pt x="3807777" y="899223"/>
                </a:moveTo>
                <a:lnTo>
                  <a:pt x="3807777" y="616129"/>
                </a:lnTo>
                <a:lnTo>
                  <a:pt x="4142443" y="616129"/>
                </a:lnTo>
                <a:lnTo>
                  <a:pt x="4142443" y="899223"/>
                </a:lnTo>
                <a:close/>
                <a:moveTo>
                  <a:pt x="3807777" y="1196033"/>
                </a:moveTo>
                <a:lnTo>
                  <a:pt x="3807777" y="912928"/>
                </a:lnTo>
                <a:lnTo>
                  <a:pt x="4142443" y="912928"/>
                </a:lnTo>
                <a:lnTo>
                  <a:pt x="4142443" y="1196033"/>
                </a:lnTo>
                <a:close/>
                <a:moveTo>
                  <a:pt x="3807777" y="1492853"/>
                </a:moveTo>
                <a:lnTo>
                  <a:pt x="3807777" y="1209749"/>
                </a:lnTo>
                <a:lnTo>
                  <a:pt x="4142443" y="1209749"/>
                </a:lnTo>
                <a:lnTo>
                  <a:pt x="4142443" y="1492853"/>
                </a:lnTo>
                <a:close/>
                <a:moveTo>
                  <a:pt x="3807777" y="1789662"/>
                </a:moveTo>
                <a:lnTo>
                  <a:pt x="3807777" y="1506569"/>
                </a:lnTo>
                <a:lnTo>
                  <a:pt x="4142443" y="1506569"/>
                </a:lnTo>
                <a:lnTo>
                  <a:pt x="4142443" y="1789662"/>
                </a:lnTo>
                <a:close/>
                <a:moveTo>
                  <a:pt x="3807777" y="2086472"/>
                </a:moveTo>
                <a:lnTo>
                  <a:pt x="3807777" y="1803368"/>
                </a:lnTo>
                <a:lnTo>
                  <a:pt x="4142443" y="1803368"/>
                </a:lnTo>
                <a:lnTo>
                  <a:pt x="4142443" y="2086472"/>
                </a:lnTo>
                <a:close/>
                <a:moveTo>
                  <a:pt x="3807777" y="2383292"/>
                </a:moveTo>
                <a:lnTo>
                  <a:pt x="3807777" y="2100188"/>
                </a:lnTo>
                <a:lnTo>
                  <a:pt x="4142443" y="2100188"/>
                </a:lnTo>
                <a:lnTo>
                  <a:pt x="4142443" y="2383292"/>
                </a:lnTo>
                <a:close/>
                <a:moveTo>
                  <a:pt x="3807777" y="2680112"/>
                </a:moveTo>
                <a:lnTo>
                  <a:pt x="3807777" y="2397008"/>
                </a:lnTo>
                <a:lnTo>
                  <a:pt x="4142443" y="2397008"/>
                </a:lnTo>
                <a:lnTo>
                  <a:pt x="4142443" y="2680112"/>
                </a:lnTo>
                <a:close/>
                <a:moveTo>
                  <a:pt x="3807777" y="2976922"/>
                </a:moveTo>
                <a:lnTo>
                  <a:pt x="3807777" y="2693828"/>
                </a:lnTo>
                <a:lnTo>
                  <a:pt x="4142443" y="2693828"/>
                </a:lnTo>
                <a:lnTo>
                  <a:pt x="4142443" y="2976922"/>
                </a:lnTo>
                <a:close/>
                <a:moveTo>
                  <a:pt x="3807777" y="3273742"/>
                </a:moveTo>
                <a:lnTo>
                  <a:pt x="3807777" y="2990638"/>
                </a:lnTo>
                <a:lnTo>
                  <a:pt x="4142443" y="2990638"/>
                </a:lnTo>
                <a:lnTo>
                  <a:pt x="4142443" y="3273742"/>
                </a:lnTo>
                <a:close/>
                <a:moveTo>
                  <a:pt x="3807777" y="3570541"/>
                </a:moveTo>
                <a:lnTo>
                  <a:pt x="3807777" y="3287447"/>
                </a:lnTo>
                <a:lnTo>
                  <a:pt x="4142443" y="3287447"/>
                </a:lnTo>
                <a:lnTo>
                  <a:pt x="4142443" y="3570541"/>
                </a:lnTo>
                <a:close/>
                <a:moveTo>
                  <a:pt x="3807777" y="3867361"/>
                </a:moveTo>
                <a:lnTo>
                  <a:pt x="3807777" y="3584257"/>
                </a:lnTo>
                <a:lnTo>
                  <a:pt x="4142443" y="3584257"/>
                </a:lnTo>
                <a:lnTo>
                  <a:pt x="4142443" y="3867361"/>
                </a:lnTo>
                <a:close/>
                <a:moveTo>
                  <a:pt x="3807777" y="4164171"/>
                </a:moveTo>
                <a:lnTo>
                  <a:pt x="3807777" y="3881077"/>
                </a:lnTo>
                <a:lnTo>
                  <a:pt x="4142443" y="3881077"/>
                </a:lnTo>
                <a:lnTo>
                  <a:pt x="4142443" y="4164171"/>
                </a:lnTo>
                <a:close/>
                <a:moveTo>
                  <a:pt x="3807777" y="4460991"/>
                </a:moveTo>
                <a:lnTo>
                  <a:pt x="3807777" y="4177897"/>
                </a:lnTo>
                <a:lnTo>
                  <a:pt x="4142443" y="4177897"/>
                </a:lnTo>
                <a:lnTo>
                  <a:pt x="4142443" y="4460991"/>
                </a:lnTo>
                <a:close/>
                <a:moveTo>
                  <a:pt x="3807777" y="4757811"/>
                </a:moveTo>
                <a:lnTo>
                  <a:pt x="3807777" y="4474707"/>
                </a:lnTo>
                <a:lnTo>
                  <a:pt x="4142443" y="4474707"/>
                </a:lnTo>
                <a:lnTo>
                  <a:pt x="4142443" y="4757811"/>
                </a:lnTo>
                <a:close/>
                <a:moveTo>
                  <a:pt x="3807777" y="5054610"/>
                </a:moveTo>
                <a:lnTo>
                  <a:pt x="3807777" y="4771516"/>
                </a:lnTo>
                <a:lnTo>
                  <a:pt x="4142443" y="4771516"/>
                </a:lnTo>
                <a:lnTo>
                  <a:pt x="4142443" y="5054610"/>
                </a:lnTo>
                <a:close/>
                <a:moveTo>
                  <a:pt x="3807777" y="5351441"/>
                </a:moveTo>
                <a:lnTo>
                  <a:pt x="3807777" y="5068337"/>
                </a:lnTo>
                <a:lnTo>
                  <a:pt x="4142443" y="5068337"/>
                </a:lnTo>
                <a:lnTo>
                  <a:pt x="4142443" y="5351441"/>
                </a:lnTo>
                <a:close/>
                <a:moveTo>
                  <a:pt x="3807777" y="5648250"/>
                </a:moveTo>
                <a:lnTo>
                  <a:pt x="3807777" y="5365157"/>
                </a:lnTo>
                <a:lnTo>
                  <a:pt x="4142443" y="5365157"/>
                </a:lnTo>
                <a:lnTo>
                  <a:pt x="4142443" y="5648250"/>
                </a:lnTo>
                <a:close/>
                <a:moveTo>
                  <a:pt x="3807777" y="5945060"/>
                </a:moveTo>
                <a:lnTo>
                  <a:pt x="3807777" y="5661966"/>
                </a:lnTo>
                <a:lnTo>
                  <a:pt x="4142443" y="5661966"/>
                </a:lnTo>
                <a:lnTo>
                  <a:pt x="4142443" y="5945060"/>
                </a:lnTo>
                <a:close/>
                <a:moveTo>
                  <a:pt x="3807777" y="6241880"/>
                </a:moveTo>
                <a:lnTo>
                  <a:pt x="3807777" y="5958776"/>
                </a:lnTo>
                <a:lnTo>
                  <a:pt x="4142443" y="5958776"/>
                </a:lnTo>
                <a:lnTo>
                  <a:pt x="4142443" y="6241880"/>
                </a:lnTo>
                <a:close/>
                <a:moveTo>
                  <a:pt x="3807777" y="6538690"/>
                </a:moveTo>
                <a:lnTo>
                  <a:pt x="3807777" y="6255596"/>
                </a:lnTo>
                <a:lnTo>
                  <a:pt x="4142443" y="6255596"/>
                </a:lnTo>
                <a:lnTo>
                  <a:pt x="4142443" y="6538690"/>
                </a:lnTo>
                <a:close/>
                <a:moveTo>
                  <a:pt x="3807777" y="6835499"/>
                </a:moveTo>
                <a:lnTo>
                  <a:pt x="3807777" y="6552406"/>
                </a:lnTo>
                <a:lnTo>
                  <a:pt x="4142443" y="6552406"/>
                </a:lnTo>
                <a:lnTo>
                  <a:pt x="4142443" y="6835499"/>
                </a:lnTo>
                <a:close/>
                <a:moveTo>
                  <a:pt x="3456908" y="305593"/>
                </a:moveTo>
                <a:lnTo>
                  <a:pt x="3456908" y="22489"/>
                </a:lnTo>
                <a:lnTo>
                  <a:pt x="3791574" y="22489"/>
                </a:lnTo>
                <a:lnTo>
                  <a:pt x="3791574" y="305593"/>
                </a:lnTo>
                <a:close/>
                <a:moveTo>
                  <a:pt x="3456908" y="602413"/>
                </a:moveTo>
                <a:lnTo>
                  <a:pt x="3456908" y="319309"/>
                </a:lnTo>
                <a:lnTo>
                  <a:pt x="3791574" y="319309"/>
                </a:lnTo>
                <a:lnTo>
                  <a:pt x="3791574" y="602413"/>
                </a:lnTo>
                <a:close/>
                <a:moveTo>
                  <a:pt x="3456908" y="899223"/>
                </a:moveTo>
                <a:lnTo>
                  <a:pt x="3456908" y="616129"/>
                </a:lnTo>
                <a:lnTo>
                  <a:pt x="3791574" y="616129"/>
                </a:lnTo>
                <a:lnTo>
                  <a:pt x="3791574" y="899223"/>
                </a:lnTo>
                <a:close/>
                <a:moveTo>
                  <a:pt x="3456908" y="1196033"/>
                </a:moveTo>
                <a:lnTo>
                  <a:pt x="3456908" y="912928"/>
                </a:lnTo>
                <a:lnTo>
                  <a:pt x="3791574" y="912928"/>
                </a:lnTo>
                <a:lnTo>
                  <a:pt x="3791574" y="1196033"/>
                </a:lnTo>
                <a:close/>
                <a:moveTo>
                  <a:pt x="3456908" y="1492853"/>
                </a:moveTo>
                <a:lnTo>
                  <a:pt x="3456908" y="1209749"/>
                </a:lnTo>
                <a:lnTo>
                  <a:pt x="3791574" y="1209749"/>
                </a:lnTo>
                <a:lnTo>
                  <a:pt x="3791574" y="1492853"/>
                </a:lnTo>
                <a:close/>
                <a:moveTo>
                  <a:pt x="3456908" y="1789662"/>
                </a:moveTo>
                <a:lnTo>
                  <a:pt x="3456908" y="1506569"/>
                </a:lnTo>
                <a:lnTo>
                  <a:pt x="3791574" y="1506569"/>
                </a:lnTo>
                <a:lnTo>
                  <a:pt x="3791574" y="1789662"/>
                </a:lnTo>
                <a:close/>
                <a:moveTo>
                  <a:pt x="3456908" y="2086472"/>
                </a:moveTo>
                <a:lnTo>
                  <a:pt x="3456908" y="1803368"/>
                </a:lnTo>
                <a:lnTo>
                  <a:pt x="3791574" y="1803368"/>
                </a:lnTo>
                <a:lnTo>
                  <a:pt x="3791574" y="2086472"/>
                </a:lnTo>
                <a:close/>
                <a:moveTo>
                  <a:pt x="3456908" y="2383292"/>
                </a:moveTo>
                <a:lnTo>
                  <a:pt x="3456908" y="2100188"/>
                </a:lnTo>
                <a:lnTo>
                  <a:pt x="3791574" y="2100188"/>
                </a:lnTo>
                <a:lnTo>
                  <a:pt x="3791574" y="2383292"/>
                </a:lnTo>
                <a:close/>
                <a:moveTo>
                  <a:pt x="3456908" y="2680112"/>
                </a:moveTo>
                <a:lnTo>
                  <a:pt x="3456908" y="2397008"/>
                </a:lnTo>
                <a:lnTo>
                  <a:pt x="3791574" y="2397008"/>
                </a:lnTo>
                <a:lnTo>
                  <a:pt x="3791574" y="2680112"/>
                </a:lnTo>
                <a:close/>
                <a:moveTo>
                  <a:pt x="3456908" y="2976922"/>
                </a:moveTo>
                <a:lnTo>
                  <a:pt x="3456908" y="2693828"/>
                </a:lnTo>
                <a:lnTo>
                  <a:pt x="3791574" y="2693828"/>
                </a:lnTo>
                <a:lnTo>
                  <a:pt x="3791574" y="2976922"/>
                </a:lnTo>
                <a:close/>
                <a:moveTo>
                  <a:pt x="3456908" y="3273742"/>
                </a:moveTo>
                <a:lnTo>
                  <a:pt x="3456908" y="2990638"/>
                </a:lnTo>
                <a:lnTo>
                  <a:pt x="3791574" y="2990638"/>
                </a:lnTo>
                <a:lnTo>
                  <a:pt x="3791574" y="3273742"/>
                </a:lnTo>
                <a:close/>
                <a:moveTo>
                  <a:pt x="3456908" y="3570541"/>
                </a:moveTo>
                <a:lnTo>
                  <a:pt x="3456908" y="3287447"/>
                </a:lnTo>
                <a:lnTo>
                  <a:pt x="3791574" y="3287447"/>
                </a:lnTo>
                <a:lnTo>
                  <a:pt x="3791574" y="3570541"/>
                </a:lnTo>
                <a:close/>
                <a:moveTo>
                  <a:pt x="3456908" y="3867361"/>
                </a:moveTo>
                <a:lnTo>
                  <a:pt x="3456908" y="3584257"/>
                </a:lnTo>
                <a:lnTo>
                  <a:pt x="3791574" y="3584257"/>
                </a:lnTo>
                <a:lnTo>
                  <a:pt x="3791574" y="3867361"/>
                </a:lnTo>
                <a:close/>
                <a:moveTo>
                  <a:pt x="3456908" y="4164171"/>
                </a:moveTo>
                <a:lnTo>
                  <a:pt x="3456908" y="3881077"/>
                </a:lnTo>
                <a:lnTo>
                  <a:pt x="3791574" y="3881077"/>
                </a:lnTo>
                <a:lnTo>
                  <a:pt x="3791574" y="4164171"/>
                </a:lnTo>
                <a:close/>
                <a:moveTo>
                  <a:pt x="3456908" y="4460991"/>
                </a:moveTo>
                <a:lnTo>
                  <a:pt x="3456908" y="4177897"/>
                </a:lnTo>
                <a:lnTo>
                  <a:pt x="3791574" y="4177897"/>
                </a:lnTo>
                <a:lnTo>
                  <a:pt x="3791574" y="4460991"/>
                </a:lnTo>
                <a:close/>
                <a:moveTo>
                  <a:pt x="3456908" y="4757811"/>
                </a:moveTo>
                <a:lnTo>
                  <a:pt x="3456908" y="4474707"/>
                </a:lnTo>
                <a:lnTo>
                  <a:pt x="3791574" y="4474707"/>
                </a:lnTo>
                <a:lnTo>
                  <a:pt x="3791574" y="4757811"/>
                </a:lnTo>
                <a:close/>
                <a:moveTo>
                  <a:pt x="3456908" y="5054610"/>
                </a:moveTo>
                <a:lnTo>
                  <a:pt x="3456908" y="4771516"/>
                </a:lnTo>
                <a:lnTo>
                  <a:pt x="3791574" y="4771516"/>
                </a:lnTo>
                <a:lnTo>
                  <a:pt x="3791574" y="5054610"/>
                </a:lnTo>
                <a:close/>
                <a:moveTo>
                  <a:pt x="3456908" y="5351441"/>
                </a:moveTo>
                <a:lnTo>
                  <a:pt x="3456908" y="5068337"/>
                </a:lnTo>
                <a:lnTo>
                  <a:pt x="3791574" y="5068337"/>
                </a:lnTo>
                <a:lnTo>
                  <a:pt x="3791574" y="5351441"/>
                </a:lnTo>
                <a:close/>
                <a:moveTo>
                  <a:pt x="3456908" y="5648250"/>
                </a:moveTo>
                <a:lnTo>
                  <a:pt x="3456908" y="5365157"/>
                </a:lnTo>
                <a:lnTo>
                  <a:pt x="3791574" y="5365157"/>
                </a:lnTo>
                <a:lnTo>
                  <a:pt x="3791574" y="5648250"/>
                </a:lnTo>
                <a:close/>
                <a:moveTo>
                  <a:pt x="3456908" y="5945060"/>
                </a:moveTo>
                <a:lnTo>
                  <a:pt x="3456908" y="5661966"/>
                </a:lnTo>
                <a:lnTo>
                  <a:pt x="3791574" y="5661966"/>
                </a:lnTo>
                <a:lnTo>
                  <a:pt x="3791574" y="5945060"/>
                </a:lnTo>
                <a:close/>
                <a:moveTo>
                  <a:pt x="3456908" y="6241880"/>
                </a:moveTo>
                <a:lnTo>
                  <a:pt x="3456908" y="5958776"/>
                </a:lnTo>
                <a:lnTo>
                  <a:pt x="3791574" y="5958776"/>
                </a:lnTo>
                <a:lnTo>
                  <a:pt x="3791574" y="6241880"/>
                </a:lnTo>
                <a:close/>
                <a:moveTo>
                  <a:pt x="3456908" y="6538690"/>
                </a:moveTo>
                <a:lnTo>
                  <a:pt x="3456908" y="6255596"/>
                </a:lnTo>
                <a:lnTo>
                  <a:pt x="3791574" y="6255596"/>
                </a:lnTo>
                <a:lnTo>
                  <a:pt x="3791574" y="6538690"/>
                </a:lnTo>
                <a:close/>
                <a:moveTo>
                  <a:pt x="3456908" y="6835499"/>
                </a:moveTo>
                <a:lnTo>
                  <a:pt x="3456908" y="6552406"/>
                </a:lnTo>
                <a:lnTo>
                  <a:pt x="3791574" y="6552406"/>
                </a:lnTo>
                <a:lnTo>
                  <a:pt x="3791574" y="6835499"/>
                </a:lnTo>
                <a:close/>
                <a:moveTo>
                  <a:pt x="3106028" y="305593"/>
                </a:moveTo>
                <a:lnTo>
                  <a:pt x="3106028" y="22489"/>
                </a:lnTo>
                <a:lnTo>
                  <a:pt x="3440683" y="22489"/>
                </a:lnTo>
                <a:lnTo>
                  <a:pt x="3440683" y="305593"/>
                </a:lnTo>
                <a:close/>
                <a:moveTo>
                  <a:pt x="3106028" y="602413"/>
                </a:moveTo>
                <a:lnTo>
                  <a:pt x="3106028" y="319309"/>
                </a:lnTo>
                <a:lnTo>
                  <a:pt x="3440683" y="319309"/>
                </a:lnTo>
                <a:lnTo>
                  <a:pt x="3440683" y="602413"/>
                </a:lnTo>
                <a:close/>
                <a:moveTo>
                  <a:pt x="3106028" y="899223"/>
                </a:moveTo>
                <a:lnTo>
                  <a:pt x="3106028" y="616129"/>
                </a:lnTo>
                <a:lnTo>
                  <a:pt x="3440683" y="616129"/>
                </a:lnTo>
                <a:lnTo>
                  <a:pt x="3440683" y="899223"/>
                </a:lnTo>
                <a:close/>
                <a:moveTo>
                  <a:pt x="3106028" y="1196033"/>
                </a:moveTo>
                <a:lnTo>
                  <a:pt x="3106028" y="912928"/>
                </a:lnTo>
                <a:lnTo>
                  <a:pt x="3440683" y="912928"/>
                </a:lnTo>
                <a:lnTo>
                  <a:pt x="3440683" y="1196033"/>
                </a:lnTo>
                <a:close/>
                <a:moveTo>
                  <a:pt x="3106028" y="1492853"/>
                </a:moveTo>
                <a:lnTo>
                  <a:pt x="3106028" y="1209749"/>
                </a:lnTo>
                <a:lnTo>
                  <a:pt x="3440683" y="1209749"/>
                </a:lnTo>
                <a:lnTo>
                  <a:pt x="3440683" y="1492853"/>
                </a:lnTo>
                <a:close/>
                <a:moveTo>
                  <a:pt x="3106028" y="1789662"/>
                </a:moveTo>
                <a:lnTo>
                  <a:pt x="3106028" y="1506569"/>
                </a:lnTo>
                <a:lnTo>
                  <a:pt x="3440683" y="1506569"/>
                </a:lnTo>
                <a:lnTo>
                  <a:pt x="3440683" y="1789662"/>
                </a:lnTo>
                <a:close/>
                <a:moveTo>
                  <a:pt x="3106028" y="2086472"/>
                </a:moveTo>
                <a:lnTo>
                  <a:pt x="3106028" y="1803368"/>
                </a:lnTo>
                <a:lnTo>
                  <a:pt x="3440683" y="1803368"/>
                </a:lnTo>
                <a:lnTo>
                  <a:pt x="3440683" y="2086472"/>
                </a:lnTo>
                <a:close/>
                <a:moveTo>
                  <a:pt x="3106028" y="2383292"/>
                </a:moveTo>
                <a:lnTo>
                  <a:pt x="3106028" y="2100188"/>
                </a:lnTo>
                <a:lnTo>
                  <a:pt x="3440683" y="2100188"/>
                </a:lnTo>
                <a:lnTo>
                  <a:pt x="3440683" y="2383292"/>
                </a:lnTo>
                <a:close/>
                <a:moveTo>
                  <a:pt x="3106028" y="2680112"/>
                </a:moveTo>
                <a:lnTo>
                  <a:pt x="3106028" y="2397008"/>
                </a:lnTo>
                <a:lnTo>
                  <a:pt x="3440683" y="2397008"/>
                </a:lnTo>
                <a:lnTo>
                  <a:pt x="3440683" y="2680112"/>
                </a:lnTo>
                <a:close/>
                <a:moveTo>
                  <a:pt x="3106028" y="2976922"/>
                </a:moveTo>
                <a:lnTo>
                  <a:pt x="3106028" y="2693828"/>
                </a:lnTo>
                <a:lnTo>
                  <a:pt x="3440683" y="2693828"/>
                </a:lnTo>
                <a:lnTo>
                  <a:pt x="3440683" y="2976922"/>
                </a:lnTo>
                <a:close/>
                <a:moveTo>
                  <a:pt x="3106028" y="3273742"/>
                </a:moveTo>
                <a:lnTo>
                  <a:pt x="3106028" y="2990638"/>
                </a:lnTo>
                <a:lnTo>
                  <a:pt x="3440683" y="2990638"/>
                </a:lnTo>
                <a:lnTo>
                  <a:pt x="3440683" y="3273742"/>
                </a:lnTo>
                <a:close/>
                <a:moveTo>
                  <a:pt x="3106028" y="3570541"/>
                </a:moveTo>
                <a:lnTo>
                  <a:pt x="3106028" y="3287447"/>
                </a:lnTo>
                <a:lnTo>
                  <a:pt x="3440683" y="3287447"/>
                </a:lnTo>
                <a:lnTo>
                  <a:pt x="3440683" y="3570541"/>
                </a:lnTo>
                <a:close/>
                <a:moveTo>
                  <a:pt x="3106028" y="3867361"/>
                </a:moveTo>
                <a:lnTo>
                  <a:pt x="3106028" y="3584257"/>
                </a:lnTo>
                <a:lnTo>
                  <a:pt x="3440683" y="3584257"/>
                </a:lnTo>
                <a:lnTo>
                  <a:pt x="3440683" y="3867361"/>
                </a:lnTo>
                <a:close/>
                <a:moveTo>
                  <a:pt x="3106028" y="4164171"/>
                </a:moveTo>
                <a:lnTo>
                  <a:pt x="3106028" y="3881077"/>
                </a:lnTo>
                <a:lnTo>
                  <a:pt x="3440683" y="3881077"/>
                </a:lnTo>
                <a:lnTo>
                  <a:pt x="3440683" y="4164171"/>
                </a:lnTo>
                <a:close/>
                <a:moveTo>
                  <a:pt x="3106028" y="4460991"/>
                </a:moveTo>
                <a:lnTo>
                  <a:pt x="3106028" y="4177897"/>
                </a:lnTo>
                <a:lnTo>
                  <a:pt x="3440683" y="4177897"/>
                </a:lnTo>
                <a:lnTo>
                  <a:pt x="3440683" y="4460991"/>
                </a:lnTo>
                <a:close/>
                <a:moveTo>
                  <a:pt x="3106028" y="4757811"/>
                </a:moveTo>
                <a:lnTo>
                  <a:pt x="3106028" y="4474707"/>
                </a:lnTo>
                <a:lnTo>
                  <a:pt x="3440683" y="4474707"/>
                </a:lnTo>
                <a:lnTo>
                  <a:pt x="3440683" y="4757811"/>
                </a:lnTo>
                <a:close/>
                <a:moveTo>
                  <a:pt x="3106028" y="5054610"/>
                </a:moveTo>
                <a:lnTo>
                  <a:pt x="3106028" y="4771516"/>
                </a:lnTo>
                <a:lnTo>
                  <a:pt x="3440683" y="4771516"/>
                </a:lnTo>
                <a:lnTo>
                  <a:pt x="3440683" y="5054610"/>
                </a:lnTo>
                <a:close/>
                <a:moveTo>
                  <a:pt x="3106028" y="5351441"/>
                </a:moveTo>
                <a:lnTo>
                  <a:pt x="3106028" y="5068337"/>
                </a:lnTo>
                <a:lnTo>
                  <a:pt x="3440683" y="5068337"/>
                </a:lnTo>
                <a:lnTo>
                  <a:pt x="3440683" y="5351441"/>
                </a:lnTo>
                <a:close/>
                <a:moveTo>
                  <a:pt x="3106028" y="5648250"/>
                </a:moveTo>
                <a:lnTo>
                  <a:pt x="3106028" y="5365157"/>
                </a:lnTo>
                <a:lnTo>
                  <a:pt x="3440683" y="5365157"/>
                </a:lnTo>
                <a:lnTo>
                  <a:pt x="3440683" y="5648250"/>
                </a:lnTo>
                <a:close/>
                <a:moveTo>
                  <a:pt x="3106028" y="5945060"/>
                </a:moveTo>
                <a:lnTo>
                  <a:pt x="3106028" y="5661966"/>
                </a:lnTo>
                <a:lnTo>
                  <a:pt x="3440683" y="5661966"/>
                </a:lnTo>
                <a:lnTo>
                  <a:pt x="3440683" y="5945060"/>
                </a:lnTo>
                <a:close/>
                <a:moveTo>
                  <a:pt x="3106028" y="6241880"/>
                </a:moveTo>
                <a:lnTo>
                  <a:pt x="3106028" y="5958776"/>
                </a:lnTo>
                <a:lnTo>
                  <a:pt x="3440683" y="5958776"/>
                </a:lnTo>
                <a:lnTo>
                  <a:pt x="3440683" y="6241880"/>
                </a:lnTo>
                <a:close/>
                <a:moveTo>
                  <a:pt x="3106028" y="6538690"/>
                </a:moveTo>
                <a:lnTo>
                  <a:pt x="3106028" y="6255596"/>
                </a:lnTo>
                <a:lnTo>
                  <a:pt x="3440683" y="6255596"/>
                </a:lnTo>
                <a:lnTo>
                  <a:pt x="3440683" y="6538690"/>
                </a:lnTo>
                <a:close/>
                <a:moveTo>
                  <a:pt x="3106028" y="6835499"/>
                </a:moveTo>
                <a:lnTo>
                  <a:pt x="3106028" y="6552406"/>
                </a:lnTo>
                <a:lnTo>
                  <a:pt x="3440683" y="6552406"/>
                </a:lnTo>
                <a:lnTo>
                  <a:pt x="3440683" y="6835499"/>
                </a:lnTo>
                <a:close/>
                <a:moveTo>
                  <a:pt x="2755148" y="305593"/>
                </a:moveTo>
                <a:lnTo>
                  <a:pt x="2755148" y="22489"/>
                </a:lnTo>
                <a:lnTo>
                  <a:pt x="3089814" y="22489"/>
                </a:lnTo>
                <a:lnTo>
                  <a:pt x="3089814" y="305593"/>
                </a:lnTo>
                <a:close/>
                <a:moveTo>
                  <a:pt x="2755148" y="602413"/>
                </a:moveTo>
                <a:lnTo>
                  <a:pt x="2755148" y="319309"/>
                </a:lnTo>
                <a:lnTo>
                  <a:pt x="3089814" y="319309"/>
                </a:lnTo>
                <a:lnTo>
                  <a:pt x="3089814" y="602413"/>
                </a:lnTo>
                <a:close/>
                <a:moveTo>
                  <a:pt x="2755148" y="899223"/>
                </a:moveTo>
                <a:lnTo>
                  <a:pt x="2755148" y="616129"/>
                </a:lnTo>
                <a:lnTo>
                  <a:pt x="3089814" y="616129"/>
                </a:lnTo>
                <a:lnTo>
                  <a:pt x="3089814" y="899223"/>
                </a:lnTo>
                <a:close/>
                <a:moveTo>
                  <a:pt x="2755148" y="1196033"/>
                </a:moveTo>
                <a:lnTo>
                  <a:pt x="2755148" y="912928"/>
                </a:lnTo>
                <a:lnTo>
                  <a:pt x="3089814" y="912928"/>
                </a:lnTo>
                <a:lnTo>
                  <a:pt x="3089814" y="1196033"/>
                </a:lnTo>
                <a:close/>
                <a:moveTo>
                  <a:pt x="2755148" y="1492853"/>
                </a:moveTo>
                <a:lnTo>
                  <a:pt x="2755148" y="1209749"/>
                </a:lnTo>
                <a:lnTo>
                  <a:pt x="3089814" y="1209749"/>
                </a:lnTo>
                <a:lnTo>
                  <a:pt x="3089814" y="1492853"/>
                </a:lnTo>
                <a:close/>
                <a:moveTo>
                  <a:pt x="2755148" y="1789662"/>
                </a:moveTo>
                <a:lnTo>
                  <a:pt x="2755148" y="1506569"/>
                </a:lnTo>
                <a:lnTo>
                  <a:pt x="3089814" y="1506569"/>
                </a:lnTo>
                <a:lnTo>
                  <a:pt x="3089814" y="1789662"/>
                </a:lnTo>
                <a:close/>
                <a:moveTo>
                  <a:pt x="2755148" y="2086472"/>
                </a:moveTo>
                <a:lnTo>
                  <a:pt x="2755148" y="1803368"/>
                </a:lnTo>
                <a:lnTo>
                  <a:pt x="3089814" y="1803368"/>
                </a:lnTo>
                <a:lnTo>
                  <a:pt x="3089814" y="2086472"/>
                </a:lnTo>
                <a:close/>
                <a:moveTo>
                  <a:pt x="2755148" y="2383292"/>
                </a:moveTo>
                <a:lnTo>
                  <a:pt x="2755148" y="2100188"/>
                </a:lnTo>
                <a:lnTo>
                  <a:pt x="3089814" y="2100188"/>
                </a:lnTo>
                <a:lnTo>
                  <a:pt x="3089814" y="2383292"/>
                </a:lnTo>
                <a:close/>
                <a:moveTo>
                  <a:pt x="2755148" y="2680112"/>
                </a:moveTo>
                <a:lnTo>
                  <a:pt x="2755148" y="2397008"/>
                </a:lnTo>
                <a:lnTo>
                  <a:pt x="3089814" y="2397008"/>
                </a:lnTo>
                <a:lnTo>
                  <a:pt x="3089814" y="2680112"/>
                </a:lnTo>
                <a:close/>
                <a:moveTo>
                  <a:pt x="2755148" y="2976922"/>
                </a:moveTo>
                <a:lnTo>
                  <a:pt x="2755148" y="2693828"/>
                </a:lnTo>
                <a:lnTo>
                  <a:pt x="3089814" y="2693828"/>
                </a:lnTo>
                <a:lnTo>
                  <a:pt x="3089814" y="2976922"/>
                </a:lnTo>
                <a:close/>
                <a:moveTo>
                  <a:pt x="2755148" y="3273742"/>
                </a:moveTo>
                <a:lnTo>
                  <a:pt x="2755148" y="2990638"/>
                </a:lnTo>
                <a:lnTo>
                  <a:pt x="3089814" y="2990638"/>
                </a:lnTo>
                <a:lnTo>
                  <a:pt x="3089814" y="3273742"/>
                </a:lnTo>
                <a:close/>
                <a:moveTo>
                  <a:pt x="2755148" y="3570541"/>
                </a:moveTo>
                <a:lnTo>
                  <a:pt x="2755148" y="3287447"/>
                </a:lnTo>
                <a:lnTo>
                  <a:pt x="3089814" y="3287447"/>
                </a:lnTo>
                <a:lnTo>
                  <a:pt x="3089814" y="3570541"/>
                </a:lnTo>
                <a:close/>
                <a:moveTo>
                  <a:pt x="2755148" y="3867361"/>
                </a:moveTo>
                <a:lnTo>
                  <a:pt x="2755148" y="3584257"/>
                </a:lnTo>
                <a:lnTo>
                  <a:pt x="3089814" y="3584257"/>
                </a:lnTo>
                <a:lnTo>
                  <a:pt x="3089814" y="3867361"/>
                </a:lnTo>
                <a:close/>
                <a:moveTo>
                  <a:pt x="2755148" y="4164171"/>
                </a:moveTo>
                <a:lnTo>
                  <a:pt x="2755148" y="3881077"/>
                </a:lnTo>
                <a:lnTo>
                  <a:pt x="3089814" y="3881077"/>
                </a:lnTo>
                <a:lnTo>
                  <a:pt x="3089814" y="4164171"/>
                </a:lnTo>
                <a:close/>
                <a:moveTo>
                  <a:pt x="2755148" y="4460991"/>
                </a:moveTo>
                <a:lnTo>
                  <a:pt x="2755148" y="4177897"/>
                </a:lnTo>
                <a:lnTo>
                  <a:pt x="3089814" y="4177897"/>
                </a:lnTo>
                <a:lnTo>
                  <a:pt x="3089814" y="4460991"/>
                </a:lnTo>
                <a:close/>
                <a:moveTo>
                  <a:pt x="2755148" y="4757811"/>
                </a:moveTo>
                <a:lnTo>
                  <a:pt x="2755148" y="4474707"/>
                </a:lnTo>
                <a:lnTo>
                  <a:pt x="3089814" y="4474707"/>
                </a:lnTo>
                <a:lnTo>
                  <a:pt x="3089814" y="4757811"/>
                </a:lnTo>
                <a:close/>
                <a:moveTo>
                  <a:pt x="2755148" y="5054610"/>
                </a:moveTo>
                <a:lnTo>
                  <a:pt x="2755148" y="4771516"/>
                </a:lnTo>
                <a:lnTo>
                  <a:pt x="3089814" y="4771516"/>
                </a:lnTo>
                <a:lnTo>
                  <a:pt x="3089814" y="5054610"/>
                </a:lnTo>
                <a:close/>
                <a:moveTo>
                  <a:pt x="2755148" y="5351441"/>
                </a:moveTo>
                <a:lnTo>
                  <a:pt x="2755148" y="5068337"/>
                </a:lnTo>
                <a:lnTo>
                  <a:pt x="3089814" y="5068337"/>
                </a:lnTo>
                <a:lnTo>
                  <a:pt x="3089814" y="5351441"/>
                </a:lnTo>
                <a:close/>
                <a:moveTo>
                  <a:pt x="2755148" y="5648250"/>
                </a:moveTo>
                <a:lnTo>
                  <a:pt x="2755148" y="5365157"/>
                </a:lnTo>
                <a:lnTo>
                  <a:pt x="3089814" y="5365157"/>
                </a:lnTo>
                <a:lnTo>
                  <a:pt x="3089814" y="5648250"/>
                </a:lnTo>
                <a:close/>
                <a:moveTo>
                  <a:pt x="2755148" y="5945060"/>
                </a:moveTo>
                <a:lnTo>
                  <a:pt x="2755148" y="5661966"/>
                </a:lnTo>
                <a:lnTo>
                  <a:pt x="3089814" y="5661966"/>
                </a:lnTo>
                <a:lnTo>
                  <a:pt x="3089814" y="5945060"/>
                </a:lnTo>
                <a:close/>
                <a:moveTo>
                  <a:pt x="2755148" y="6241880"/>
                </a:moveTo>
                <a:lnTo>
                  <a:pt x="2755148" y="5958776"/>
                </a:lnTo>
                <a:lnTo>
                  <a:pt x="3089814" y="5958776"/>
                </a:lnTo>
                <a:lnTo>
                  <a:pt x="3089814" y="6241880"/>
                </a:lnTo>
                <a:close/>
                <a:moveTo>
                  <a:pt x="2755148" y="6538690"/>
                </a:moveTo>
                <a:lnTo>
                  <a:pt x="2755148" y="6255596"/>
                </a:lnTo>
                <a:lnTo>
                  <a:pt x="3089814" y="6255596"/>
                </a:lnTo>
                <a:lnTo>
                  <a:pt x="3089814" y="6538690"/>
                </a:lnTo>
                <a:close/>
                <a:moveTo>
                  <a:pt x="2755148" y="6835499"/>
                </a:moveTo>
                <a:lnTo>
                  <a:pt x="2755148" y="6552406"/>
                </a:lnTo>
                <a:lnTo>
                  <a:pt x="3089814" y="6552406"/>
                </a:lnTo>
                <a:lnTo>
                  <a:pt x="3089814" y="6835499"/>
                </a:lnTo>
                <a:close/>
                <a:moveTo>
                  <a:pt x="2404268" y="305593"/>
                </a:moveTo>
                <a:lnTo>
                  <a:pt x="2404268" y="22489"/>
                </a:lnTo>
                <a:lnTo>
                  <a:pt x="2738934" y="22489"/>
                </a:lnTo>
                <a:lnTo>
                  <a:pt x="2738934" y="305593"/>
                </a:lnTo>
                <a:close/>
                <a:moveTo>
                  <a:pt x="2404268" y="602413"/>
                </a:moveTo>
                <a:lnTo>
                  <a:pt x="2404268" y="319309"/>
                </a:lnTo>
                <a:lnTo>
                  <a:pt x="2738934" y="319309"/>
                </a:lnTo>
                <a:lnTo>
                  <a:pt x="2738934" y="602413"/>
                </a:lnTo>
                <a:close/>
                <a:moveTo>
                  <a:pt x="2404268" y="899223"/>
                </a:moveTo>
                <a:lnTo>
                  <a:pt x="2404268" y="616129"/>
                </a:lnTo>
                <a:lnTo>
                  <a:pt x="2738934" y="616129"/>
                </a:lnTo>
                <a:lnTo>
                  <a:pt x="2738934" y="899223"/>
                </a:lnTo>
                <a:close/>
                <a:moveTo>
                  <a:pt x="2404268" y="1196033"/>
                </a:moveTo>
                <a:lnTo>
                  <a:pt x="2404268" y="912928"/>
                </a:lnTo>
                <a:lnTo>
                  <a:pt x="2738934" y="912928"/>
                </a:lnTo>
                <a:lnTo>
                  <a:pt x="2738934" y="1196033"/>
                </a:lnTo>
                <a:close/>
                <a:moveTo>
                  <a:pt x="2404268" y="1492853"/>
                </a:moveTo>
                <a:lnTo>
                  <a:pt x="2404268" y="1209749"/>
                </a:lnTo>
                <a:lnTo>
                  <a:pt x="2738934" y="1209749"/>
                </a:lnTo>
                <a:lnTo>
                  <a:pt x="2738934" y="1492853"/>
                </a:lnTo>
                <a:close/>
                <a:moveTo>
                  <a:pt x="2404268" y="1789662"/>
                </a:moveTo>
                <a:lnTo>
                  <a:pt x="2404268" y="1506569"/>
                </a:lnTo>
                <a:lnTo>
                  <a:pt x="2738934" y="1506569"/>
                </a:lnTo>
                <a:lnTo>
                  <a:pt x="2738934" y="1789662"/>
                </a:lnTo>
                <a:close/>
                <a:moveTo>
                  <a:pt x="2404268" y="2086472"/>
                </a:moveTo>
                <a:lnTo>
                  <a:pt x="2404268" y="1803368"/>
                </a:lnTo>
                <a:lnTo>
                  <a:pt x="2738934" y="1803368"/>
                </a:lnTo>
                <a:lnTo>
                  <a:pt x="2738934" y="2086472"/>
                </a:lnTo>
                <a:close/>
                <a:moveTo>
                  <a:pt x="2404268" y="2383292"/>
                </a:moveTo>
                <a:lnTo>
                  <a:pt x="2404268" y="2100188"/>
                </a:lnTo>
                <a:lnTo>
                  <a:pt x="2738934" y="2100188"/>
                </a:lnTo>
                <a:lnTo>
                  <a:pt x="2738934" y="2383292"/>
                </a:lnTo>
                <a:close/>
                <a:moveTo>
                  <a:pt x="2404268" y="2680112"/>
                </a:moveTo>
                <a:lnTo>
                  <a:pt x="2404268" y="2397008"/>
                </a:lnTo>
                <a:lnTo>
                  <a:pt x="2738934" y="2397008"/>
                </a:lnTo>
                <a:lnTo>
                  <a:pt x="2738934" y="2680112"/>
                </a:lnTo>
                <a:close/>
                <a:moveTo>
                  <a:pt x="2404268" y="2976922"/>
                </a:moveTo>
                <a:lnTo>
                  <a:pt x="2404268" y="2693828"/>
                </a:lnTo>
                <a:lnTo>
                  <a:pt x="2738934" y="2693828"/>
                </a:lnTo>
                <a:lnTo>
                  <a:pt x="2738934" y="2976922"/>
                </a:lnTo>
                <a:close/>
                <a:moveTo>
                  <a:pt x="2404268" y="3273742"/>
                </a:moveTo>
                <a:lnTo>
                  <a:pt x="2404268" y="2990638"/>
                </a:lnTo>
                <a:lnTo>
                  <a:pt x="2738934" y="2990638"/>
                </a:lnTo>
                <a:lnTo>
                  <a:pt x="2738934" y="3273742"/>
                </a:lnTo>
                <a:close/>
                <a:moveTo>
                  <a:pt x="2404268" y="3570541"/>
                </a:moveTo>
                <a:lnTo>
                  <a:pt x="2404268" y="3287447"/>
                </a:lnTo>
                <a:lnTo>
                  <a:pt x="2738934" y="3287447"/>
                </a:lnTo>
                <a:lnTo>
                  <a:pt x="2738934" y="3570541"/>
                </a:lnTo>
                <a:close/>
                <a:moveTo>
                  <a:pt x="2404268" y="3867361"/>
                </a:moveTo>
                <a:lnTo>
                  <a:pt x="2404268" y="3584257"/>
                </a:lnTo>
                <a:lnTo>
                  <a:pt x="2738934" y="3584257"/>
                </a:lnTo>
                <a:lnTo>
                  <a:pt x="2738934" y="3867361"/>
                </a:lnTo>
                <a:close/>
                <a:moveTo>
                  <a:pt x="2404268" y="4164171"/>
                </a:moveTo>
                <a:lnTo>
                  <a:pt x="2404268" y="3881077"/>
                </a:lnTo>
                <a:lnTo>
                  <a:pt x="2738934" y="3881077"/>
                </a:lnTo>
                <a:lnTo>
                  <a:pt x="2738934" y="4164171"/>
                </a:lnTo>
                <a:close/>
                <a:moveTo>
                  <a:pt x="2404268" y="4460991"/>
                </a:moveTo>
                <a:lnTo>
                  <a:pt x="2404268" y="4177897"/>
                </a:lnTo>
                <a:lnTo>
                  <a:pt x="2738934" y="4177897"/>
                </a:lnTo>
                <a:lnTo>
                  <a:pt x="2738934" y="4460991"/>
                </a:lnTo>
                <a:close/>
                <a:moveTo>
                  <a:pt x="2404268" y="4757811"/>
                </a:moveTo>
                <a:lnTo>
                  <a:pt x="2404268" y="4474707"/>
                </a:lnTo>
                <a:lnTo>
                  <a:pt x="2738934" y="4474707"/>
                </a:lnTo>
                <a:lnTo>
                  <a:pt x="2738934" y="4757811"/>
                </a:lnTo>
                <a:close/>
                <a:moveTo>
                  <a:pt x="2404268" y="5054610"/>
                </a:moveTo>
                <a:lnTo>
                  <a:pt x="2404268" y="4771516"/>
                </a:lnTo>
                <a:lnTo>
                  <a:pt x="2738934" y="4771516"/>
                </a:lnTo>
                <a:lnTo>
                  <a:pt x="2738934" y="5054610"/>
                </a:lnTo>
                <a:close/>
                <a:moveTo>
                  <a:pt x="2404268" y="5351441"/>
                </a:moveTo>
                <a:lnTo>
                  <a:pt x="2404268" y="5068337"/>
                </a:lnTo>
                <a:lnTo>
                  <a:pt x="2738934" y="5068337"/>
                </a:lnTo>
                <a:lnTo>
                  <a:pt x="2738934" y="5351441"/>
                </a:lnTo>
                <a:close/>
                <a:moveTo>
                  <a:pt x="2404268" y="5648250"/>
                </a:moveTo>
                <a:lnTo>
                  <a:pt x="2404268" y="5365157"/>
                </a:lnTo>
                <a:lnTo>
                  <a:pt x="2738934" y="5365157"/>
                </a:lnTo>
                <a:lnTo>
                  <a:pt x="2738934" y="5648250"/>
                </a:lnTo>
                <a:close/>
                <a:moveTo>
                  <a:pt x="2404268" y="5945060"/>
                </a:moveTo>
                <a:lnTo>
                  <a:pt x="2404268" y="5661966"/>
                </a:lnTo>
                <a:lnTo>
                  <a:pt x="2738934" y="5661966"/>
                </a:lnTo>
                <a:lnTo>
                  <a:pt x="2738934" y="5945060"/>
                </a:lnTo>
                <a:close/>
                <a:moveTo>
                  <a:pt x="2404268" y="6241880"/>
                </a:moveTo>
                <a:lnTo>
                  <a:pt x="2404268" y="5958776"/>
                </a:lnTo>
                <a:lnTo>
                  <a:pt x="2738934" y="5958776"/>
                </a:lnTo>
                <a:lnTo>
                  <a:pt x="2738934" y="6241880"/>
                </a:lnTo>
                <a:close/>
                <a:moveTo>
                  <a:pt x="2404268" y="6538690"/>
                </a:moveTo>
                <a:lnTo>
                  <a:pt x="2404268" y="6255596"/>
                </a:lnTo>
                <a:lnTo>
                  <a:pt x="2738934" y="6255596"/>
                </a:lnTo>
                <a:lnTo>
                  <a:pt x="2738934" y="6538690"/>
                </a:lnTo>
                <a:close/>
                <a:moveTo>
                  <a:pt x="2404268" y="6835499"/>
                </a:moveTo>
                <a:lnTo>
                  <a:pt x="2404268" y="6552406"/>
                </a:lnTo>
                <a:lnTo>
                  <a:pt x="2738934" y="6552406"/>
                </a:lnTo>
                <a:lnTo>
                  <a:pt x="2738934" y="6835499"/>
                </a:lnTo>
                <a:close/>
                <a:moveTo>
                  <a:pt x="2053388" y="305593"/>
                </a:moveTo>
                <a:lnTo>
                  <a:pt x="2053388" y="22489"/>
                </a:lnTo>
                <a:lnTo>
                  <a:pt x="2388055" y="22489"/>
                </a:lnTo>
                <a:lnTo>
                  <a:pt x="2388055" y="305593"/>
                </a:lnTo>
                <a:close/>
                <a:moveTo>
                  <a:pt x="2053388" y="602413"/>
                </a:moveTo>
                <a:lnTo>
                  <a:pt x="2053388" y="319309"/>
                </a:lnTo>
                <a:lnTo>
                  <a:pt x="2388055" y="319309"/>
                </a:lnTo>
                <a:lnTo>
                  <a:pt x="2388055" y="602413"/>
                </a:lnTo>
                <a:close/>
                <a:moveTo>
                  <a:pt x="2053388" y="899223"/>
                </a:moveTo>
                <a:lnTo>
                  <a:pt x="2053388" y="616129"/>
                </a:lnTo>
                <a:lnTo>
                  <a:pt x="2388055" y="616129"/>
                </a:lnTo>
                <a:lnTo>
                  <a:pt x="2388055" y="899223"/>
                </a:lnTo>
                <a:close/>
                <a:moveTo>
                  <a:pt x="2053388" y="1196033"/>
                </a:moveTo>
                <a:lnTo>
                  <a:pt x="2053388" y="912928"/>
                </a:lnTo>
                <a:lnTo>
                  <a:pt x="2388055" y="912928"/>
                </a:lnTo>
                <a:lnTo>
                  <a:pt x="2388055" y="1196033"/>
                </a:lnTo>
                <a:close/>
                <a:moveTo>
                  <a:pt x="2053388" y="1492853"/>
                </a:moveTo>
                <a:lnTo>
                  <a:pt x="2053388" y="1209749"/>
                </a:lnTo>
                <a:lnTo>
                  <a:pt x="2388055" y="1209749"/>
                </a:lnTo>
                <a:lnTo>
                  <a:pt x="2388055" y="1492853"/>
                </a:lnTo>
                <a:close/>
                <a:moveTo>
                  <a:pt x="2053388" y="1789662"/>
                </a:moveTo>
                <a:lnTo>
                  <a:pt x="2053388" y="1506569"/>
                </a:lnTo>
                <a:lnTo>
                  <a:pt x="2388055" y="1506569"/>
                </a:lnTo>
                <a:lnTo>
                  <a:pt x="2388055" y="1789662"/>
                </a:lnTo>
                <a:close/>
                <a:moveTo>
                  <a:pt x="2053388" y="2086472"/>
                </a:moveTo>
                <a:lnTo>
                  <a:pt x="2053388" y="1803368"/>
                </a:lnTo>
                <a:lnTo>
                  <a:pt x="2388055" y="1803368"/>
                </a:lnTo>
                <a:lnTo>
                  <a:pt x="2388055" y="2086472"/>
                </a:lnTo>
                <a:close/>
                <a:moveTo>
                  <a:pt x="2053388" y="2383292"/>
                </a:moveTo>
                <a:lnTo>
                  <a:pt x="2053388" y="2100188"/>
                </a:lnTo>
                <a:lnTo>
                  <a:pt x="2388055" y="2100188"/>
                </a:lnTo>
                <a:lnTo>
                  <a:pt x="2388055" y="2383292"/>
                </a:lnTo>
                <a:close/>
                <a:moveTo>
                  <a:pt x="2053388" y="2680112"/>
                </a:moveTo>
                <a:lnTo>
                  <a:pt x="2053388" y="2397008"/>
                </a:lnTo>
                <a:lnTo>
                  <a:pt x="2388055" y="2397008"/>
                </a:lnTo>
                <a:lnTo>
                  <a:pt x="2388055" y="2680112"/>
                </a:lnTo>
                <a:close/>
                <a:moveTo>
                  <a:pt x="2053388" y="2976922"/>
                </a:moveTo>
                <a:lnTo>
                  <a:pt x="2053388" y="2693828"/>
                </a:lnTo>
                <a:lnTo>
                  <a:pt x="2388055" y="2693828"/>
                </a:lnTo>
                <a:lnTo>
                  <a:pt x="2388055" y="2976922"/>
                </a:lnTo>
                <a:close/>
                <a:moveTo>
                  <a:pt x="2053388" y="3273742"/>
                </a:moveTo>
                <a:lnTo>
                  <a:pt x="2053388" y="2990638"/>
                </a:lnTo>
                <a:lnTo>
                  <a:pt x="2388055" y="2990638"/>
                </a:lnTo>
                <a:lnTo>
                  <a:pt x="2388055" y="3273742"/>
                </a:lnTo>
                <a:close/>
                <a:moveTo>
                  <a:pt x="2053388" y="3570541"/>
                </a:moveTo>
                <a:lnTo>
                  <a:pt x="2053388" y="3287447"/>
                </a:lnTo>
                <a:lnTo>
                  <a:pt x="2388055" y="3287447"/>
                </a:lnTo>
                <a:lnTo>
                  <a:pt x="2388055" y="3570541"/>
                </a:lnTo>
                <a:close/>
                <a:moveTo>
                  <a:pt x="2053388" y="3867361"/>
                </a:moveTo>
                <a:lnTo>
                  <a:pt x="2053388" y="3584257"/>
                </a:lnTo>
                <a:lnTo>
                  <a:pt x="2388055" y="3584257"/>
                </a:lnTo>
                <a:lnTo>
                  <a:pt x="2388055" y="3867361"/>
                </a:lnTo>
                <a:close/>
                <a:moveTo>
                  <a:pt x="2053388" y="4164171"/>
                </a:moveTo>
                <a:lnTo>
                  <a:pt x="2053388" y="3881077"/>
                </a:lnTo>
                <a:lnTo>
                  <a:pt x="2388055" y="3881077"/>
                </a:lnTo>
                <a:lnTo>
                  <a:pt x="2388055" y="4164171"/>
                </a:lnTo>
                <a:close/>
                <a:moveTo>
                  <a:pt x="2053388" y="4460991"/>
                </a:moveTo>
                <a:lnTo>
                  <a:pt x="2053388" y="4177897"/>
                </a:lnTo>
                <a:lnTo>
                  <a:pt x="2388055" y="4177897"/>
                </a:lnTo>
                <a:lnTo>
                  <a:pt x="2388055" y="4460991"/>
                </a:lnTo>
                <a:close/>
                <a:moveTo>
                  <a:pt x="2053388" y="4757811"/>
                </a:moveTo>
                <a:lnTo>
                  <a:pt x="2053388" y="4474707"/>
                </a:lnTo>
                <a:lnTo>
                  <a:pt x="2388055" y="4474707"/>
                </a:lnTo>
                <a:lnTo>
                  <a:pt x="2388055" y="4757811"/>
                </a:lnTo>
                <a:close/>
                <a:moveTo>
                  <a:pt x="2053388" y="5054610"/>
                </a:moveTo>
                <a:lnTo>
                  <a:pt x="2053388" y="4771516"/>
                </a:lnTo>
                <a:lnTo>
                  <a:pt x="2388055" y="4771516"/>
                </a:lnTo>
                <a:lnTo>
                  <a:pt x="2388055" y="5054610"/>
                </a:lnTo>
                <a:close/>
                <a:moveTo>
                  <a:pt x="2053388" y="5351441"/>
                </a:moveTo>
                <a:lnTo>
                  <a:pt x="2053388" y="5068337"/>
                </a:lnTo>
                <a:lnTo>
                  <a:pt x="2388055" y="5068337"/>
                </a:lnTo>
                <a:lnTo>
                  <a:pt x="2388055" y="5351441"/>
                </a:lnTo>
                <a:close/>
                <a:moveTo>
                  <a:pt x="2053388" y="5648250"/>
                </a:moveTo>
                <a:lnTo>
                  <a:pt x="2053388" y="5365157"/>
                </a:lnTo>
                <a:lnTo>
                  <a:pt x="2388055" y="5365157"/>
                </a:lnTo>
                <a:lnTo>
                  <a:pt x="2388055" y="5648250"/>
                </a:lnTo>
                <a:close/>
                <a:moveTo>
                  <a:pt x="2053388" y="5945060"/>
                </a:moveTo>
                <a:lnTo>
                  <a:pt x="2053388" y="5661966"/>
                </a:lnTo>
                <a:lnTo>
                  <a:pt x="2388055" y="5661966"/>
                </a:lnTo>
                <a:lnTo>
                  <a:pt x="2388055" y="5945060"/>
                </a:lnTo>
                <a:close/>
                <a:moveTo>
                  <a:pt x="2053388" y="6241880"/>
                </a:moveTo>
                <a:lnTo>
                  <a:pt x="2053388" y="5958776"/>
                </a:lnTo>
                <a:lnTo>
                  <a:pt x="2388055" y="5958776"/>
                </a:lnTo>
                <a:lnTo>
                  <a:pt x="2388055" y="6241880"/>
                </a:lnTo>
                <a:close/>
                <a:moveTo>
                  <a:pt x="2053388" y="6538690"/>
                </a:moveTo>
                <a:lnTo>
                  <a:pt x="2053388" y="6255596"/>
                </a:lnTo>
                <a:lnTo>
                  <a:pt x="2388055" y="6255596"/>
                </a:lnTo>
                <a:lnTo>
                  <a:pt x="2388055" y="6538690"/>
                </a:lnTo>
                <a:close/>
                <a:moveTo>
                  <a:pt x="2053388" y="6835499"/>
                </a:moveTo>
                <a:lnTo>
                  <a:pt x="2053388" y="6552406"/>
                </a:lnTo>
                <a:lnTo>
                  <a:pt x="2388055" y="6552406"/>
                </a:lnTo>
                <a:lnTo>
                  <a:pt x="2388055" y="6835499"/>
                </a:lnTo>
                <a:close/>
                <a:moveTo>
                  <a:pt x="1702509" y="305593"/>
                </a:moveTo>
                <a:lnTo>
                  <a:pt x="1702509" y="22489"/>
                </a:lnTo>
                <a:lnTo>
                  <a:pt x="2037175" y="22489"/>
                </a:lnTo>
                <a:lnTo>
                  <a:pt x="2037175" y="305593"/>
                </a:lnTo>
                <a:close/>
                <a:moveTo>
                  <a:pt x="1702509" y="602413"/>
                </a:moveTo>
                <a:lnTo>
                  <a:pt x="1702509" y="319309"/>
                </a:lnTo>
                <a:lnTo>
                  <a:pt x="2037175" y="319309"/>
                </a:lnTo>
                <a:lnTo>
                  <a:pt x="2037175" y="602413"/>
                </a:lnTo>
                <a:close/>
                <a:moveTo>
                  <a:pt x="1702509" y="899223"/>
                </a:moveTo>
                <a:lnTo>
                  <a:pt x="1702509" y="616129"/>
                </a:lnTo>
                <a:lnTo>
                  <a:pt x="2037175" y="616129"/>
                </a:lnTo>
                <a:lnTo>
                  <a:pt x="2037175" y="899223"/>
                </a:lnTo>
                <a:close/>
                <a:moveTo>
                  <a:pt x="1702509" y="1196033"/>
                </a:moveTo>
                <a:lnTo>
                  <a:pt x="1702509" y="912928"/>
                </a:lnTo>
                <a:lnTo>
                  <a:pt x="2037175" y="912928"/>
                </a:lnTo>
                <a:lnTo>
                  <a:pt x="2037175" y="1196033"/>
                </a:lnTo>
                <a:close/>
                <a:moveTo>
                  <a:pt x="1702509" y="1492853"/>
                </a:moveTo>
                <a:lnTo>
                  <a:pt x="1702509" y="1209749"/>
                </a:lnTo>
                <a:lnTo>
                  <a:pt x="2037175" y="1209749"/>
                </a:lnTo>
                <a:lnTo>
                  <a:pt x="2037175" y="1492853"/>
                </a:lnTo>
                <a:close/>
                <a:moveTo>
                  <a:pt x="1702509" y="1789662"/>
                </a:moveTo>
                <a:lnTo>
                  <a:pt x="1702509" y="1506569"/>
                </a:lnTo>
                <a:lnTo>
                  <a:pt x="2037175" y="1506569"/>
                </a:lnTo>
                <a:lnTo>
                  <a:pt x="2037175" y="1789662"/>
                </a:lnTo>
                <a:close/>
                <a:moveTo>
                  <a:pt x="1702509" y="2086472"/>
                </a:moveTo>
                <a:lnTo>
                  <a:pt x="1702509" y="1803368"/>
                </a:lnTo>
                <a:lnTo>
                  <a:pt x="2037175" y="1803368"/>
                </a:lnTo>
                <a:lnTo>
                  <a:pt x="2037175" y="2086472"/>
                </a:lnTo>
                <a:close/>
                <a:moveTo>
                  <a:pt x="1702509" y="2383292"/>
                </a:moveTo>
                <a:lnTo>
                  <a:pt x="1702509" y="2100188"/>
                </a:lnTo>
                <a:lnTo>
                  <a:pt x="2037175" y="2100188"/>
                </a:lnTo>
                <a:lnTo>
                  <a:pt x="2037175" y="2383292"/>
                </a:lnTo>
                <a:close/>
                <a:moveTo>
                  <a:pt x="1702509" y="2680112"/>
                </a:moveTo>
                <a:lnTo>
                  <a:pt x="1702509" y="2397008"/>
                </a:lnTo>
                <a:lnTo>
                  <a:pt x="2037175" y="2397008"/>
                </a:lnTo>
                <a:lnTo>
                  <a:pt x="2037175" y="2680112"/>
                </a:lnTo>
                <a:close/>
                <a:moveTo>
                  <a:pt x="1702509" y="2976922"/>
                </a:moveTo>
                <a:lnTo>
                  <a:pt x="1702509" y="2693828"/>
                </a:lnTo>
                <a:lnTo>
                  <a:pt x="2037175" y="2693828"/>
                </a:lnTo>
                <a:lnTo>
                  <a:pt x="2037175" y="2976922"/>
                </a:lnTo>
                <a:close/>
                <a:moveTo>
                  <a:pt x="1702509" y="3273742"/>
                </a:moveTo>
                <a:lnTo>
                  <a:pt x="1702509" y="2990638"/>
                </a:lnTo>
                <a:lnTo>
                  <a:pt x="2037175" y="2990638"/>
                </a:lnTo>
                <a:lnTo>
                  <a:pt x="2037175" y="3273742"/>
                </a:lnTo>
                <a:close/>
                <a:moveTo>
                  <a:pt x="1702509" y="3570541"/>
                </a:moveTo>
                <a:lnTo>
                  <a:pt x="1702509" y="3287447"/>
                </a:lnTo>
                <a:lnTo>
                  <a:pt x="2037175" y="3287447"/>
                </a:lnTo>
                <a:lnTo>
                  <a:pt x="2037175" y="3570541"/>
                </a:lnTo>
                <a:close/>
                <a:moveTo>
                  <a:pt x="1702509" y="3867361"/>
                </a:moveTo>
                <a:lnTo>
                  <a:pt x="1702509" y="3584257"/>
                </a:lnTo>
                <a:lnTo>
                  <a:pt x="2037175" y="3584257"/>
                </a:lnTo>
                <a:lnTo>
                  <a:pt x="2037175" y="3867361"/>
                </a:lnTo>
                <a:close/>
                <a:moveTo>
                  <a:pt x="1702509" y="4164171"/>
                </a:moveTo>
                <a:lnTo>
                  <a:pt x="1702509" y="3881077"/>
                </a:lnTo>
                <a:lnTo>
                  <a:pt x="2037175" y="3881077"/>
                </a:lnTo>
                <a:lnTo>
                  <a:pt x="2037175" y="4164171"/>
                </a:lnTo>
                <a:close/>
                <a:moveTo>
                  <a:pt x="1702509" y="4460991"/>
                </a:moveTo>
                <a:lnTo>
                  <a:pt x="1702509" y="4177897"/>
                </a:lnTo>
                <a:lnTo>
                  <a:pt x="2037175" y="4177897"/>
                </a:lnTo>
                <a:lnTo>
                  <a:pt x="2037175" y="4460991"/>
                </a:lnTo>
                <a:close/>
                <a:moveTo>
                  <a:pt x="1702509" y="4757811"/>
                </a:moveTo>
                <a:lnTo>
                  <a:pt x="1702509" y="4474707"/>
                </a:lnTo>
                <a:lnTo>
                  <a:pt x="2037175" y="4474707"/>
                </a:lnTo>
                <a:lnTo>
                  <a:pt x="2037175" y="4757811"/>
                </a:lnTo>
                <a:close/>
                <a:moveTo>
                  <a:pt x="1702509" y="5054610"/>
                </a:moveTo>
                <a:lnTo>
                  <a:pt x="1702509" y="4771516"/>
                </a:lnTo>
                <a:lnTo>
                  <a:pt x="2037175" y="4771516"/>
                </a:lnTo>
                <a:lnTo>
                  <a:pt x="2037175" y="5054610"/>
                </a:lnTo>
                <a:close/>
                <a:moveTo>
                  <a:pt x="1702509" y="5351441"/>
                </a:moveTo>
                <a:lnTo>
                  <a:pt x="1702509" y="5068337"/>
                </a:lnTo>
                <a:lnTo>
                  <a:pt x="2037175" y="5068337"/>
                </a:lnTo>
                <a:lnTo>
                  <a:pt x="2037175" y="5351441"/>
                </a:lnTo>
                <a:close/>
                <a:moveTo>
                  <a:pt x="1702509" y="5648250"/>
                </a:moveTo>
                <a:lnTo>
                  <a:pt x="1702509" y="5365157"/>
                </a:lnTo>
                <a:lnTo>
                  <a:pt x="2037175" y="5365157"/>
                </a:lnTo>
                <a:lnTo>
                  <a:pt x="2037175" y="5648250"/>
                </a:lnTo>
                <a:close/>
                <a:moveTo>
                  <a:pt x="1702509" y="5945060"/>
                </a:moveTo>
                <a:lnTo>
                  <a:pt x="1702509" y="5661966"/>
                </a:lnTo>
                <a:lnTo>
                  <a:pt x="2037175" y="5661966"/>
                </a:lnTo>
                <a:lnTo>
                  <a:pt x="2037175" y="5945060"/>
                </a:lnTo>
                <a:close/>
                <a:moveTo>
                  <a:pt x="1702509" y="6241880"/>
                </a:moveTo>
                <a:lnTo>
                  <a:pt x="1702509" y="5958776"/>
                </a:lnTo>
                <a:lnTo>
                  <a:pt x="2037175" y="5958776"/>
                </a:lnTo>
                <a:lnTo>
                  <a:pt x="2037175" y="6241880"/>
                </a:lnTo>
                <a:close/>
                <a:moveTo>
                  <a:pt x="1702509" y="6538690"/>
                </a:moveTo>
                <a:lnTo>
                  <a:pt x="1702509" y="6255596"/>
                </a:lnTo>
                <a:lnTo>
                  <a:pt x="2037175" y="6255596"/>
                </a:lnTo>
                <a:lnTo>
                  <a:pt x="2037175" y="6538690"/>
                </a:lnTo>
                <a:close/>
                <a:moveTo>
                  <a:pt x="1702509" y="6835499"/>
                </a:moveTo>
                <a:lnTo>
                  <a:pt x="1702509" y="6552406"/>
                </a:lnTo>
                <a:lnTo>
                  <a:pt x="2037175" y="6552406"/>
                </a:lnTo>
                <a:lnTo>
                  <a:pt x="2037175" y="6835499"/>
                </a:lnTo>
                <a:close/>
                <a:moveTo>
                  <a:pt x="1351629" y="305593"/>
                </a:moveTo>
                <a:lnTo>
                  <a:pt x="1351629" y="22489"/>
                </a:lnTo>
                <a:lnTo>
                  <a:pt x="1686295" y="22489"/>
                </a:lnTo>
                <a:lnTo>
                  <a:pt x="1686295" y="305593"/>
                </a:lnTo>
                <a:close/>
                <a:moveTo>
                  <a:pt x="1351629" y="602413"/>
                </a:moveTo>
                <a:lnTo>
                  <a:pt x="1351629" y="319309"/>
                </a:lnTo>
                <a:lnTo>
                  <a:pt x="1686295" y="319309"/>
                </a:lnTo>
                <a:lnTo>
                  <a:pt x="1686295" y="602413"/>
                </a:lnTo>
                <a:close/>
                <a:moveTo>
                  <a:pt x="1351629" y="899223"/>
                </a:moveTo>
                <a:lnTo>
                  <a:pt x="1351629" y="616129"/>
                </a:lnTo>
                <a:lnTo>
                  <a:pt x="1686295" y="616129"/>
                </a:lnTo>
                <a:lnTo>
                  <a:pt x="1686295" y="899223"/>
                </a:lnTo>
                <a:close/>
                <a:moveTo>
                  <a:pt x="1351629" y="1196033"/>
                </a:moveTo>
                <a:lnTo>
                  <a:pt x="1351629" y="912928"/>
                </a:lnTo>
                <a:lnTo>
                  <a:pt x="1686295" y="912928"/>
                </a:lnTo>
                <a:lnTo>
                  <a:pt x="1686295" y="1196033"/>
                </a:lnTo>
                <a:close/>
                <a:moveTo>
                  <a:pt x="1351629" y="1492853"/>
                </a:moveTo>
                <a:lnTo>
                  <a:pt x="1351629" y="1209749"/>
                </a:lnTo>
                <a:lnTo>
                  <a:pt x="1686295" y="1209749"/>
                </a:lnTo>
                <a:lnTo>
                  <a:pt x="1686295" y="1492853"/>
                </a:lnTo>
                <a:close/>
                <a:moveTo>
                  <a:pt x="1351629" y="1789662"/>
                </a:moveTo>
                <a:lnTo>
                  <a:pt x="1351629" y="1506569"/>
                </a:lnTo>
                <a:lnTo>
                  <a:pt x="1686295" y="1506569"/>
                </a:lnTo>
                <a:lnTo>
                  <a:pt x="1686295" y="1789662"/>
                </a:lnTo>
                <a:close/>
                <a:moveTo>
                  <a:pt x="1351629" y="2086472"/>
                </a:moveTo>
                <a:lnTo>
                  <a:pt x="1351629" y="1803368"/>
                </a:lnTo>
                <a:lnTo>
                  <a:pt x="1686295" y="1803368"/>
                </a:lnTo>
                <a:lnTo>
                  <a:pt x="1686295" y="2086472"/>
                </a:lnTo>
                <a:close/>
                <a:moveTo>
                  <a:pt x="1351629" y="2383292"/>
                </a:moveTo>
                <a:lnTo>
                  <a:pt x="1351629" y="2100188"/>
                </a:lnTo>
                <a:lnTo>
                  <a:pt x="1686295" y="2100188"/>
                </a:lnTo>
                <a:lnTo>
                  <a:pt x="1686295" y="2383292"/>
                </a:lnTo>
                <a:close/>
                <a:moveTo>
                  <a:pt x="1351629" y="2680112"/>
                </a:moveTo>
                <a:lnTo>
                  <a:pt x="1351629" y="2397008"/>
                </a:lnTo>
                <a:lnTo>
                  <a:pt x="1686295" y="2397008"/>
                </a:lnTo>
                <a:lnTo>
                  <a:pt x="1686295" y="2680112"/>
                </a:lnTo>
                <a:close/>
                <a:moveTo>
                  <a:pt x="1351629" y="2976922"/>
                </a:moveTo>
                <a:lnTo>
                  <a:pt x="1351629" y="2693828"/>
                </a:lnTo>
                <a:lnTo>
                  <a:pt x="1686295" y="2693828"/>
                </a:lnTo>
                <a:lnTo>
                  <a:pt x="1686295" y="2976922"/>
                </a:lnTo>
                <a:close/>
                <a:moveTo>
                  <a:pt x="1351629" y="3273742"/>
                </a:moveTo>
                <a:lnTo>
                  <a:pt x="1351629" y="2990638"/>
                </a:lnTo>
                <a:lnTo>
                  <a:pt x="1686295" y="2990638"/>
                </a:lnTo>
                <a:lnTo>
                  <a:pt x="1686295" y="3273742"/>
                </a:lnTo>
                <a:close/>
                <a:moveTo>
                  <a:pt x="1351629" y="3570541"/>
                </a:moveTo>
                <a:lnTo>
                  <a:pt x="1351629" y="3287447"/>
                </a:lnTo>
                <a:lnTo>
                  <a:pt x="1686295" y="3287447"/>
                </a:lnTo>
                <a:lnTo>
                  <a:pt x="1686295" y="3570541"/>
                </a:lnTo>
                <a:close/>
                <a:moveTo>
                  <a:pt x="1351629" y="3867361"/>
                </a:moveTo>
                <a:lnTo>
                  <a:pt x="1351629" y="3584257"/>
                </a:lnTo>
                <a:lnTo>
                  <a:pt x="1686295" y="3584257"/>
                </a:lnTo>
                <a:lnTo>
                  <a:pt x="1686295" y="3867361"/>
                </a:lnTo>
                <a:close/>
                <a:moveTo>
                  <a:pt x="1351629" y="4164171"/>
                </a:moveTo>
                <a:lnTo>
                  <a:pt x="1351629" y="3881077"/>
                </a:lnTo>
                <a:lnTo>
                  <a:pt x="1686295" y="3881077"/>
                </a:lnTo>
                <a:lnTo>
                  <a:pt x="1686295" y="4164171"/>
                </a:lnTo>
                <a:close/>
                <a:moveTo>
                  <a:pt x="1351629" y="4460991"/>
                </a:moveTo>
                <a:lnTo>
                  <a:pt x="1351629" y="4177897"/>
                </a:lnTo>
                <a:lnTo>
                  <a:pt x="1686295" y="4177897"/>
                </a:lnTo>
                <a:lnTo>
                  <a:pt x="1686295" y="4460991"/>
                </a:lnTo>
                <a:close/>
                <a:moveTo>
                  <a:pt x="1351629" y="4757811"/>
                </a:moveTo>
                <a:lnTo>
                  <a:pt x="1351629" y="4474707"/>
                </a:lnTo>
                <a:lnTo>
                  <a:pt x="1686295" y="4474707"/>
                </a:lnTo>
                <a:lnTo>
                  <a:pt x="1686295" y="4757811"/>
                </a:lnTo>
                <a:close/>
                <a:moveTo>
                  <a:pt x="1351629" y="5054610"/>
                </a:moveTo>
                <a:lnTo>
                  <a:pt x="1351629" y="4771516"/>
                </a:lnTo>
                <a:lnTo>
                  <a:pt x="1686295" y="4771516"/>
                </a:lnTo>
                <a:lnTo>
                  <a:pt x="1686295" y="5054610"/>
                </a:lnTo>
                <a:close/>
                <a:moveTo>
                  <a:pt x="1351629" y="5351441"/>
                </a:moveTo>
                <a:lnTo>
                  <a:pt x="1351629" y="5068337"/>
                </a:lnTo>
                <a:lnTo>
                  <a:pt x="1686295" y="5068337"/>
                </a:lnTo>
                <a:lnTo>
                  <a:pt x="1686295" y="5351441"/>
                </a:lnTo>
                <a:close/>
                <a:moveTo>
                  <a:pt x="1351629" y="5648250"/>
                </a:moveTo>
                <a:lnTo>
                  <a:pt x="1351629" y="5365157"/>
                </a:lnTo>
                <a:lnTo>
                  <a:pt x="1686295" y="5365157"/>
                </a:lnTo>
                <a:lnTo>
                  <a:pt x="1686295" y="5648250"/>
                </a:lnTo>
                <a:close/>
                <a:moveTo>
                  <a:pt x="1351629" y="5945060"/>
                </a:moveTo>
                <a:lnTo>
                  <a:pt x="1351629" y="5661966"/>
                </a:lnTo>
                <a:lnTo>
                  <a:pt x="1686295" y="5661966"/>
                </a:lnTo>
                <a:lnTo>
                  <a:pt x="1686295" y="5945060"/>
                </a:lnTo>
                <a:close/>
                <a:moveTo>
                  <a:pt x="1351629" y="6241880"/>
                </a:moveTo>
                <a:lnTo>
                  <a:pt x="1351629" y="5958776"/>
                </a:lnTo>
                <a:lnTo>
                  <a:pt x="1686295" y="5958776"/>
                </a:lnTo>
                <a:lnTo>
                  <a:pt x="1686295" y="6241880"/>
                </a:lnTo>
                <a:close/>
                <a:moveTo>
                  <a:pt x="1351629" y="6538690"/>
                </a:moveTo>
                <a:lnTo>
                  <a:pt x="1351629" y="6255596"/>
                </a:lnTo>
                <a:lnTo>
                  <a:pt x="1686295" y="6255596"/>
                </a:lnTo>
                <a:lnTo>
                  <a:pt x="1686295" y="6538690"/>
                </a:lnTo>
                <a:close/>
                <a:moveTo>
                  <a:pt x="1351629" y="6835499"/>
                </a:moveTo>
                <a:lnTo>
                  <a:pt x="1351629" y="6552406"/>
                </a:lnTo>
                <a:lnTo>
                  <a:pt x="1686295" y="6552406"/>
                </a:lnTo>
                <a:lnTo>
                  <a:pt x="1686295" y="6835499"/>
                </a:lnTo>
                <a:close/>
                <a:moveTo>
                  <a:pt x="1000749" y="305593"/>
                </a:moveTo>
                <a:lnTo>
                  <a:pt x="1000749" y="22489"/>
                </a:lnTo>
                <a:lnTo>
                  <a:pt x="1335415" y="22489"/>
                </a:lnTo>
                <a:lnTo>
                  <a:pt x="1335415" y="305593"/>
                </a:lnTo>
                <a:close/>
                <a:moveTo>
                  <a:pt x="1000749" y="602413"/>
                </a:moveTo>
                <a:lnTo>
                  <a:pt x="1000749" y="319309"/>
                </a:lnTo>
                <a:lnTo>
                  <a:pt x="1335415" y="319309"/>
                </a:lnTo>
                <a:lnTo>
                  <a:pt x="1335415" y="602413"/>
                </a:lnTo>
                <a:close/>
                <a:moveTo>
                  <a:pt x="1000749" y="899223"/>
                </a:moveTo>
                <a:lnTo>
                  <a:pt x="1000749" y="616129"/>
                </a:lnTo>
                <a:lnTo>
                  <a:pt x="1335415" y="616129"/>
                </a:lnTo>
                <a:lnTo>
                  <a:pt x="1335415" y="899223"/>
                </a:lnTo>
                <a:close/>
                <a:moveTo>
                  <a:pt x="1000749" y="1196033"/>
                </a:moveTo>
                <a:lnTo>
                  <a:pt x="1000749" y="912928"/>
                </a:lnTo>
                <a:lnTo>
                  <a:pt x="1335415" y="912928"/>
                </a:lnTo>
                <a:lnTo>
                  <a:pt x="1335415" y="1196033"/>
                </a:lnTo>
                <a:close/>
                <a:moveTo>
                  <a:pt x="1000749" y="1492853"/>
                </a:moveTo>
                <a:lnTo>
                  <a:pt x="1000749" y="1209749"/>
                </a:lnTo>
                <a:lnTo>
                  <a:pt x="1335415" y="1209749"/>
                </a:lnTo>
                <a:lnTo>
                  <a:pt x="1335415" y="1492853"/>
                </a:lnTo>
                <a:close/>
                <a:moveTo>
                  <a:pt x="1000749" y="1789662"/>
                </a:moveTo>
                <a:lnTo>
                  <a:pt x="1000749" y="1506569"/>
                </a:lnTo>
                <a:lnTo>
                  <a:pt x="1335415" y="1506569"/>
                </a:lnTo>
                <a:lnTo>
                  <a:pt x="1335415" y="1789662"/>
                </a:lnTo>
                <a:close/>
                <a:moveTo>
                  <a:pt x="1000749" y="2086472"/>
                </a:moveTo>
                <a:lnTo>
                  <a:pt x="1000749" y="1803368"/>
                </a:lnTo>
                <a:lnTo>
                  <a:pt x="1335415" y="1803368"/>
                </a:lnTo>
                <a:lnTo>
                  <a:pt x="1335415" y="2086472"/>
                </a:lnTo>
                <a:close/>
                <a:moveTo>
                  <a:pt x="1000749" y="2383292"/>
                </a:moveTo>
                <a:lnTo>
                  <a:pt x="1000749" y="2100188"/>
                </a:lnTo>
                <a:lnTo>
                  <a:pt x="1335415" y="2100188"/>
                </a:lnTo>
                <a:lnTo>
                  <a:pt x="1335415" y="2383292"/>
                </a:lnTo>
                <a:close/>
                <a:moveTo>
                  <a:pt x="1000749" y="2680112"/>
                </a:moveTo>
                <a:lnTo>
                  <a:pt x="1000749" y="2397008"/>
                </a:lnTo>
                <a:lnTo>
                  <a:pt x="1335415" y="2397008"/>
                </a:lnTo>
                <a:lnTo>
                  <a:pt x="1335415" y="2680112"/>
                </a:lnTo>
                <a:close/>
                <a:moveTo>
                  <a:pt x="1000749" y="2976922"/>
                </a:moveTo>
                <a:lnTo>
                  <a:pt x="1000749" y="2693828"/>
                </a:lnTo>
                <a:lnTo>
                  <a:pt x="1335415" y="2693828"/>
                </a:lnTo>
                <a:lnTo>
                  <a:pt x="1335415" y="2976922"/>
                </a:lnTo>
                <a:close/>
                <a:moveTo>
                  <a:pt x="1000749" y="3273742"/>
                </a:moveTo>
                <a:lnTo>
                  <a:pt x="1000749" y="2990638"/>
                </a:lnTo>
                <a:lnTo>
                  <a:pt x="1335415" y="2990638"/>
                </a:lnTo>
                <a:lnTo>
                  <a:pt x="1335415" y="3273742"/>
                </a:lnTo>
                <a:close/>
                <a:moveTo>
                  <a:pt x="1000749" y="3570541"/>
                </a:moveTo>
                <a:lnTo>
                  <a:pt x="1000749" y="3287447"/>
                </a:lnTo>
                <a:lnTo>
                  <a:pt x="1335415" y="3287447"/>
                </a:lnTo>
                <a:lnTo>
                  <a:pt x="1335415" y="3570541"/>
                </a:lnTo>
                <a:close/>
                <a:moveTo>
                  <a:pt x="1000749" y="3867361"/>
                </a:moveTo>
                <a:lnTo>
                  <a:pt x="1000749" y="3584257"/>
                </a:lnTo>
                <a:lnTo>
                  <a:pt x="1335415" y="3584257"/>
                </a:lnTo>
                <a:lnTo>
                  <a:pt x="1335415" y="3867361"/>
                </a:lnTo>
                <a:close/>
                <a:moveTo>
                  <a:pt x="1000749" y="4164171"/>
                </a:moveTo>
                <a:lnTo>
                  <a:pt x="1000749" y="3881077"/>
                </a:lnTo>
                <a:lnTo>
                  <a:pt x="1335415" y="3881077"/>
                </a:lnTo>
                <a:lnTo>
                  <a:pt x="1335415" y="4164171"/>
                </a:lnTo>
                <a:close/>
                <a:moveTo>
                  <a:pt x="1000749" y="4460991"/>
                </a:moveTo>
                <a:lnTo>
                  <a:pt x="1000749" y="4177897"/>
                </a:lnTo>
                <a:lnTo>
                  <a:pt x="1335415" y="4177897"/>
                </a:lnTo>
                <a:lnTo>
                  <a:pt x="1335415" y="4460991"/>
                </a:lnTo>
                <a:close/>
                <a:moveTo>
                  <a:pt x="1000749" y="4757811"/>
                </a:moveTo>
                <a:lnTo>
                  <a:pt x="1000749" y="4474707"/>
                </a:lnTo>
                <a:lnTo>
                  <a:pt x="1335415" y="4474707"/>
                </a:lnTo>
                <a:lnTo>
                  <a:pt x="1335415" y="4757811"/>
                </a:lnTo>
                <a:close/>
                <a:moveTo>
                  <a:pt x="1000749" y="5054610"/>
                </a:moveTo>
                <a:lnTo>
                  <a:pt x="1000749" y="4771516"/>
                </a:lnTo>
                <a:lnTo>
                  <a:pt x="1335415" y="4771516"/>
                </a:lnTo>
                <a:lnTo>
                  <a:pt x="1335415" y="5054610"/>
                </a:lnTo>
                <a:close/>
                <a:moveTo>
                  <a:pt x="1000749" y="5351441"/>
                </a:moveTo>
                <a:lnTo>
                  <a:pt x="1000749" y="5068337"/>
                </a:lnTo>
                <a:lnTo>
                  <a:pt x="1335415" y="5068337"/>
                </a:lnTo>
                <a:lnTo>
                  <a:pt x="1335415" y="5351441"/>
                </a:lnTo>
                <a:close/>
                <a:moveTo>
                  <a:pt x="1000749" y="5648250"/>
                </a:moveTo>
                <a:lnTo>
                  <a:pt x="1000749" y="5365157"/>
                </a:lnTo>
                <a:lnTo>
                  <a:pt x="1335415" y="5365157"/>
                </a:lnTo>
                <a:lnTo>
                  <a:pt x="1335415" y="5648250"/>
                </a:lnTo>
                <a:close/>
                <a:moveTo>
                  <a:pt x="1000749" y="5945060"/>
                </a:moveTo>
                <a:lnTo>
                  <a:pt x="1000749" y="5661966"/>
                </a:lnTo>
                <a:lnTo>
                  <a:pt x="1335415" y="5661966"/>
                </a:lnTo>
                <a:lnTo>
                  <a:pt x="1335415" y="5945060"/>
                </a:lnTo>
                <a:close/>
                <a:moveTo>
                  <a:pt x="1000749" y="6241880"/>
                </a:moveTo>
                <a:lnTo>
                  <a:pt x="1000749" y="5958776"/>
                </a:lnTo>
                <a:lnTo>
                  <a:pt x="1335415" y="5958776"/>
                </a:lnTo>
                <a:lnTo>
                  <a:pt x="1335415" y="6241880"/>
                </a:lnTo>
                <a:close/>
                <a:moveTo>
                  <a:pt x="1000749" y="6538690"/>
                </a:moveTo>
                <a:lnTo>
                  <a:pt x="1000749" y="6255596"/>
                </a:lnTo>
                <a:lnTo>
                  <a:pt x="1335415" y="6255596"/>
                </a:lnTo>
                <a:lnTo>
                  <a:pt x="1335415" y="6538690"/>
                </a:lnTo>
                <a:close/>
                <a:moveTo>
                  <a:pt x="1000749" y="6835499"/>
                </a:moveTo>
                <a:lnTo>
                  <a:pt x="1000749" y="6552406"/>
                </a:lnTo>
                <a:lnTo>
                  <a:pt x="1335415" y="6552406"/>
                </a:lnTo>
                <a:lnTo>
                  <a:pt x="1335415" y="6835499"/>
                </a:lnTo>
                <a:close/>
                <a:moveTo>
                  <a:pt x="649880" y="305593"/>
                </a:moveTo>
                <a:lnTo>
                  <a:pt x="649880" y="22489"/>
                </a:lnTo>
                <a:lnTo>
                  <a:pt x="984535" y="22489"/>
                </a:lnTo>
                <a:lnTo>
                  <a:pt x="984535" y="305593"/>
                </a:lnTo>
                <a:close/>
                <a:moveTo>
                  <a:pt x="649880" y="602413"/>
                </a:moveTo>
                <a:lnTo>
                  <a:pt x="649880" y="319309"/>
                </a:lnTo>
                <a:lnTo>
                  <a:pt x="984535" y="319309"/>
                </a:lnTo>
                <a:lnTo>
                  <a:pt x="984535" y="602413"/>
                </a:lnTo>
                <a:close/>
                <a:moveTo>
                  <a:pt x="649880" y="899223"/>
                </a:moveTo>
                <a:lnTo>
                  <a:pt x="649880" y="616129"/>
                </a:lnTo>
                <a:lnTo>
                  <a:pt x="984535" y="616129"/>
                </a:lnTo>
                <a:lnTo>
                  <a:pt x="984535" y="899223"/>
                </a:lnTo>
                <a:close/>
                <a:moveTo>
                  <a:pt x="649880" y="1196033"/>
                </a:moveTo>
                <a:lnTo>
                  <a:pt x="649880" y="912928"/>
                </a:lnTo>
                <a:lnTo>
                  <a:pt x="984535" y="912928"/>
                </a:lnTo>
                <a:lnTo>
                  <a:pt x="984535" y="1196033"/>
                </a:lnTo>
                <a:close/>
                <a:moveTo>
                  <a:pt x="649880" y="1492853"/>
                </a:moveTo>
                <a:lnTo>
                  <a:pt x="649880" y="1209749"/>
                </a:lnTo>
                <a:lnTo>
                  <a:pt x="984535" y="1209749"/>
                </a:lnTo>
                <a:lnTo>
                  <a:pt x="984535" y="1492853"/>
                </a:lnTo>
                <a:close/>
                <a:moveTo>
                  <a:pt x="649880" y="1789662"/>
                </a:moveTo>
                <a:lnTo>
                  <a:pt x="649880" y="1506569"/>
                </a:lnTo>
                <a:lnTo>
                  <a:pt x="984535" y="1506569"/>
                </a:lnTo>
                <a:lnTo>
                  <a:pt x="984535" y="1789662"/>
                </a:lnTo>
                <a:close/>
                <a:moveTo>
                  <a:pt x="649880" y="2086472"/>
                </a:moveTo>
                <a:lnTo>
                  <a:pt x="649880" y="1803368"/>
                </a:lnTo>
                <a:lnTo>
                  <a:pt x="984535" y="1803368"/>
                </a:lnTo>
                <a:lnTo>
                  <a:pt x="984535" y="2086472"/>
                </a:lnTo>
                <a:close/>
                <a:moveTo>
                  <a:pt x="649880" y="2383292"/>
                </a:moveTo>
                <a:lnTo>
                  <a:pt x="649880" y="2100188"/>
                </a:lnTo>
                <a:lnTo>
                  <a:pt x="984535" y="2100188"/>
                </a:lnTo>
                <a:lnTo>
                  <a:pt x="984535" y="2383292"/>
                </a:lnTo>
                <a:close/>
                <a:moveTo>
                  <a:pt x="649880" y="2680112"/>
                </a:moveTo>
                <a:lnTo>
                  <a:pt x="649880" y="2397008"/>
                </a:lnTo>
                <a:lnTo>
                  <a:pt x="984535" y="2397008"/>
                </a:lnTo>
                <a:lnTo>
                  <a:pt x="984535" y="2680112"/>
                </a:lnTo>
                <a:close/>
                <a:moveTo>
                  <a:pt x="649880" y="2976922"/>
                </a:moveTo>
                <a:lnTo>
                  <a:pt x="649880" y="2693828"/>
                </a:lnTo>
                <a:lnTo>
                  <a:pt x="984535" y="2693828"/>
                </a:lnTo>
                <a:lnTo>
                  <a:pt x="984535" y="2976922"/>
                </a:lnTo>
                <a:close/>
                <a:moveTo>
                  <a:pt x="649880" y="3273742"/>
                </a:moveTo>
                <a:lnTo>
                  <a:pt x="649880" y="2990638"/>
                </a:lnTo>
                <a:lnTo>
                  <a:pt x="984535" y="2990638"/>
                </a:lnTo>
                <a:lnTo>
                  <a:pt x="984535" y="3273742"/>
                </a:lnTo>
                <a:close/>
                <a:moveTo>
                  <a:pt x="649880" y="3570541"/>
                </a:moveTo>
                <a:lnTo>
                  <a:pt x="649880" y="3287447"/>
                </a:lnTo>
                <a:lnTo>
                  <a:pt x="984535" y="3287447"/>
                </a:lnTo>
                <a:lnTo>
                  <a:pt x="984535" y="3570541"/>
                </a:lnTo>
                <a:close/>
                <a:moveTo>
                  <a:pt x="649880" y="3867361"/>
                </a:moveTo>
                <a:lnTo>
                  <a:pt x="649880" y="3584257"/>
                </a:lnTo>
                <a:lnTo>
                  <a:pt x="984535" y="3584257"/>
                </a:lnTo>
                <a:lnTo>
                  <a:pt x="984535" y="3867361"/>
                </a:lnTo>
                <a:close/>
                <a:moveTo>
                  <a:pt x="649880" y="4164171"/>
                </a:moveTo>
                <a:lnTo>
                  <a:pt x="649880" y="3881077"/>
                </a:lnTo>
                <a:lnTo>
                  <a:pt x="984535" y="3881077"/>
                </a:lnTo>
                <a:lnTo>
                  <a:pt x="984535" y="4164171"/>
                </a:lnTo>
                <a:close/>
                <a:moveTo>
                  <a:pt x="649880" y="4460991"/>
                </a:moveTo>
                <a:lnTo>
                  <a:pt x="649880" y="4177897"/>
                </a:lnTo>
                <a:lnTo>
                  <a:pt x="984535" y="4177897"/>
                </a:lnTo>
                <a:lnTo>
                  <a:pt x="984535" y="4460991"/>
                </a:lnTo>
                <a:close/>
                <a:moveTo>
                  <a:pt x="649880" y="4757811"/>
                </a:moveTo>
                <a:lnTo>
                  <a:pt x="649880" y="4474707"/>
                </a:lnTo>
                <a:lnTo>
                  <a:pt x="984535" y="4474707"/>
                </a:lnTo>
                <a:lnTo>
                  <a:pt x="984535" y="4757811"/>
                </a:lnTo>
                <a:close/>
                <a:moveTo>
                  <a:pt x="649880" y="5054610"/>
                </a:moveTo>
                <a:lnTo>
                  <a:pt x="649880" y="4771516"/>
                </a:lnTo>
                <a:lnTo>
                  <a:pt x="984535" y="4771516"/>
                </a:lnTo>
                <a:lnTo>
                  <a:pt x="984535" y="5054610"/>
                </a:lnTo>
                <a:close/>
                <a:moveTo>
                  <a:pt x="649880" y="5351441"/>
                </a:moveTo>
                <a:lnTo>
                  <a:pt x="649880" y="5068337"/>
                </a:lnTo>
                <a:lnTo>
                  <a:pt x="984535" y="5068337"/>
                </a:lnTo>
                <a:lnTo>
                  <a:pt x="984535" y="5351441"/>
                </a:lnTo>
                <a:close/>
                <a:moveTo>
                  <a:pt x="649880" y="5648250"/>
                </a:moveTo>
                <a:lnTo>
                  <a:pt x="649880" y="5365157"/>
                </a:lnTo>
                <a:lnTo>
                  <a:pt x="984535" y="5365157"/>
                </a:lnTo>
                <a:lnTo>
                  <a:pt x="984535" y="5648250"/>
                </a:lnTo>
                <a:close/>
                <a:moveTo>
                  <a:pt x="649880" y="5945060"/>
                </a:moveTo>
                <a:lnTo>
                  <a:pt x="649880" y="5661966"/>
                </a:lnTo>
                <a:lnTo>
                  <a:pt x="984535" y="5661966"/>
                </a:lnTo>
                <a:lnTo>
                  <a:pt x="984535" y="5945060"/>
                </a:lnTo>
                <a:close/>
                <a:moveTo>
                  <a:pt x="649880" y="6241880"/>
                </a:moveTo>
                <a:lnTo>
                  <a:pt x="649880" y="5958776"/>
                </a:lnTo>
                <a:lnTo>
                  <a:pt x="984535" y="5958776"/>
                </a:lnTo>
                <a:lnTo>
                  <a:pt x="984535" y="6241880"/>
                </a:lnTo>
                <a:close/>
                <a:moveTo>
                  <a:pt x="649880" y="6538690"/>
                </a:moveTo>
                <a:lnTo>
                  <a:pt x="649880" y="6255596"/>
                </a:lnTo>
                <a:lnTo>
                  <a:pt x="984535" y="6255596"/>
                </a:lnTo>
                <a:lnTo>
                  <a:pt x="984535" y="6538690"/>
                </a:lnTo>
                <a:close/>
                <a:moveTo>
                  <a:pt x="649880" y="6835499"/>
                </a:moveTo>
                <a:lnTo>
                  <a:pt x="649880" y="6552406"/>
                </a:lnTo>
                <a:lnTo>
                  <a:pt x="984535" y="6552406"/>
                </a:lnTo>
                <a:lnTo>
                  <a:pt x="984535" y="6835499"/>
                </a:lnTo>
                <a:close/>
                <a:moveTo>
                  <a:pt x="298989" y="305593"/>
                </a:moveTo>
                <a:lnTo>
                  <a:pt x="298989" y="22489"/>
                </a:lnTo>
                <a:lnTo>
                  <a:pt x="633655" y="22489"/>
                </a:lnTo>
                <a:lnTo>
                  <a:pt x="633655" y="305593"/>
                </a:lnTo>
                <a:close/>
                <a:moveTo>
                  <a:pt x="298989" y="602413"/>
                </a:moveTo>
                <a:lnTo>
                  <a:pt x="298989" y="319309"/>
                </a:lnTo>
                <a:lnTo>
                  <a:pt x="633655" y="319309"/>
                </a:lnTo>
                <a:lnTo>
                  <a:pt x="633655" y="602413"/>
                </a:lnTo>
                <a:close/>
                <a:moveTo>
                  <a:pt x="298989" y="899223"/>
                </a:moveTo>
                <a:lnTo>
                  <a:pt x="298989" y="616129"/>
                </a:lnTo>
                <a:lnTo>
                  <a:pt x="633655" y="616129"/>
                </a:lnTo>
                <a:lnTo>
                  <a:pt x="633655" y="899223"/>
                </a:lnTo>
                <a:close/>
                <a:moveTo>
                  <a:pt x="298989" y="1196033"/>
                </a:moveTo>
                <a:lnTo>
                  <a:pt x="298989" y="912928"/>
                </a:lnTo>
                <a:lnTo>
                  <a:pt x="633655" y="912928"/>
                </a:lnTo>
                <a:lnTo>
                  <a:pt x="633655" y="1196033"/>
                </a:lnTo>
                <a:close/>
                <a:moveTo>
                  <a:pt x="298989" y="1492853"/>
                </a:moveTo>
                <a:lnTo>
                  <a:pt x="298989" y="1209749"/>
                </a:lnTo>
                <a:lnTo>
                  <a:pt x="633655" y="1209749"/>
                </a:lnTo>
                <a:lnTo>
                  <a:pt x="633655" y="1492853"/>
                </a:lnTo>
                <a:close/>
                <a:moveTo>
                  <a:pt x="298989" y="1789662"/>
                </a:moveTo>
                <a:lnTo>
                  <a:pt x="298989" y="1506569"/>
                </a:lnTo>
                <a:lnTo>
                  <a:pt x="633655" y="1506569"/>
                </a:lnTo>
                <a:lnTo>
                  <a:pt x="633655" y="1789662"/>
                </a:lnTo>
                <a:close/>
                <a:moveTo>
                  <a:pt x="298989" y="2086472"/>
                </a:moveTo>
                <a:lnTo>
                  <a:pt x="298989" y="1803368"/>
                </a:lnTo>
                <a:lnTo>
                  <a:pt x="633655" y="1803368"/>
                </a:lnTo>
                <a:lnTo>
                  <a:pt x="633655" y="2086472"/>
                </a:lnTo>
                <a:close/>
                <a:moveTo>
                  <a:pt x="298989" y="2383292"/>
                </a:moveTo>
                <a:lnTo>
                  <a:pt x="298989" y="2100188"/>
                </a:lnTo>
                <a:lnTo>
                  <a:pt x="633655" y="2100188"/>
                </a:lnTo>
                <a:lnTo>
                  <a:pt x="633655" y="2383292"/>
                </a:lnTo>
                <a:close/>
                <a:moveTo>
                  <a:pt x="298989" y="2680112"/>
                </a:moveTo>
                <a:lnTo>
                  <a:pt x="298989" y="2397008"/>
                </a:lnTo>
                <a:lnTo>
                  <a:pt x="633655" y="2397008"/>
                </a:lnTo>
                <a:lnTo>
                  <a:pt x="633655" y="2680112"/>
                </a:lnTo>
                <a:close/>
                <a:moveTo>
                  <a:pt x="298989" y="2976922"/>
                </a:moveTo>
                <a:lnTo>
                  <a:pt x="298989" y="2693828"/>
                </a:lnTo>
                <a:lnTo>
                  <a:pt x="633655" y="2693828"/>
                </a:lnTo>
                <a:lnTo>
                  <a:pt x="633655" y="2976922"/>
                </a:lnTo>
                <a:close/>
                <a:moveTo>
                  <a:pt x="298989" y="3273742"/>
                </a:moveTo>
                <a:lnTo>
                  <a:pt x="298989" y="2990638"/>
                </a:lnTo>
                <a:lnTo>
                  <a:pt x="633655" y="2990638"/>
                </a:lnTo>
                <a:lnTo>
                  <a:pt x="633655" y="3273742"/>
                </a:lnTo>
                <a:close/>
                <a:moveTo>
                  <a:pt x="298989" y="3570541"/>
                </a:moveTo>
                <a:lnTo>
                  <a:pt x="298989" y="3287447"/>
                </a:lnTo>
                <a:lnTo>
                  <a:pt x="633655" y="3287447"/>
                </a:lnTo>
                <a:lnTo>
                  <a:pt x="633655" y="3570541"/>
                </a:lnTo>
                <a:close/>
                <a:moveTo>
                  <a:pt x="298989" y="3867361"/>
                </a:moveTo>
                <a:lnTo>
                  <a:pt x="298989" y="3584257"/>
                </a:lnTo>
                <a:lnTo>
                  <a:pt x="633655" y="3584257"/>
                </a:lnTo>
                <a:lnTo>
                  <a:pt x="633655" y="3867361"/>
                </a:lnTo>
                <a:close/>
                <a:moveTo>
                  <a:pt x="298989" y="4164171"/>
                </a:moveTo>
                <a:lnTo>
                  <a:pt x="298989" y="3881077"/>
                </a:lnTo>
                <a:lnTo>
                  <a:pt x="633655" y="3881077"/>
                </a:lnTo>
                <a:lnTo>
                  <a:pt x="633655" y="4164171"/>
                </a:lnTo>
                <a:close/>
                <a:moveTo>
                  <a:pt x="298989" y="4460991"/>
                </a:moveTo>
                <a:lnTo>
                  <a:pt x="298989" y="4177897"/>
                </a:lnTo>
                <a:lnTo>
                  <a:pt x="633655" y="4177897"/>
                </a:lnTo>
                <a:lnTo>
                  <a:pt x="633655" y="4460991"/>
                </a:lnTo>
                <a:close/>
                <a:moveTo>
                  <a:pt x="298989" y="4757811"/>
                </a:moveTo>
                <a:lnTo>
                  <a:pt x="298989" y="4474707"/>
                </a:lnTo>
                <a:lnTo>
                  <a:pt x="633655" y="4474707"/>
                </a:lnTo>
                <a:lnTo>
                  <a:pt x="633655" y="4757811"/>
                </a:lnTo>
                <a:close/>
                <a:moveTo>
                  <a:pt x="298989" y="5054610"/>
                </a:moveTo>
                <a:lnTo>
                  <a:pt x="298989" y="4771516"/>
                </a:lnTo>
                <a:lnTo>
                  <a:pt x="633655" y="4771516"/>
                </a:lnTo>
                <a:lnTo>
                  <a:pt x="633655" y="5054610"/>
                </a:lnTo>
                <a:close/>
                <a:moveTo>
                  <a:pt x="298989" y="5351441"/>
                </a:moveTo>
                <a:lnTo>
                  <a:pt x="298989" y="5068337"/>
                </a:lnTo>
                <a:lnTo>
                  <a:pt x="633655" y="5068337"/>
                </a:lnTo>
                <a:lnTo>
                  <a:pt x="633655" y="5351441"/>
                </a:lnTo>
                <a:close/>
                <a:moveTo>
                  <a:pt x="298989" y="5648250"/>
                </a:moveTo>
                <a:lnTo>
                  <a:pt x="298989" y="5365157"/>
                </a:lnTo>
                <a:lnTo>
                  <a:pt x="633655" y="5365157"/>
                </a:lnTo>
                <a:lnTo>
                  <a:pt x="633655" y="5648250"/>
                </a:lnTo>
                <a:close/>
                <a:moveTo>
                  <a:pt x="298989" y="5945060"/>
                </a:moveTo>
                <a:lnTo>
                  <a:pt x="298989" y="5661966"/>
                </a:lnTo>
                <a:lnTo>
                  <a:pt x="633655" y="5661966"/>
                </a:lnTo>
                <a:lnTo>
                  <a:pt x="633655" y="5945060"/>
                </a:lnTo>
                <a:close/>
                <a:moveTo>
                  <a:pt x="298989" y="6241880"/>
                </a:moveTo>
                <a:lnTo>
                  <a:pt x="298989" y="5958776"/>
                </a:lnTo>
                <a:lnTo>
                  <a:pt x="633655" y="5958776"/>
                </a:lnTo>
                <a:lnTo>
                  <a:pt x="633655" y="6241880"/>
                </a:lnTo>
                <a:close/>
                <a:moveTo>
                  <a:pt x="298989" y="6538690"/>
                </a:moveTo>
                <a:lnTo>
                  <a:pt x="298989" y="6255596"/>
                </a:lnTo>
                <a:lnTo>
                  <a:pt x="633655" y="6255596"/>
                </a:lnTo>
                <a:lnTo>
                  <a:pt x="633655" y="6538690"/>
                </a:lnTo>
                <a:close/>
                <a:moveTo>
                  <a:pt x="298989" y="6835499"/>
                </a:moveTo>
                <a:lnTo>
                  <a:pt x="298989" y="6552406"/>
                </a:lnTo>
                <a:lnTo>
                  <a:pt x="633655" y="6552406"/>
                </a:lnTo>
                <a:lnTo>
                  <a:pt x="633655" y="6835499"/>
                </a:lnTo>
                <a:close/>
                <a:moveTo>
                  <a:pt x="11527112" y="305593"/>
                </a:moveTo>
                <a:lnTo>
                  <a:pt x="11527112" y="22489"/>
                </a:lnTo>
                <a:lnTo>
                  <a:pt x="11861789" y="22489"/>
                </a:lnTo>
                <a:lnTo>
                  <a:pt x="11861789" y="305593"/>
                </a:lnTo>
                <a:close/>
              </a:path>
            </a:pathLst>
          </a:custGeom>
          <a:solidFill>
            <a:srgbClr val="3D413F">
              <a:alpha val="5030"/>
            </a:srgbClr>
          </a:solidFill>
          <a:ln>
            <a:noFill/>
          </a:ln>
        </p:spPr>
        <p:txBody>
          <a:bodyPr spcFirstLastPara="1" wrap="square" lIns="68650" tIns="34325" rIns="68650" bIns="34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/>
          </a:p>
        </p:txBody>
      </p:sp>
      <p:sp>
        <p:nvSpPr>
          <p:cNvPr id="1477" name="Google Shape;1477;p53"/>
          <p:cNvSpPr txBox="1">
            <a:spLocks noGrp="1"/>
          </p:cNvSpPr>
          <p:nvPr>
            <p:ph type="title"/>
          </p:nvPr>
        </p:nvSpPr>
        <p:spPr>
          <a:xfrm>
            <a:off x="720000" y="530352"/>
            <a:ext cx="7704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78" name="Google Shape;1478;p53"/>
          <p:cNvSpPr txBox="1">
            <a:spLocks noGrp="1"/>
          </p:cNvSpPr>
          <p:nvPr>
            <p:ph type="body" idx="1"/>
          </p:nvPr>
        </p:nvSpPr>
        <p:spPr>
          <a:xfrm>
            <a:off x="720000" y="1278700"/>
            <a:ext cx="7704000" cy="328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 sz="1200"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100"/>
              <a:buChar char="■"/>
              <a:defRPr/>
            </a:lvl9pPr>
          </a:lstStyle>
          <a:p>
            <a:endParaRPr/>
          </a:p>
        </p:txBody>
      </p:sp>
      <p:grpSp>
        <p:nvGrpSpPr>
          <p:cNvPr id="1479" name="Google Shape;1479;p53"/>
          <p:cNvGrpSpPr/>
          <p:nvPr/>
        </p:nvGrpSpPr>
        <p:grpSpPr>
          <a:xfrm>
            <a:off x="-557808" y="825357"/>
            <a:ext cx="1115223" cy="505646"/>
            <a:chOff x="-889965" y="517131"/>
            <a:chExt cx="2215821" cy="1003863"/>
          </a:xfrm>
        </p:grpSpPr>
        <p:sp>
          <p:nvSpPr>
            <p:cNvPr id="1480" name="Google Shape;1480;p53"/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1481" name="Google Shape;1481;p53"/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1482" name="Google Shape;1482;p53"/>
          <p:cNvGrpSpPr/>
          <p:nvPr/>
        </p:nvGrpSpPr>
        <p:grpSpPr>
          <a:xfrm>
            <a:off x="8416826" y="2288597"/>
            <a:ext cx="1600229" cy="723488"/>
            <a:chOff x="10729875" y="529734"/>
            <a:chExt cx="3232134" cy="1460117"/>
          </a:xfrm>
        </p:grpSpPr>
        <p:sp>
          <p:nvSpPr>
            <p:cNvPr id="1483" name="Google Shape;1483;p53"/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1484" name="Google Shape;1484;p53"/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1485" name="Google Shape;1485;p53"/>
          <p:cNvGrpSpPr/>
          <p:nvPr/>
        </p:nvGrpSpPr>
        <p:grpSpPr>
          <a:xfrm>
            <a:off x="8022322" y="790436"/>
            <a:ext cx="293153" cy="337976"/>
            <a:chOff x="4505050" y="4336350"/>
            <a:chExt cx="69000" cy="79550"/>
          </a:xfrm>
        </p:grpSpPr>
        <p:sp>
          <p:nvSpPr>
            <p:cNvPr id="1486" name="Google Shape;1486;p53"/>
            <p:cNvSpPr/>
            <p:nvPr/>
          </p:nvSpPr>
          <p:spPr>
            <a:xfrm>
              <a:off x="4541750" y="4337475"/>
              <a:ext cx="23950" cy="22825"/>
            </a:xfrm>
            <a:custGeom>
              <a:avLst/>
              <a:gdLst/>
              <a:ahLst/>
              <a:cxnLst/>
              <a:rect l="l" t="t" r="r" b="b"/>
              <a:pathLst>
                <a:path w="958" h="913" extrusionOk="0">
                  <a:moveTo>
                    <a:pt x="646" y="0"/>
                  </a:moveTo>
                  <a:lnTo>
                    <a:pt x="513" y="23"/>
                  </a:lnTo>
                  <a:lnTo>
                    <a:pt x="357" y="89"/>
                  </a:lnTo>
                  <a:lnTo>
                    <a:pt x="179" y="223"/>
                  </a:lnTo>
                  <a:lnTo>
                    <a:pt x="1" y="401"/>
                  </a:lnTo>
                  <a:lnTo>
                    <a:pt x="579" y="846"/>
                  </a:lnTo>
                  <a:lnTo>
                    <a:pt x="646" y="912"/>
                  </a:lnTo>
                  <a:lnTo>
                    <a:pt x="779" y="734"/>
                  </a:lnTo>
                  <a:lnTo>
                    <a:pt x="868" y="601"/>
                  </a:lnTo>
                  <a:lnTo>
                    <a:pt x="913" y="467"/>
                  </a:lnTo>
                  <a:lnTo>
                    <a:pt x="957" y="312"/>
                  </a:lnTo>
                  <a:lnTo>
                    <a:pt x="957" y="267"/>
                  </a:lnTo>
                  <a:lnTo>
                    <a:pt x="935" y="201"/>
                  </a:lnTo>
                  <a:lnTo>
                    <a:pt x="935" y="178"/>
                  </a:lnTo>
                  <a:lnTo>
                    <a:pt x="891" y="156"/>
                  </a:lnTo>
                  <a:lnTo>
                    <a:pt x="868" y="134"/>
                  </a:lnTo>
                  <a:lnTo>
                    <a:pt x="779" y="45"/>
                  </a:lnTo>
                  <a:lnTo>
                    <a:pt x="713" y="23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9B8D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53"/>
            <p:cNvSpPr/>
            <p:nvPr/>
          </p:nvSpPr>
          <p:spPr>
            <a:xfrm>
              <a:off x="4506175" y="4341925"/>
              <a:ext cx="66750" cy="72875"/>
            </a:xfrm>
            <a:custGeom>
              <a:avLst/>
              <a:gdLst/>
              <a:ahLst/>
              <a:cxnLst/>
              <a:rect l="l" t="t" r="r" b="b"/>
              <a:pathLst>
                <a:path w="2670" h="2915" extrusionOk="0">
                  <a:moveTo>
                    <a:pt x="2358" y="0"/>
                  </a:moveTo>
                  <a:lnTo>
                    <a:pt x="2358" y="23"/>
                  </a:lnTo>
                  <a:lnTo>
                    <a:pt x="2380" y="89"/>
                  </a:lnTo>
                  <a:lnTo>
                    <a:pt x="2380" y="134"/>
                  </a:lnTo>
                  <a:lnTo>
                    <a:pt x="2336" y="289"/>
                  </a:lnTo>
                  <a:lnTo>
                    <a:pt x="2291" y="423"/>
                  </a:lnTo>
                  <a:lnTo>
                    <a:pt x="2202" y="556"/>
                  </a:lnTo>
                  <a:lnTo>
                    <a:pt x="2069" y="734"/>
                  </a:lnTo>
                  <a:lnTo>
                    <a:pt x="2158" y="801"/>
                  </a:lnTo>
                  <a:lnTo>
                    <a:pt x="2358" y="1201"/>
                  </a:lnTo>
                  <a:lnTo>
                    <a:pt x="2558" y="935"/>
                  </a:lnTo>
                  <a:lnTo>
                    <a:pt x="2670" y="712"/>
                  </a:lnTo>
                  <a:lnTo>
                    <a:pt x="2670" y="668"/>
                  </a:lnTo>
                  <a:lnTo>
                    <a:pt x="2670" y="601"/>
                  </a:lnTo>
                  <a:lnTo>
                    <a:pt x="2625" y="445"/>
                  </a:lnTo>
                  <a:lnTo>
                    <a:pt x="2514" y="245"/>
                  </a:lnTo>
                  <a:lnTo>
                    <a:pt x="2358" y="0"/>
                  </a:lnTo>
                  <a:close/>
                  <a:moveTo>
                    <a:pt x="0" y="1824"/>
                  </a:moveTo>
                  <a:lnTo>
                    <a:pt x="245" y="2336"/>
                  </a:lnTo>
                  <a:lnTo>
                    <a:pt x="734" y="2714"/>
                  </a:lnTo>
                  <a:lnTo>
                    <a:pt x="1024" y="2914"/>
                  </a:lnTo>
                  <a:lnTo>
                    <a:pt x="779" y="2425"/>
                  </a:lnTo>
                  <a:lnTo>
                    <a:pt x="757" y="2425"/>
                  </a:lnTo>
                  <a:lnTo>
                    <a:pt x="468" y="2202"/>
                  </a:lnTo>
                  <a:lnTo>
                    <a:pt x="0" y="1824"/>
                  </a:lnTo>
                  <a:close/>
                </a:path>
              </a:pathLst>
            </a:custGeom>
            <a:solidFill>
              <a:srgbClr val="88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53"/>
            <p:cNvSpPr/>
            <p:nvPr/>
          </p:nvSpPr>
          <p:spPr>
            <a:xfrm>
              <a:off x="4557875" y="4341925"/>
              <a:ext cx="15050" cy="30050"/>
            </a:xfrm>
            <a:custGeom>
              <a:avLst/>
              <a:gdLst/>
              <a:ahLst/>
              <a:cxnLst/>
              <a:rect l="l" t="t" r="r" b="b"/>
              <a:pathLst>
                <a:path w="602" h="1202" fill="none" extrusionOk="0">
                  <a:moveTo>
                    <a:pt x="290" y="0"/>
                  </a:moveTo>
                  <a:lnTo>
                    <a:pt x="290" y="0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312" y="89"/>
                  </a:lnTo>
                  <a:lnTo>
                    <a:pt x="312" y="134"/>
                  </a:lnTo>
                  <a:lnTo>
                    <a:pt x="268" y="289"/>
                  </a:lnTo>
                  <a:lnTo>
                    <a:pt x="268" y="289"/>
                  </a:lnTo>
                  <a:lnTo>
                    <a:pt x="223" y="423"/>
                  </a:lnTo>
                  <a:lnTo>
                    <a:pt x="134" y="556"/>
                  </a:lnTo>
                  <a:lnTo>
                    <a:pt x="134" y="556"/>
                  </a:lnTo>
                  <a:lnTo>
                    <a:pt x="1" y="734"/>
                  </a:lnTo>
                  <a:lnTo>
                    <a:pt x="1" y="734"/>
                  </a:lnTo>
                  <a:lnTo>
                    <a:pt x="90" y="801"/>
                  </a:lnTo>
                  <a:lnTo>
                    <a:pt x="90" y="801"/>
                  </a:lnTo>
                  <a:lnTo>
                    <a:pt x="290" y="1201"/>
                  </a:lnTo>
                  <a:lnTo>
                    <a:pt x="290" y="1201"/>
                  </a:lnTo>
                  <a:lnTo>
                    <a:pt x="490" y="935"/>
                  </a:lnTo>
                  <a:lnTo>
                    <a:pt x="602" y="712"/>
                  </a:lnTo>
                  <a:lnTo>
                    <a:pt x="602" y="712"/>
                  </a:lnTo>
                  <a:lnTo>
                    <a:pt x="602" y="668"/>
                  </a:lnTo>
                  <a:lnTo>
                    <a:pt x="602" y="601"/>
                  </a:lnTo>
                  <a:lnTo>
                    <a:pt x="557" y="445"/>
                  </a:lnTo>
                  <a:lnTo>
                    <a:pt x="446" y="245"/>
                  </a:lnTo>
                  <a:lnTo>
                    <a:pt x="2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53"/>
            <p:cNvSpPr/>
            <p:nvPr/>
          </p:nvSpPr>
          <p:spPr>
            <a:xfrm>
              <a:off x="4506175" y="4387525"/>
              <a:ext cx="25600" cy="27275"/>
            </a:xfrm>
            <a:custGeom>
              <a:avLst/>
              <a:gdLst/>
              <a:ahLst/>
              <a:cxnLst/>
              <a:rect l="l" t="t" r="r" b="b"/>
              <a:pathLst>
                <a:path w="1024" h="1091" fill="none" extrusionOk="0">
                  <a:moveTo>
                    <a:pt x="779" y="601"/>
                  </a:moveTo>
                  <a:lnTo>
                    <a:pt x="779" y="601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57" y="601"/>
                  </a:lnTo>
                  <a:lnTo>
                    <a:pt x="757" y="601"/>
                  </a:lnTo>
                  <a:lnTo>
                    <a:pt x="468" y="378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5" y="512"/>
                  </a:lnTo>
                  <a:lnTo>
                    <a:pt x="245" y="512"/>
                  </a:lnTo>
                  <a:lnTo>
                    <a:pt x="734" y="890"/>
                  </a:lnTo>
                  <a:lnTo>
                    <a:pt x="1024" y="1090"/>
                  </a:lnTo>
                  <a:lnTo>
                    <a:pt x="1024" y="1090"/>
                  </a:lnTo>
                  <a:lnTo>
                    <a:pt x="779" y="601"/>
                  </a:lnTo>
                  <a:lnTo>
                    <a:pt x="779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53"/>
            <p:cNvSpPr/>
            <p:nvPr/>
          </p:nvSpPr>
          <p:spPr>
            <a:xfrm>
              <a:off x="4525625" y="4361950"/>
              <a:ext cx="41175" cy="52850"/>
            </a:xfrm>
            <a:custGeom>
              <a:avLst/>
              <a:gdLst/>
              <a:ahLst/>
              <a:cxnLst/>
              <a:rect l="l" t="t" r="r" b="b"/>
              <a:pathLst>
                <a:path w="1647" h="2114" extrusionOk="0">
                  <a:moveTo>
                    <a:pt x="1380" y="0"/>
                  </a:moveTo>
                  <a:lnTo>
                    <a:pt x="1113" y="356"/>
                  </a:lnTo>
                  <a:lnTo>
                    <a:pt x="624" y="934"/>
                  </a:lnTo>
                  <a:lnTo>
                    <a:pt x="1" y="1624"/>
                  </a:lnTo>
                  <a:lnTo>
                    <a:pt x="246" y="2113"/>
                  </a:lnTo>
                  <a:lnTo>
                    <a:pt x="268" y="2113"/>
                  </a:lnTo>
                  <a:lnTo>
                    <a:pt x="868" y="1446"/>
                  </a:lnTo>
                  <a:lnTo>
                    <a:pt x="1358" y="868"/>
                  </a:lnTo>
                  <a:lnTo>
                    <a:pt x="1647" y="512"/>
                  </a:lnTo>
                  <a:lnTo>
                    <a:pt x="1580" y="400"/>
                  </a:lnTo>
                  <a:lnTo>
                    <a:pt x="1380" y="0"/>
                  </a:lnTo>
                  <a:close/>
                </a:path>
              </a:pathLst>
            </a:custGeom>
            <a:solidFill>
              <a:srgbClr val="548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53"/>
            <p:cNvSpPr/>
            <p:nvPr/>
          </p:nvSpPr>
          <p:spPr>
            <a:xfrm>
              <a:off x="4506175" y="4346375"/>
              <a:ext cx="53950" cy="56175"/>
            </a:xfrm>
            <a:custGeom>
              <a:avLst/>
              <a:gdLst/>
              <a:ahLst/>
              <a:cxnLst/>
              <a:rect l="l" t="t" r="r" b="b"/>
              <a:pathLst>
                <a:path w="2158" h="2247" extrusionOk="0">
                  <a:moveTo>
                    <a:pt x="1357" y="0"/>
                  </a:moveTo>
                  <a:lnTo>
                    <a:pt x="912" y="556"/>
                  </a:lnTo>
                  <a:lnTo>
                    <a:pt x="0" y="1624"/>
                  </a:lnTo>
                  <a:lnTo>
                    <a:pt x="0" y="1646"/>
                  </a:lnTo>
                  <a:lnTo>
                    <a:pt x="468" y="2024"/>
                  </a:lnTo>
                  <a:lnTo>
                    <a:pt x="757" y="2247"/>
                  </a:lnTo>
                  <a:lnTo>
                    <a:pt x="779" y="2247"/>
                  </a:lnTo>
                  <a:lnTo>
                    <a:pt x="1402" y="1557"/>
                  </a:lnTo>
                  <a:lnTo>
                    <a:pt x="1891" y="979"/>
                  </a:lnTo>
                  <a:lnTo>
                    <a:pt x="2158" y="623"/>
                  </a:lnTo>
                  <a:lnTo>
                    <a:pt x="2069" y="556"/>
                  </a:lnTo>
                  <a:lnTo>
                    <a:pt x="2002" y="490"/>
                  </a:lnTo>
                  <a:lnTo>
                    <a:pt x="1424" y="45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7AA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53"/>
            <p:cNvSpPr/>
            <p:nvPr/>
          </p:nvSpPr>
          <p:spPr>
            <a:xfrm>
              <a:off x="4539525" y="434525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23" y="1"/>
                  </a:moveTo>
                  <a:lnTo>
                    <a:pt x="1" y="23"/>
                  </a:lnTo>
                  <a:lnTo>
                    <a:pt x="23" y="68"/>
                  </a:lnTo>
                  <a:lnTo>
                    <a:pt x="90" y="112"/>
                  </a:lnTo>
                  <a:lnTo>
                    <a:pt x="112" y="134"/>
                  </a:lnTo>
                  <a:lnTo>
                    <a:pt x="134" y="112"/>
                  </a:lnTo>
                  <a:lnTo>
                    <a:pt x="134" y="90"/>
                  </a:lnTo>
                  <a:lnTo>
                    <a:pt x="112" y="68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53"/>
            <p:cNvSpPr/>
            <p:nvPr/>
          </p:nvSpPr>
          <p:spPr>
            <a:xfrm>
              <a:off x="4527850" y="4345250"/>
              <a:ext cx="13375" cy="15600"/>
            </a:xfrm>
            <a:custGeom>
              <a:avLst/>
              <a:gdLst/>
              <a:ahLst/>
              <a:cxnLst/>
              <a:rect l="l" t="t" r="r" b="b"/>
              <a:pathLst>
                <a:path w="535" h="624" extrusionOk="0">
                  <a:moveTo>
                    <a:pt x="468" y="1"/>
                  </a:moveTo>
                  <a:lnTo>
                    <a:pt x="1" y="557"/>
                  </a:lnTo>
                  <a:lnTo>
                    <a:pt x="1" y="579"/>
                  </a:lnTo>
                  <a:lnTo>
                    <a:pt x="23" y="624"/>
                  </a:lnTo>
                  <a:lnTo>
                    <a:pt x="68" y="624"/>
                  </a:lnTo>
                  <a:lnTo>
                    <a:pt x="535" y="68"/>
                  </a:lnTo>
                  <a:lnTo>
                    <a:pt x="535" y="45"/>
                  </a:lnTo>
                  <a:lnTo>
                    <a:pt x="512" y="23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3"/>
            <p:cNvSpPr/>
            <p:nvPr/>
          </p:nvSpPr>
          <p:spPr>
            <a:xfrm>
              <a:off x="4505050" y="4359150"/>
              <a:ext cx="24500" cy="28950"/>
            </a:xfrm>
            <a:custGeom>
              <a:avLst/>
              <a:gdLst/>
              <a:ahLst/>
              <a:cxnLst/>
              <a:rect l="l" t="t" r="r" b="b"/>
              <a:pathLst>
                <a:path w="980" h="1158" extrusionOk="0">
                  <a:moveTo>
                    <a:pt x="913" y="1"/>
                  </a:moveTo>
                  <a:lnTo>
                    <a:pt x="1" y="1091"/>
                  </a:lnTo>
                  <a:lnTo>
                    <a:pt x="1" y="1113"/>
                  </a:lnTo>
                  <a:lnTo>
                    <a:pt x="23" y="1135"/>
                  </a:lnTo>
                  <a:lnTo>
                    <a:pt x="45" y="1157"/>
                  </a:lnTo>
                  <a:lnTo>
                    <a:pt x="68" y="1157"/>
                  </a:lnTo>
                  <a:lnTo>
                    <a:pt x="980" y="68"/>
                  </a:lnTo>
                  <a:lnTo>
                    <a:pt x="980" y="45"/>
                  </a:lnTo>
                  <a:lnTo>
                    <a:pt x="980" y="23"/>
                  </a:lnTo>
                  <a:lnTo>
                    <a:pt x="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3"/>
            <p:cNvSpPr/>
            <p:nvPr/>
          </p:nvSpPr>
          <p:spPr>
            <a:xfrm>
              <a:off x="4505050" y="4336350"/>
              <a:ext cx="69000" cy="79550"/>
            </a:xfrm>
            <a:custGeom>
              <a:avLst/>
              <a:gdLst/>
              <a:ahLst/>
              <a:cxnLst/>
              <a:rect l="l" t="t" r="r" b="b"/>
              <a:pathLst>
                <a:path w="2760" h="3182" extrusionOk="0">
                  <a:moveTo>
                    <a:pt x="2114" y="90"/>
                  </a:moveTo>
                  <a:lnTo>
                    <a:pt x="2203" y="112"/>
                  </a:lnTo>
                  <a:lnTo>
                    <a:pt x="2270" y="157"/>
                  </a:lnTo>
                  <a:lnTo>
                    <a:pt x="2336" y="223"/>
                  </a:lnTo>
                  <a:lnTo>
                    <a:pt x="2470" y="379"/>
                  </a:lnTo>
                  <a:lnTo>
                    <a:pt x="2559" y="512"/>
                  </a:lnTo>
                  <a:lnTo>
                    <a:pt x="2603" y="601"/>
                  </a:lnTo>
                  <a:lnTo>
                    <a:pt x="2648" y="713"/>
                  </a:lnTo>
                  <a:lnTo>
                    <a:pt x="2670" y="802"/>
                  </a:lnTo>
                  <a:lnTo>
                    <a:pt x="2670" y="913"/>
                  </a:lnTo>
                  <a:lnTo>
                    <a:pt x="2626" y="1046"/>
                  </a:lnTo>
                  <a:lnTo>
                    <a:pt x="2537" y="1158"/>
                  </a:lnTo>
                  <a:lnTo>
                    <a:pt x="2381" y="1380"/>
                  </a:lnTo>
                  <a:lnTo>
                    <a:pt x="2381" y="1424"/>
                  </a:lnTo>
                  <a:lnTo>
                    <a:pt x="2403" y="1469"/>
                  </a:lnTo>
                  <a:lnTo>
                    <a:pt x="2381" y="1536"/>
                  </a:lnTo>
                  <a:lnTo>
                    <a:pt x="2336" y="1647"/>
                  </a:lnTo>
                  <a:lnTo>
                    <a:pt x="2158" y="1869"/>
                  </a:lnTo>
                  <a:lnTo>
                    <a:pt x="1869" y="2203"/>
                  </a:lnTo>
                  <a:lnTo>
                    <a:pt x="1224" y="2937"/>
                  </a:lnTo>
                  <a:lnTo>
                    <a:pt x="1135" y="3026"/>
                  </a:lnTo>
                  <a:lnTo>
                    <a:pt x="1069" y="3093"/>
                  </a:lnTo>
                  <a:lnTo>
                    <a:pt x="1024" y="3093"/>
                  </a:lnTo>
                  <a:lnTo>
                    <a:pt x="980" y="3070"/>
                  </a:lnTo>
                  <a:lnTo>
                    <a:pt x="935" y="3004"/>
                  </a:lnTo>
                  <a:lnTo>
                    <a:pt x="624" y="2781"/>
                  </a:lnTo>
                  <a:lnTo>
                    <a:pt x="401" y="2581"/>
                  </a:lnTo>
                  <a:lnTo>
                    <a:pt x="312" y="2470"/>
                  </a:lnTo>
                  <a:lnTo>
                    <a:pt x="223" y="2336"/>
                  </a:lnTo>
                  <a:lnTo>
                    <a:pt x="131" y="2151"/>
                  </a:lnTo>
                  <a:lnTo>
                    <a:pt x="223" y="2225"/>
                  </a:lnTo>
                  <a:lnTo>
                    <a:pt x="490" y="2448"/>
                  </a:lnTo>
                  <a:lnTo>
                    <a:pt x="646" y="2581"/>
                  </a:lnTo>
                  <a:lnTo>
                    <a:pt x="735" y="2648"/>
                  </a:lnTo>
                  <a:lnTo>
                    <a:pt x="824" y="2692"/>
                  </a:lnTo>
                  <a:lnTo>
                    <a:pt x="868" y="2670"/>
                  </a:lnTo>
                  <a:lnTo>
                    <a:pt x="1580" y="1869"/>
                  </a:lnTo>
                  <a:lnTo>
                    <a:pt x="2247" y="1046"/>
                  </a:lnTo>
                  <a:lnTo>
                    <a:pt x="2247" y="1024"/>
                  </a:lnTo>
                  <a:lnTo>
                    <a:pt x="2225" y="1002"/>
                  </a:lnTo>
                  <a:lnTo>
                    <a:pt x="1529" y="453"/>
                  </a:lnTo>
                  <a:lnTo>
                    <a:pt x="1529" y="453"/>
                  </a:lnTo>
                  <a:lnTo>
                    <a:pt x="1625" y="357"/>
                  </a:lnTo>
                  <a:lnTo>
                    <a:pt x="1736" y="246"/>
                  </a:lnTo>
                  <a:lnTo>
                    <a:pt x="1869" y="157"/>
                  </a:lnTo>
                  <a:lnTo>
                    <a:pt x="2025" y="90"/>
                  </a:lnTo>
                  <a:close/>
                  <a:moveTo>
                    <a:pt x="2047" y="1"/>
                  </a:moveTo>
                  <a:lnTo>
                    <a:pt x="1958" y="23"/>
                  </a:lnTo>
                  <a:lnTo>
                    <a:pt x="1869" y="45"/>
                  </a:lnTo>
                  <a:lnTo>
                    <a:pt x="1714" y="157"/>
                  </a:lnTo>
                  <a:lnTo>
                    <a:pt x="1558" y="290"/>
                  </a:lnTo>
                  <a:lnTo>
                    <a:pt x="1447" y="424"/>
                  </a:lnTo>
                  <a:lnTo>
                    <a:pt x="1447" y="446"/>
                  </a:lnTo>
                  <a:lnTo>
                    <a:pt x="1469" y="468"/>
                  </a:lnTo>
                  <a:lnTo>
                    <a:pt x="2157" y="1010"/>
                  </a:lnTo>
                  <a:lnTo>
                    <a:pt x="2157" y="1010"/>
                  </a:lnTo>
                  <a:lnTo>
                    <a:pt x="1691" y="1602"/>
                  </a:lnTo>
                  <a:lnTo>
                    <a:pt x="1180" y="2203"/>
                  </a:lnTo>
                  <a:lnTo>
                    <a:pt x="1046" y="2359"/>
                  </a:lnTo>
                  <a:lnTo>
                    <a:pt x="913" y="2492"/>
                  </a:lnTo>
                  <a:lnTo>
                    <a:pt x="824" y="2559"/>
                  </a:lnTo>
                  <a:lnTo>
                    <a:pt x="779" y="2559"/>
                  </a:lnTo>
                  <a:lnTo>
                    <a:pt x="713" y="2537"/>
                  </a:lnTo>
                  <a:lnTo>
                    <a:pt x="646" y="2492"/>
                  </a:lnTo>
                  <a:lnTo>
                    <a:pt x="424" y="2314"/>
                  </a:lnTo>
                  <a:lnTo>
                    <a:pt x="223" y="2181"/>
                  </a:lnTo>
                  <a:lnTo>
                    <a:pt x="134" y="2114"/>
                  </a:lnTo>
                  <a:lnTo>
                    <a:pt x="68" y="2025"/>
                  </a:lnTo>
                  <a:lnTo>
                    <a:pt x="45" y="2003"/>
                  </a:lnTo>
                  <a:lnTo>
                    <a:pt x="1" y="2003"/>
                  </a:lnTo>
                  <a:lnTo>
                    <a:pt x="1" y="2047"/>
                  </a:lnTo>
                  <a:lnTo>
                    <a:pt x="201" y="2403"/>
                  </a:lnTo>
                  <a:lnTo>
                    <a:pt x="268" y="2514"/>
                  </a:lnTo>
                  <a:lnTo>
                    <a:pt x="335" y="2603"/>
                  </a:lnTo>
                  <a:lnTo>
                    <a:pt x="535" y="2781"/>
                  </a:lnTo>
                  <a:lnTo>
                    <a:pt x="779" y="3004"/>
                  </a:lnTo>
                  <a:lnTo>
                    <a:pt x="935" y="3115"/>
                  </a:lnTo>
                  <a:lnTo>
                    <a:pt x="1091" y="3182"/>
                  </a:lnTo>
                  <a:lnTo>
                    <a:pt x="1113" y="3159"/>
                  </a:lnTo>
                  <a:lnTo>
                    <a:pt x="1469" y="2781"/>
                  </a:lnTo>
                  <a:lnTo>
                    <a:pt x="1825" y="2381"/>
                  </a:lnTo>
                  <a:lnTo>
                    <a:pt x="2514" y="1558"/>
                  </a:lnTo>
                  <a:lnTo>
                    <a:pt x="2492" y="1536"/>
                  </a:lnTo>
                  <a:lnTo>
                    <a:pt x="2492" y="1447"/>
                  </a:lnTo>
                  <a:lnTo>
                    <a:pt x="2492" y="1380"/>
                  </a:lnTo>
                  <a:lnTo>
                    <a:pt x="2537" y="1291"/>
                  </a:lnTo>
                  <a:lnTo>
                    <a:pt x="2581" y="1224"/>
                  </a:lnTo>
                  <a:lnTo>
                    <a:pt x="2692" y="1046"/>
                  </a:lnTo>
                  <a:lnTo>
                    <a:pt x="2737" y="980"/>
                  </a:lnTo>
                  <a:lnTo>
                    <a:pt x="2759" y="891"/>
                  </a:lnTo>
                  <a:lnTo>
                    <a:pt x="2759" y="824"/>
                  </a:lnTo>
                  <a:lnTo>
                    <a:pt x="2737" y="757"/>
                  </a:lnTo>
                  <a:lnTo>
                    <a:pt x="2692" y="601"/>
                  </a:lnTo>
                  <a:lnTo>
                    <a:pt x="2603" y="468"/>
                  </a:lnTo>
                  <a:lnTo>
                    <a:pt x="2514" y="357"/>
                  </a:lnTo>
                  <a:lnTo>
                    <a:pt x="2425" y="223"/>
                  </a:lnTo>
                  <a:lnTo>
                    <a:pt x="2336" y="112"/>
                  </a:lnTo>
                  <a:lnTo>
                    <a:pt x="2270" y="68"/>
                  </a:lnTo>
                  <a:lnTo>
                    <a:pt x="2203" y="45"/>
                  </a:lnTo>
                  <a:lnTo>
                    <a:pt x="2136" y="23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53"/>
            <p:cNvSpPr/>
            <p:nvPr/>
          </p:nvSpPr>
          <p:spPr>
            <a:xfrm>
              <a:off x="4523975" y="4401425"/>
              <a:ext cx="8925" cy="14475"/>
            </a:xfrm>
            <a:custGeom>
              <a:avLst/>
              <a:gdLst/>
              <a:ahLst/>
              <a:cxnLst/>
              <a:rect l="l" t="t" r="r" b="b"/>
              <a:pathLst>
                <a:path w="357" h="579" extrusionOk="0">
                  <a:moveTo>
                    <a:pt x="22" y="0"/>
                  </a:moveTo>
                  <a:lnTo>
                    <a:pt x="0" y="23"/>
                  </a:lnTo>
                  <a:lnTo>
                    <a:pt x="0" y="45"/>
                  </a:lnTo>
                  <a:lnTo>
                    <a:pt x="22" y="67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289" y="534"/>
                  </a:lnTo>
                  <a:lnTo>
                    <a:pt x="312" y="556"/>
                  </a:lnTo>
                  <a:lnTo>
                    <a:pt x="334" y="579"/>
                  </a:lnTo>
                  <a:lnTo>
                    <a:pt x="356" y="556"/>
                  </a:lnTo>
                  <a:lnTo>
                    <a:pt x="356" y="534"/>
                  </a:lnTo>
                  <a:lnTo>
                    <a:pt x="111" y="45"/>
                  </a:lnTo>
                  <a:lnTo>
                    <a:pt x="67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53"/>
            <p:cNvSpPr/>
            <p:nvPr/>
          </p:nvSpPr>
          <p:spPr>
            <a:xfrm>
              <a:off x="4564000" y="4341375"/>
              <a:ext cx="2800" cy="8900"/>
            </a:xfrm>
            <a:custGeom>
              <a:avLst/>
              <a:gdLst/>
              <a:ahLst/>
              <a:cxnLst/>
              <a:rect l="l" t="t" r="r" b="b"/>
              <a:pathLst>
                <a:path w="112" h="356" extrusionOk="0">
                  <a:moveTo>
                    <a:pt x="1" y="0"/>
                  </a:moveTo>
                  <a:lnTo>
                    <a:pt x="1" y="45"/>
                  </a:lnTo>
                  <a:lnTo>
                    <a:pt x="23" y="89"/>
                  </a:lnTo>
                  <a:lnTo>
                    <a:pt x="23" y="156"/>
                  </a:lnTo>
                  <a:lnTo>
                    <a:pt x="1" y="289"/>
                  </a:lnTo>
                  <a:lnTo>
                    <a:pt x="1" y="311"/>
                  </a:lnTo>
                  <a:lnTo>
                    <a:pt x="23" y="334"/>
                  </a:lnTo>
                  <a:lnTo>
                    <a:pt x="45" y="356"/>
                  </a:lnTo>
                  <a:lnTo>
                    <a:pt x="67" y="334"/>
                  </a:lnTo>
                  <a:lnTo>
                    <a:pt x="90" y="245"/>
                  </a:lnTo>
                  <a:lnTo>
                    <a:pt x="112" y="178"/>
                  </a:lnTo>
                  <a:lnTo>
                    <a:pt x="90" y="111"/>
                  </a:lnTo>
                  <a:lnTo>
                    <a:pt x="67" y="22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53"/>
            <p:cNvSpPr/>
            <p:nvPr/>
          </p:nvSpPr>
          <p:spPr>
            <a:xfrm>
              <a:off x="4557325" y="4354700"/>
              <a:ext cx="4475" cy="6150"/>
            </a:xfrm>
            <a:custGeom>
              <a:avLst/>
              <a:gdLst/>
              <a:ahLst/>
              <a:cxnLst/>
              <a:rect l="l" t="t" r="r" b="b"/>
              <a:pathLst>
                <a:path w="179" h="246" extrusionOk="0">
                  <a:moveTo>
                    <a:pt x="134" y="1"/>
                  </a:moveTo>
                  <a:lnTo>
                    <a:pt x="112" y="23"/>
                  </a:lnTo>
                  <a:lnTo>
                    <a:pt x="1" y="179"/>
                  </a:lnTo>
                  <a:lnTo>
                    <a:pt x="1" y="223"/>
                  </a:lnTo>
                  <a:lnTo>
                    <a:pt x="23" y="246"/>
                  </a:lnTo>
                  <a:lnTo>
                    <a:pt x="67" y="246"/>
                  </a:lnTo>
                  <a:lnTo>
                    <a:pt x="179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53"/>
            <p:cNvSpPr/>
            <p:nvPr/>
          </p:nvSpPr>
          <p:spPr>
            <a:xfrm>
              <a:off x="4559550" y="4360825"/>
              <a:ext cx="6700" cy="11700"/>
            </a:xfrm>
            <a:custGeom>
              <a:avLst/>
              <a:gdLst/>
              <a:ahLst/>
              <a:cxnLst/>
              <a:rect l="l" t="t" r="r" b="b"/>
              <a:pathLst>
                <a:path w="268" h="468" extrusionOk="0">
                  <a:moveTo>
                    <a:pt x="23" y="1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201" y="445"/>
                  </a:lnTo>
                  <a:lnTo>
                    <a:pt x="223" y="468"/>
                  </a:lnTo>
                  <a:lnTo>
                    <a:pt x="268" y="468"/>
                  </a:lnTo>
                  <a:lnTo>
                    <a:pt x="268" y="423"/>
                  </a:lnTo>
                  <a:lnTo>
                    <a:pt x="67" y="23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0" name="Google Shape;1500;p53"/>
          <p:cNvGrpSpPr/>
          <p:nvPr/>
        </p:nvGrpSpPr>
        <p:grpSpPr>
          <a:xfrm>
            <a:off x="8210110" y="4466979"/>
            <a:ext cx="249392" cy="264900"/>
            <a:chOff x="3861700" y="5390125"/>
            <a:chExt cx="35600" cy="37825"/>
          </a:xfrm>
        </p:grpSpPr>
        <p:sp>
          <p:nvSpPr>
            <p:cNvPr id="1501" name="Google Shape;1501;p53"/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53"/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53"/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53"/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53"/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53"/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7" name="Google Shape;1507;p53"/>
          <p:cNvGrpSpPr/>
          <p:nvPr/>
        </p:nvGrpSpPr>
        <p:grpSpPr>
          <a:xfrm>
            <a:off x="511058" y="4354960"/>
            <a:ext cx="165057" cy="349023"/>
            <a:chOff x="3422400" y="4860725"/>
            <a:chExt cx="24475" cy="51750"/>
          </a:xfrm>
        </p:grpSpPr>
        <p:sp>
          <p:nvSpPr>
            <p:cNvPr id="1508" name="Google Shape;1508;p53"/>
            <p:cNvSpPr/>
            <p:nvPr/>
          </p:nvSpPr>
          <p:spPr>
            <a:xfrm>
              <a:off x="3423500" y="4863525"/>
              <a:ext cx="22275" cy="47850"/>
            </a:xfrm>
            <a:custGeom>
              <a:avLst/>
              <a:gdLst/>
              <a:ahLst/>
              <a:cxnLst/>
              <a:rect l="l" t="t" r="r" b="b"/>
              <a:pathLst>
                <a:path w="891" h="1914" extrusionOk="0">
                  <a:moveTo>
                    <a:pt x="379" y="0"/>
                  </a:moveTo>
                  <a:lnTo>
                    <a:pt x="379" y="45"/>
                  </a:lnTo>
                  <a:lnTo>
                    <a:pt x="334" y="89"/>
                  </a:lnTo>
                  <a:lnTo>
                    <a:pt x="290" y="111"/>
                  </a:lnTo>
                  <a:lnTo>
                    <a:pt x="223" y="156"/>
                  </a:lnTo>
                  <a:lnTo>
                    <a:pt x="68" y="156"/>
                  </a:lnTo>
                  <a:lnTo>
                    <a:pt x="23" y="134"/>
                  </a:lnTo>
                  <a:lnTo>
                    <a:pt x="1" y="89"/>
                  </a:lnTo>
                  <a:lnTo>
                    <a:pt x="446" y="1869"/>
                  </a:lnTo>
                  <a:lnTo>
                    <a:pt x="557" y="1913"/>
                  </a:lnTo>
                  <a:lnTo>
                    <a:pt x="668" y="1891"/>
                  </a:lnTo>
                  <a:lnTo>
                    <a:pt x="779" y="1846"/>
                  </a:lnTo>
                  <a:lnTo>
                    <a:pt x="891" y="1757"/>
                  </a:lnTo>
                  <a:lnTo>
                    <a:pt x="37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53"/>
            <p:cNvSpPr/>
            <p:nvPr/>
          </p:nvSpPr>
          <p:spPr>
            <a:xfrm>
              <a:off x="3423500" y="4861300"/>
              <a:ext cx="9475" cy="6125"/>
            </a:xfrm>
            <a:custGeom>
              <a:avLst/>
              <a:gdLst/>
              <a:ahLst/>
              <a:cxnLst/>
              <a:rect l="l" t="t" r="r" b="b"/>
              <a:pathLst>
                <a:path w="379" h="245" extrusionOk="0">
                  <a:moveTo>
                    <a:pt x="223" y="0"/>
                  </a:moveTo>
                  <a:lnTo>
                    <a:pt x="156" y="22"/>
                  </a:lnTo>
                  <a:lnTo>
                    <a:pt x="90" y="45"/>
                  </a:lnTo>
                  <a:lnTo>
                    <a:pt x="23" y="89"/>
                  </a:lnTo>
                  <a:lnTo>
                    <a:pt x="1" y="134"/>
                  </a:lnTo>
                  <a:lnTo>
                    <a:pt x="1" y="178"/>
                  </a:lnTo>
                  <a:lnTo>
                    <a:pt x="23" y="223"/>
                  </a:lnTo>
                  <a:lnTo>
                    <a:pt x="68" y="245"/>
                  </a:lnTo>
                  <a:lnTo>
                    <a:pt x="223" y="245"/>
                  </a:lnTo>
                  <a:lnTo>
                    <a:pt x="290" y="200"/>
                  </a:lnTo>
                  <a:lnTo>
                    <a:pt x="334" y="178"/>
                  </a:lnTo>
                  <a:lnTo>
                    <a:pt x="379" y="134"/>
                  </a:lnTo>
                  <a:lnTo>
                    <a:pt x="379" y="89"/>
                  </a:lnTo>
                  <a:lnTo>
                    <a:pt x="379" y="67"/>
                  </a:lnTo>
                  <a:lnTo>
                    <a:pt x="357" y="22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rgbClr val="F4A6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53"/>
            <p:cNvSpPr/>
            <p:nvPr/>
          </p:nvSpPr>
          <p:spPr>
            <a:xfrm>
              <a:off x="3422400" y="4860725"/>
              <a:ext cx="24475" cy="51750"/>
            </a:xfrm>
            <a:custGeom>
              <a:avLst/>
              <a:gdLst/>
              <a:ahLst/>
              <a:cxnLst/>
              <a:rect l="l" t="t" r="r" b="b"/>
              <a:pathLst>
                <a:path w="979" h="2070" extrusionOk="0">
                  <a:moveTo>
                    <a:pt x="312" y="90"/>
                  </a:moveTo>
                  <a:lnTo>
                    <a:pt x="356" y="112"/>
                  </a:lnTo>
                  <a:lnTo>
                    <a:pt x="365" y="117"/>
                  </a:lnTo>
                  <a:lnTo>
                    <a:pt x="365" y="117"/>
                  </a:lnTo>
                  <a:lnTo>
                    <a:pt x="334" y="179"/>
                  </a:lnTo>
                  <a:lnTo>
                    <a:pt x="245" y="223"/>
                  </a:lnTo>
                  <a:lnTo>
                    <a:pt x="200" y="246"/>
                  </a:lnTo>
                  <a:lnTo>
                    <a:pt x="156" y="246"/>
                  </a:lnTo>
                  <a:lnTo>
                    <a:pt x="112" y="223"/>
                  </a:lnTo>
                  <a:lnTo>
                    <a:pt x="89" y="201"/>
                  </a:lnTo>
                  <a:lnTo>
                    <a:pt x="89" y="201"/>
                  </a:lnTo>
                  <a:lnTo>
                    <a:pt x="89" y="179"/>
                  </a:lnTo>
                  <a:lnTo>
                    <a:pt x="134" y="134"/>
                  </a:lnTo>
                  <a:lnTo>
                    <a:pt x="223" y="90"/>
                  </a:lnTo>
                  <a:close/>
                  <a:moveTo>
                    <a:pt x="423" y="223"/>
                  </a:moveTo>
                  <a:lnTo>
                    <a:pt x="534" y="624"/>
                  </a:lnTo>
                  <a:lnTo>
                    <a:pt x="823" y="1625"/>
                  </a:lnTo>
                  <a:lnTo>
                    <a:pt x="868" y="1736"/>
                  </a:lnTo>
                  <a:lnTo>
                    <a:pt x="890" y="1803"/>
                  </a:lnTo>
                  <a:lnTo>
                    <a:pt x="890" y="1869"/>
                  </a:lnTo>
                  <a:lnTo>
                    <a:pt x="868" y="1892"/>
                  </a:lnTo>
                  <a:lnTo>
                    <a:pt x="846" y="1914"/>
                  </a:lnTo>
                  <a:lnTo>
                    <a:pt x="734" y="1958"/>
                  </a:lnTo>
                  <a:lnTo>
                    <a:pt x="601" y="2003"/>
                  </a:lnTo>
                  <a:lnTo>
                    <a:pt x="556" y="2003"/>
                  </a:lnTo>
                  <a:lnTo>
                    <a:pt x="512" y="1981"/>
                  </a:lnTo>
                  <a:lnTo>
                    <a:pt x="512" y="1936"/>
                  </a:lnTo>
                  <a:lnTo>
                    <a:pt x="490" y="1892"/>
                  </a:lnTo>
                  <a:lnTo>
                    <a:pt x="267" y="980"/>
                  </a:lnTo>
                  <a:lnTo>
                    <a:pt x="108" y="281"/>
                  </a:lnTo>
                  <a:lnTo>
                    <a:pt x="134" y="290"/>
                  </a:lnTo>
                  <a:lnTo>
                    <a:pt x="200" y="312"/>
                  </a:lnTo>
                  <a:lnTo>
                    <a:pt x="267" y="312"/>
                  </a:lnTo>
                  <a:lnTo>
                    <a:pt x="334" y="290"/>
                  </a:lnTo>
                  <a:lnTo>
                    <a:pt x="401" y="246"/>
                  </a:lnTo>
                  <a:lnTo>
                    <a:pt x="423" y="223"/>
                  </a:lnTo>
                  <a:close/>
                  <a:moveTo>
                    <a:pt x="200" y="1"/>
                  </a:moveTo>
                  <a:lnTo>
                    <a:pt x="134" y="23"/>
                  </a:lnTo>
                  <a:lnTo>
                    <a:pt x="67" y="45"/>
                  </a:lnTo>
                  <a:lnTo>
                    <a:pt x="23" y="112"/>
                  </a:lnTo>
                  <a:lnTo>
                    <a:pt x="6" y="179"/>
                  </a:lnTo>
                  <a:lnTo>
                    <a:pt x="0" y="179"/>
                  </a:lnTo>
                  <a:lnTo>
                    <a:pt x="0" y="201"/>
                  </a:lnTo>
                  <a:lnTo>
                    <a:pt x="312" y="1447"/>
                  </a:lnTo>
                  <a:lnTo>
                    <a:pt x="356" y="1714"/>
                  </a:lnTo>
                  <a:lnTo>
                    <a:pt x="401" y="1847"/>
                  </a:lnTo>
                  <a:lnTo>
                    <a:pt x="445" y="1958"/>
                  </a:lnTo>
                  <a:lnTo>
                    <a:pt x="490" y="2025"/>
                  </a:lnTo>
                  <a:lnTo>
                    <a:pt x="556" y="2047"/>
                  </a:lnTo>
                  <a:lnTo>
                    <a:pt x="623" y="2070"/>
                  </a:lnTo>
                  <a:lnTo>
                    <a:pt x="712" y="2047"/>
                  </a:lnTo>
                  <a:lnTo>
                    <a:pt x="846" y="1981"/>
                  </a:lnTo>
                  <a:lnTo>
                    <a:pt x="979" y="1914"/>
                  </a:lnTo>
                  <a:lnTo>
                    <a:pt x="979" y="1869"/>
                  </a:lnTo>
                  <a:lnTo>
                    <a:pt x="601" y="579"/>
                  </a:lnTo>
                  <a:lnTo>
                    <a:pt x="534" y="335"/>
                  </a:lnTo>
                  <a:lnTo>
                    <a:pt x="467" y="112"/>
                  </a:lnTo>
                  <a:lnTo>
                    <a:pt x="423" y="45"/>
                  </a:lnTo>
                  <a:lnTo>
                    <a:pt x="3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1" name="Google Shape;1511;p53"/>
          <p:cNvGrpSpPr/>
          <p:nvPr/>
        </p:nvGrpSpPr>
        <p:grpSpPr>
          <a:xfrm rot="10800000">
            <a:off x="1106585" y="466154"/>
            <a:ext cx="249392" cy="264900"/>
            <a:chOff x="3861700" y="5390125"/>
            <a:chExt cx="35600" cy="37825"/>
          </a:xfrm>
        </p:grpSpPr>
        <p:sp>
          <p:nvSpPr>
            <p:cNvPr id="1512" name="Google Shape;1512;p53"/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53"/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53"/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53"/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53"/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53"/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CUSTOM_21_1">
    <p:spTree>
      <p:nvGrpSpPr>
        <p:cNvPr id="1" name="Shape 1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7" name="Google Shape;1567;p55"/>
          <p:cNvSpPr/>
          <p:nvPr/>
        </p:nvSpPr>
        <p:spPr>
          <a:xfrm>
            <a:off x="11720" y="0"/>
            <a:ext cx="9120584" cy="5160644"/>
          </a:xfrm>
          <a:custGeom>
            <a:avLst/>
            <a:gdLst/>
            <a:ahLst/>
            <a:cxnLst/>
            <a:rect l="l" t="t" r="r" b="b"/>
            <a:pathLst>
              <a:path w="12160778" h="6857999" extrusionOk="0">
                <a:moveTo>
                  <a:pt x="11861789" y="0"/>
                </a:moveTo>
                <a:lnTo>
                  <a:pt x="11861789" y="8784"/>
                </a:lnTo>
                <a:lnTo>
                  <a:pt x="11527122" y="8784"/>
                </a:lnTo>
                <a:lnTo>
                  <a:pt x="11527122" y="0"/>
                </a:lnTo>
                <a:lnTo>
                  <a:pt x="11510898" y="0"/>
                </a:lnTo>
                <a:lnTo>
                  <a:pt x="11510898" y="8784"/>
                </a:lnTo>
                <a:lnTo>
                  <a:pt x="11176243" y="8784"/>
                </a:lnTo>
                <a:lnTo>
                  <a:pt x="11176243" y="0"/>
                </a:lnTo>
                <a:lnTo>
                  <a:pt x="11160029" y="0"/>
                </a:lnTo>
                <a:lnTo>
                  <a:pt x="11160029" y="8784"/>
                </a:lnTo>
                <a:lnTo>
                  <a:pt x="10825363" y="8784"/>
                </a:lnTo>
                <a:lnTo>
                  <a:pt x="10825363" y="0"/>
                </a:lnTo>
                <a:lnTo>
                  <a:pt x="10809160" y="0"/>
                </a:lnTo>
                <a:lnTo>
                  <a:pt x="10809160" y="8784"/>
                </a:lnTo>
                <a:lnTo>
                  <a:pt x="10474483" y="8784"/>
                </a:lnTo>
                <a:lnTo>
                  <a:pt x="10474483" y="0"/>
                </a:lnTo>
                <a:lnTo>
                  <a:pt x="10458269" y="0"/>
                </a:lnTo>
                <a:lnTo>
                  <a:pt x="10458269" y="8784"/>
                </a:lnTo>
                <a:lnTo>
                  <a:pt x="10123603" y="8784"/>
                </a:lnTo>
                <a:lnTo>
                  <a:pt x="10123603" y="0"/>
                </a:lnTo>
                <a:lnTo>
                  <a:pt x="10107390" y="0"/>
                </a:lnTo>
                <a:lnTo>
                  <a:pt x="10107390" y="8784"/>
                </a:lnTo>
                <a:lnTo>
                  <a:pt x="9772734" y="8784"/>
                </a:lnTo>
                <a:lnTo>
                  <a:pt x="9772734" y="0"/>
                </a:lnTo>
                <a:lnTo>
                  <a:pt x="9756520" y="0"/>
                </a:lnTo>
                <a:lnTo>
                  <a:pt x="9756520" y="8784"/>
                </a:lnTo>
                <a:lnTo>
                  <a:pt x="9421844" y="8784"/>
                </a:lnTo>
                <a:lnTo>
                  <a:pt x="9421844" y="0"/>
                </a:lnTo>
                <a:lnTo>
                  <a:pt x="9405630" y="0"/>
                </a:lnTo>
                <a:lnTo>
                  <a:pt x="9405630" y="8784"/>
                </a:lnTo>
                <a:lnTo>
                  <a:pt x="9070974" y="8784"/>
                </a:lnTo>
                <a:lnTo>
                  <a:pt x="9070974" y="0"/>
                </a:lnTo>
                <a:lnTo>
                  <a:pt x="9054761" y="0"/>
                </a:lnTo>
                <a:lnTo>
                  <a:pt x="9054761" y="8784"/>
                </a:lnTo>
                <a:lnTo>
                  <a:pt x="8720094" y="8784"/>
                </a:lnTo>
                <a:lnTo>
                  <a:pt x="8720094" y="0"/>
                </a:lnTo>
                <a:lnTo>
                  <a:pt x="8703881" y="0"/>
                </a:lnTo>
                <a:lnTo>
                  <a:pt x="8703881" y="8784"/>
                </a:lnTo>
                <a:lnTo>
                  <a:pt x="8369204" y="8784"/>
                </a:lnTo>
                <a:lnTo>
                  <a:pt x="8369204" y="0"/>
                </a:lnTo>
                <a:lnTo>
                  <a:pt x="8352990" y="0"/>
                </a:lnTo>
                <a:lnTo>
                  <a:pt x="8352990" y="8784"/>
                </a:lnTo>
                <a:lnTo>
                  <a:pt x="8018335" y="8784"/>
                </a:lnTo>
                <a:lnTo>
                  <a:pt x="8018335" y="0"/>
                </a:lnTo>
                <a:lnTo>
                  <a:pt x="8002121" y="0"/>
                </a:lnTo>
                <a:lnTo>
                  <a:pt x="8002121" y="8784"/>
                </a:lnTo>
                <a:lnTo>
                  <a:pt x="7667444" y="8784"/>
                </a:lnTo>
                <a:lnTo>
                  <a:pt x="7667444" y="0"/>
                </a:lnTo>
                <a:lnTo>
                  <a:pt x="7651231" y="0"/>
                </a:lnTo>
                <a:lnTo>
                  <a:pt x="7651231" y="8784"/>
                </a:lnTo>
                <a:lnTo>
                  <a:pt x="7316575" y="8784"/>
                </a:lnTo>
                <a:lnTo>
                  <a:pt x="7316575" y="0"/>
                </a:lnTo>
                <a:lnTo>
                  <a:pt x="7300361" y="0"/>
                </a:lnTo>
                <a:lnTo>
                  <a:pt x="7300361" y="8784"/>
                </a:lnTo>
                <a:lnTo>
                  <a:pt x="6965695" y="8784"/>
                </a:lnTo>
                <a:lnTo>
                  <a:pt x="6965695" y="0"/>
                </a:lnTo>
                <a:lnTo>
                  <a:pt x="6949482" y="0"/>
                </a:lnTo>
                <a:lnTo>
                  <a:pt x="6949482" y="8784"/>
                </a:lnTo>
                <a:lnTo>
                  <a:pt x="6614805" y="8784"/>
                </a:lnTo>
                <a:lnTo>
                  <a:pt x="6614805" y="0"/>
                </a:lnTo>
                <a:lnTo>
                  <a:pt x="6598602" y="0"/>
                </a:lnTo>
                <a:lnTo>
                  <a:pt x="6598602" y="8784"/>
                </a:lnTo>
                <a:lnTo>
                  <a:pt x="6263936" y="8784"/>
                </a:lnTo>
                <a:lnTo>
                  <a:pt x="6263936" y="0"/>
                </a:lnTo>
                <a:lnTo>
                  <a:pt x="6247722" y="0"/>
                </a:lnTo>
                <a:lnTo>
                  <a:pt x="6247722" y="8784"/>
                </a:lnTo>
                <a:lnTo>
                  <a:pt x="5913056" y="8784"/>
                </a:lnTo>
                <a:lnTo>
                  <a:pt x="5913056" y="0"/>
                </a:lnTo>
                <a:lnTo>
                  <a:pt x="5896842" y="0"/>
                </a:lnTo>
                <a:lnTo>
                  <a:pt x="5896842" y="8784"/>
                </a:lnTo>
                <a:lnTo>
                  <a:pt x="5562176" y="8784"/>
                </a:lnTo>
                <a:lnTo>
                  <a:pt x="5562176" y="0"/>
                </a:lnTo>
                <a:lnTo>
                  <a:pt x="5545973" y="0"/>
                </a:lnTo>
                <a:lnTo>
                  <a:pt x="5545973" y="8784"/>
                </a:lnTo>
                <a:lnTo>
                  <a:pt x="5211307" y="8784"/>
                </a:lnTo>
                <a:lnTo>
                  <a:pt x="5211307" y="0"/>
                </a:lnTo>
                <a:lnTo>
                  <a:pt x="5195083" y="0"/>
                </a:lnTo>
                <a:lnTo>
                  <a:pt x="5195083" y="8784"/>
                </a:lnTo>
                <a:lnTo>
                  <a:pt x="4860416" y="8784"/>
                </a:lnTo>
                <a:lnTo>
                  <a:pt x="4860416" y="0"/>
                </a:lnTo>
                <a:lnTo>
                  <a:pt x="4844203" y="0"/>
                </a:lnTo>
                <a:lnTo>
                  <a:pt x="4844203" y="8784"/>
                </a:lnTo>
                <a:lnTo>
                  <a:pt x="4509547" y="8784"/>
                </a:lnTo>
                <a:lnTo>
                  <a:pt x="4509547" y="0"/>
                </a:lnTo>
                <a:lnTo>
                  <a:pt x="4493333" y="0"/>
                </a:lnTo>
                <a:lnTo>
                  <a:pt x="4493333" y="8784"/>
                </a:lnTo>
                <a:lnTo>
                  <a:pt x="4158667" y="8784"/>
                </a:lnTo>
                <a:lnTo>
                  <a:pt x="4158667" y="0"/>
                </a:lnTo>
                <a:lnTo>
                  <a:pt x="4142443" y="0"/>
                </a:lnTo>
                <a:lnTo>
                  <a:pt x="4142443" y="8784"/>
                </a:lnTo>
                <a:lnTo>
                  <a:pt x="3807777" y="8784"/>
                </a:lnTo>
                <a:lnTo>
                  <a:pt x="3807777" y="0"/>
                </a:lnTo>
                <a:lnTo>
                  <a:pt x="3791574" y="0"/>
                </a:lnTo>
                <a:lnTo>
                  <a:pt x="3791574" y="8784"/>
                </a:lnTo>
                <a:lnTo>
                  <a:pt x="3456908" y="8784"/>
                </a:lnTo>
                <a:lnTo>
                  <a:pt x="3456908" y="0"/>
                </a:lnTo>
                <a:lnTo>
                  <a:pt x="3440683" y="0"/>
                </a:lnTo>
                <a:lnTo>
                  <a:pt x="3440683" y="8784"/>
                </a:lnTo>
                <a:lnTo>
                  <a:pt x="3106028" y="8784"/>
                </a:lnTo>
                <a:lnTo>
                  <a:pt x="3106028" y="0"/>
                </a:lnTo>
                <a:lnTo>
                  <a:pt x="3089814" y="0"/>
                </a:lnTo>
                <a:lnTo>
                  <a:pt x="3089814" y="8784"/>
                </a:lnTo>
                <a:lnTo>
                  <a:pt x="2755148" y="8784"/>
                </a:lnTo>
                <a:lnTo>
                  <a:pt x="2755148" y="0"/>
                </a:lnTo>
                <a:lnTo>
                  <a:pt x="2738934" y="0"/>
                </a:lnTo>
                <a:lnTo>
                  <a:pt x="2738934" y="8784"/>
                </a:lnTo>
                <a:lnTo>
                  <a:pt x="2404268" y="8784"/>
                </a:lnTo>
                <a:lnTo>
                  <a:pt x="2404268" y="0"/>
                </a:lnTo>
                <a:lnTo>
                  <a:pt x="2388055" y="0"/>
                </a:lnTo>
                <a:lnTo>
                  <a:pt x="2388055" y="8784"/>
                </a:lnTo>
                <a:lnTo>
                  <a:pt x="2053388" y="8784"/>
                </a:lnTo>
                <a:lnTo>
                  <a:pt x="2053388" y="0"/>
                </a:lnTo>
                <a:lnTo>
                  <a:pt x="2037175" y="0"/>
                </a:lnTo>
                <a:lnTo>
                  <a:pt x="2037175" y="8784"/>
                </a:lnTo>
                <a:lnTo>
                  <a:pt x="1702509" y="8784"/>
                </a:lnTo>
                <a:lnTo>
                  <a:pt x="1702509" y="0"/>
                </a:lnTo>
                <a:lnTo>
                  <a:pt x="1686295" y="0"/>
                </a:lnTo>
                <a:lnTo>
                  <a:pt x="1686295" y="8784"/>
                </a:lnTo>
                <a:lnTo>
                  <a:pt x="1351629" y="8784"/>
                </a:lnTo>
                <a:lnTo>
                  <a:pt x="1351629" y="0"/>
                </a:lnTo>
                <a:lnTo>
                  <a:pt x="1335415" y="0"/>
                </a:lnTo>
                <a:lnTo>
                  <a:pt x="1335415" y="8784"/>
                </a:lnTo>
                <a:lnTo>
                  <a:pt x="1000749" y="8784"/>
                </a:lnTo>
                <a:lnTo>
                  <a:pt x="1000749" y="0"/>
                </a:lnTo>
                <a:lnTo>
                  <a:pt x="984535" y="0"/>
                </a:lnTo>
                <a:lnTo>
                  <a:pt x="984535" y="8784"/>
                </a:lnTo>
                <a:lnTo>
                  <a:pt x="649880" y="8784"/>
                </a:lnTo>
                <a:lnTo>
                  <a:pt x="649880" y="0"/>
                </a:lnTo>
                <a:lnTo>
                  <a:pt x="633655" y="0"/>
                </a:lnTo>
                <a:lnTo>
                  <a:pt x="633655" y="8784"/>
                </a:lnTo>
                <a:lnTo>
                  <a:pt x="299000" y="8784"/>
                </a:lnTo>
                <a:lnTo>
                  <a:pt x="299000" y="0"/>
                </a:lnTo>
                <a:lnTo>
                  <a:pt x="282776" y="0"/>
                </a:lnTo>
                <a:lnTo>
                  <a:pt x="282776" y="8784"/>
                </a:lnTo>
                <a:lnTo>
                  <a:pt x="0" y="8784"/>
                </a:lnTo>
                <a:lnTo>
                  <a:pt x="0" y="22489"/>
                </a:lnTo>
                <a:lnTo>
                  <a:pt x="282776" y="22489"/>
                </a:lnTo>
                <a:lnTo>
                  <a:pt x="282776" y="305593"/>
                </a:lnTo>
                <a:lnTo>
                  <a:pt x="0" y="305593"/>
                </a:lnTo>
                <a:lnTo>
                  <a:pt x="0" y="319309"/>
                </a:lnTo>
                <a:lnTo>
                  <a:pt x="282776" y="319309"/>
                </a:lnTo>
                <a:lnTo>
                  <a:pt x="282776" y="602413"/>
                </a:lnTo>
                <a:lnTo>
                  <a:pt x="0" y="602413"/>
                </a:lnTo>
                <a:lnTo>
                  <a:pt x="0" y="616129"/>
                </a:lnTo>
                <a:lnTo>
                  <a:pt x="282776" y="616129"/>
                </a:lnTo>
                <a:lnTo>
                  <a:pt x="282776" y="899223"/>
                </a:lnTo>
                <a:lnTo>
                  <a:pt x="0" y="899223"/>
                </a:lnTo>
                <a:lnTo>
                  <a:pt x="0" y="912939"/>
                </a:lnTo>
                <a:lnTo>
                  <a:pt x="282776" y="912939"/>
                </a:lnTo>
                <a:lnTo>
                  <a:pt x="282776" y="1196033"/>
                </a:lnTo>
                <a:lnTo>
                  <a:pt x="0" y="1196033"/>
                </a:lnTo>
                <a:lnTo>
                  <a:pt x="0" y="1209749"/>
                </a:lnTo>
                <a:lnTo>
                  <a:pt x="282776" y="1209749"/>
                </a:lnTo>
                <a:lnTo>
                  <a:pt x="282776" y="1492853"/>
                </a:lnTo>
                <a:lnTo>
                  <a:pt x="0" y="1492853"/>
                </a:lnTo>
                <a:lnTo>
                  <a:pt x="0" y="1506569"/>
                </a:lnTo>
                <a:lnTo>
                  <a:pt x="282776" y="1506569"/>
                </a:lnTo>
                <a:lnTo>
                  <a:pt x="282776" y="1789662"/>
                </a:lnTo>
                <a:lnTo>
                  <a:pt x="0" y="1789662"/>
                </a:lnTo>
                <a:lnTo>
                  <a:pt x="0" y="1803378"/>
                </a:lnTo>
                <a:lnTo>
                  <a:pt x="282776" y="1803378"/>
                </a:lnTo>
                <a:lnTo>
                  <a:pt x="282776" y="2086472"/>
                </a:lnTo>
                <a:lnTo>
                  <a:pt x="0" y="2086472"/>
                </a:lnTo>
                <a:lnTo>
                  <a:pt x="0" y="2100188"/>
                </a:lnTo>
                <a:lnTo>
                  <a:pt x="282776" y="2100188"/>
                </a:lnTo>
                <a:lnTo>
                  <a:pt x="282776" y="2383292"/>
                </a:lnTo>
                <a:lnTo>
                  <a:pt x="0" y="2383292"/>
                </a:lnTo>
                <a:lnTo>
                  <a:pt x="0" y="2397008"/>
                </a:lnTo>
                <a:lnTo>
                  <a:pt x="282776" y="2397008"/>
                </a:lnTo>
                <a:lnTo>
                  <a:pt x="282776" y="2680112"/>
                </a:lnTo>
                <a:lnTo>
                  <a:pt x="0" y="2680112"/>
                </a:lnTo>
                <a:lnTo>
                  <a:pt x="0" y="2693828"/>
                </a:lnTo>
                <a:lnTo>
                  <a:pt x="282776" y="2693828"/>
                </a:lnTo>
                <a:lnTo>
                  <a:pt x="282776" y="2976922"/>
                </a:lnTo>
                <a:lnTo>
                  <a:pt x="0" y="2976922"/>
                </a:lnTo>
                <a:lnTo>
                  <a:pt x="0" y="2990638"/>
                </a:lnTo>
                <a:lnTo>
                  <a:pt x="282776" y="2990638"/>
                </a:lnTo>
                <a:lnTo>
                  <a:pt x="282776" y="3273742"/>
                </a:lnTo>
                <a:lnTo>
                  <a:pt x="0" y="3273742"/>
                </a:lnTo>
                <a:lnTo>
                  <a:pt x="0" y="3287447"/>
                </a:lnTo>
                <a:lnTo>
                  <a:pt x="282776" y="3287447"/>
                </a:lnTo>
                <a:lnTo>
                  <a:pt x="282776" y="3570541"/>
                </a:lnTo>
                <a:lnTo>
                  <a:pt x="0" y="3570541"/>
                </a:lnTo>
                <a:lnTo>
                  <a:pt x="0" y="3584257"/>
                </a:lnTo>
                <a:lnTo>
                  <a:pt x="282776" y="3584257"/>
                </a:lnTo>
                <a:lnTo>
                  <a:pt x="282776" y="3867361"/>
                </a:lnTo>
                <a:lnTo>
                  <a:pt x="0" y="3867361"/>
                </a:lnTo>
                <a:lnTo>
                  <a:pt x="0" y="3881088"/>
                </a:lnTo>
                <a:lnTo>
                  <a:pt x="282776" y="3881088"/>
                </a:lnTo>
                <a:lnTo>
                  <a:pt x="282776" y="4164171"/>
                </a:lnTo>
                <a:lnTo>
                  <a:pt x="0" y="4164171"/>
                </a:lnTo>
                <a:lnTo>
                  <a:pt x="0" y="4177897"/>
                </a:lnTo>
                <a:lnTo>
                  <a:pt x="282776" y="4177897"/>
                </a:lnTo>
                <a:lnTo>
                  <a:pt x="282776" y="4460991"/>
                </a:lnTo>
                <a:lnTo>
                  <a:pt x="0" y="4460991"/>
                </a:lnTo>
                <a:lnTo>
                  <a:pt x="0" y="4474707"/>
                </a:lnTo>
                <a:lnTo>
                  <a:pt x="282776" y="4474707"/>
                </a:lnTo>
                <a:lnTo>
                  <a:pt x="282776" y="4757811"/>
                </a:lnTo>
                <a:lnTo>
                  <a:pt x="0" y="4757811"/>
                </a:lnTo>
                <a:lnTo>
                  <a:pt x="0" y="4771527"/>
                </a:lnTo>
                <a:lnTo>
                  <a:pt x="282776" y="4771527"/>
                </a:lnTo>
                <a:lnTo>
                  <a:pt x="282776" y="5054610"/>
                </a:lnTo>
                <a:lnTo>
                  <a:pt x="0" y="5054610"/>
                </a:lnTo>
                <a:lnTo>
                  <a:pt x="0" y="5068337"/>
                </a:lnTo>
                <a:lnTo>
                  <a:pt x="282776" y="5068337"/>
                </a:lnTo>
                <a:lnTo>
                  <a:pt x="282776" y="5351441"/>
                </a:lnTo>
                <a:lnTo>
                  <a:pt x="0" y="5351441"/>
                </a:lnTo>
                <a:lnTo>
                  <a:pt x="0" y="5365157"/>
                </a:lnTo>
                <a:lnTo>
                  <a:pt x="282776" y="5365157"/>
                </a:lnTo>
                <a:lnTo>
                  <a:pt x="282776" y="5648250"/>
                </a:lnTo>
                <a:lnTo>
                  <a:pt x="0" y="5648250"/>
                </a:lnTo>
                <a:lnTo>
                  <a:pt x="0" y="5661966"/>
                </a:lnTo>
                <a:lnTo>
                  <a:pt x="282776" y="5661966"/>
                </a:lnTo>
                <a:lnTo>
                  <a:pt x="282776" y="5945060"/>
                </a:lnTo>
                <a:lnTo>
                  <a:pt x="0" y="5945060"/>
                </a:lnTo>
                <a:lnTo>
                  <a:pt x="0" y="5958776"/>
                </a:lnTo>
                <a:lnTo>
                  <a:pt x="282776" y="5958776"/>
                </a:lnTo>
                <a:lnTo>
                  <a:pt x="282776" y="6241880"/>
                </a:lnTo>
                <a:lnTo>
                  <a:pt x="0" y="6241880"/>
                </a:lnTo>
                <a:lnTo>
                  <a:pt x="0" y="6255596"/>
                </a:lnTo>
                <a:lnTo>
                  <a:pt x="282776" y="6255596"/>
                </a:lnTo>
                <a:lnTo>
                  <a:pt x="282776" y="6538690"/>
                </a:lnTo>
                <a:lnTo>
                  <a:pt x="0" y="6538690"/>
                </a:lnTo>
                <a:lnTo>
                  <a:pt x="0" y="6552406"/>
                </a:lnTo>
                <a:lnTo>
                  <a:pt x="282776" y="6552406"/>
                </a:lnTo>
                <a:lnTo>
                  <a:pt x="282776" y="6835499"/>
                </a:lnTo>
                <a:lnTo>
                  <a:pt x="0" y="6835499"/>
                </a:lnTo>
                <a:lnTo>
                  <a:pt x="0" y="6849215"/>
                </a:lnTo>
                <a:lnTo>
                  <a:pt x="282776" y="6849215"/>
                </a:lnTo>
                <a:lnTo>
                  <a:pt x="282776" y="6857999"/>
                </a:lnTo>
                <a:lnTo>
                  <a:pt x="299000" y="6857999"/>
                </a:lnTo>
                <a:lnTo>
                  <a:pt x="299000" y="6849215"/>
                </a:lnTo>
                <a:lnTo>
                  <a:pt x="633655" y="6849215"/>
                </a:lnTo>
                <a:lnTo>
                  <a:pt x="633655" y="6857999"/>
                </a:lnTo>
                <a:lnTo>
                  <a:pt x="649880" y="6857999"/>
                </a:lnTo>
                <a:lnTo>
                  <a:pt x="649880" y="6849215"/>
                </a:lnTo>
                <a:lnTo>
                  <a:pt x="984535" y="6849215"/>
                </a:lnTo>
                <a:lnTo>
                  <a:pt x="984535" y="6857999"/>
                </a:lnTo>
                <a:lnTo>
                  <a:pt x="1000749" y="6857999"/>
                </a:lnTo>
                <a:lnTo>
                  <a:pt x="1000749" y="6849215"/>
                </a:lnTo>
                <a:lnTo>
                  <a:pt x="1335415" y="6849215"/>
                </a:lnTo>
                <a:lnTo>
                  <a:pt x="1335415" y="6857999"/>
                </a:lnTo>
                <a:lnTo>
                  <a:pt x="1351629" y="6857999"/>
                </a:lnTo>
                <a:lnTo>
                  <a:pt x="1351629" y="6849215"/>
                </a:lnTo>
                <a:lnTo>
                  <a:pt x="1686295" y="6849215"/>
                </a:lnTo>
                <a:lnTo>
                  <a:pt x="1686295" y="6857999"/>
                </a:lnTo>
                <a:lnTo>
                  <a:pt x="1702509" y="6857999"/>
                </a:lnTo>
                <a:lnTo>
                  <a:pt x="1702509" y="6849215"/>
                </a:lnTo>
                <a:lnTo>
                  <a:pt x="2037175" y="6849215"/>
                </a:lnTo>
                <a:lnTo>
                  <a:pt x="2037175" y="6857999"/>
                </a:lnTo>
                <a:lnTo>
                  <a:pt x="2053388" y="6857999"/>
                </a:lnTo>
                <a:lnTo>
                  <a:pt x="2053388" y="6849215"/>
                </a:lnTo>
                <a:lnTo>
                  <a:pt x="2388055" y="6849215"/>
                </a:lnTo>
                <a:lnTo>
                  <a:pt x="2388055" y="6857999"/>
                </a:lnTo>
                <a:lnTo>
                  <a:pt x="2404268" y="6857999"/>
                </a:lnTo>
                <a:lnTo>
                  <a:pt x="2404268" y="6849215"/>
                </a:lnTo>
                <a:lnTo>
                  <a:pt x="2738934" y="6849215"/>
                </a:lnTo>
                <a:lnTo>
                  <a:pt x="2738934" y="6857999"/>
                </a:lnTo>
                <a:lnTo>
                  <a:pt x="2755148" y="6857999"/>
                </a:lnTo>
                <a:lnTo>
                  <a:pt x="2755148" y="6849215"/>
                </a:lnTo>
                <a:lnTo>
                  <a:pt x="3089814" y="6849215"/>
                </a:lnTo>
                <a:lnTo>
                  <a:pt x="3089814" y="6857999"/>
                </a:lnTo>
                <a:lnTo>
                  <a:pt x="3106028" y="6857999"/>
                </a:lnTo>
                <a:lnTo>
                  <a:pt x="3106028" y="6849215"/>
                </a:lnTo>
                <a:lnTo>
                  <a:pt x="3440683" y="6849215"/>
                </a:lnTo>
                <a:lnTo>
                  <a:pt x="3440683" y="6857999"/>
                </a:lnTo>
                <a:lnTo>
                  <a:pt x="3456908" y="6857999"/>
                </a:lnTo>
                <a:lnTo>
                  <a:pt x="3456908" y="6849215"/>
                </a:lnTo>
                <a:lnTo>
                  <a:pt x="3791574" y="6849215"/>
                </a:lnTo>
                <a:lnTo>
                  <a:pt x="3791574" y="6857999"/>
                </a:lnTo>
                <a:lnTo>
                  <a:pt x="3807777" y="6857999"/>
                </a:lnTo>
                <a:lnTo>
                  <a:pt x="3807777" y="6849215"/>
                </a:lnTo>
                <a:lnTo>
                  <a:pt x="4142443" y="6849215"/>
                </a:lnTo>
                <a:lnTo>
                  <a:pt x="4142443" y="6857999"/>
                </a:lnTo>
                <a:lnTo>
                  <a:pt x="4158667" y="6857999"/>
                </a:lnTo>
                <a:lnTo>
                  <a:pt x="4158667" y="6849215"/>
                </a:lnTo>
                <a:lnTo>
                  <a:pt x="4493333" y="6849215"/>
                </a:lnTo>
                <a:lnTo>
                  <a:pt x="4493333" y="6857999"/>
                </a:lnTo>
                <a:lnTo>
                  <a:pt x="4509547" y="6857999"/>
                </a:lnTo>
                <a:lnTo>
                  <a:pt x="4509547" y="6849215"/>
                </a:lnTo>
                <a:lnTo>
                  <a:pt x="4844203" y="6849215"/>
                </a:lnTo>
                <a:lnTo>
                  <a:pt x="4844203" y="6857999"/>
                </a:lnTo>
                <a:lnTo>
                  <a:pt x="4860416" y="6857999"/>
                </a:lnTo>
                <a:lnTo>
                  <a:pt x="4860416" y="6849215"/>
                </a:lnTo>
                <a:lnTo>
                  <a:pt x="5195083" y="6849215"/>
                </a:lnTo>
                <a:lnTo>
                  <a:pt x="5195083" y="6857999"/>
                </a:lnTo>
                <a:lnTo>
                  <a:pt x="5211307" y="6857999"/>
                </a:lnTo>
                <a:lnTo>
                  <a:pt x="5211307" y="6849215"/>
                </a:lnTo>
                <a:lnTo>
                  <a:pt x="5545973" y="6849215"/>
                </a:lnTo>
                <a:lnTo>
                  <a:pt x="5545973" y="6857999"/>
                </a:lnTo>
                <a:lnTo>
                  <a:pt x="5562176" y="6857999"/>
                </a:lnTo>
                <a:lnTo>
                  <a:pt x="5562176" y="6849215"/>
                </a:lnTo>
                <a:lnTo>
                  <a:pt x="5896842" y="6849215"/>
                </a:lnTo>
                <a:lnTo>
                  <a:pt x="5896842" y="6857999"/>
                </a:lnTo>
                <a:lnTo>
                  <a:pt x="5913056" y="6857999"/>
                </a:lnTo>
                <a:lnTo>
                  <a:pt x="5913056" y="6849215"/>
                </a:lnTo>
                <a:lnTo>
                  <a:pt x="6247722" y="6849215"/>
                </a:lnTo>
                <a:lnTo>
                  <a:pt x="6247722" y="6857999"/>
                </a:lnTo>
                <a:lnTo>
                  <a:pt x="6263936" y="6857999"/>
                </a:lnTo>
                <a:lnTo>
                  <a:pt x="6263936" y="6849215"/>
                </a:lnTo>
                <a:lnTo>
                  <a:pt x="6598602" y="6849215"/>
                </a:lnTo>
                <a:lnTo>
                  <a:pt x="6598602" y="6857999"/>
                </a:lnTo>
                <a:lnTo>
                  <a:pt x="6614805" y="6857999"/>
                </a:lnTo>
                <a:lnTo>
                  <a:pt x="6614805" y="6849215"/>
                </a:lnTo>
                <a:lnTo>
                  <a:pt x="6949482" y="6849215"/>
                </a:lnTo>
                <a:lnTo>
                  <a:pt x="6949482" y="6857999"/>
                </a:lnTo>
                <a:lnTo>
                  <a:pt x="6965695" y="6857999"/>
                </a:lnTo>
                <a:lnTo>
                  <a:pt x="6965695" y="6849215"/>
                </a:lnTo>
                <a:lnTo>
                  <a:pt x="7300361" y="6849215"/>
                </a:lnTo>
                <a:lnTo>
                  <a:pt x="7300361" y="6857999"/>
                </a:lnTo>
                <a:lnTo>
                  <a:pt x="7316575" y="6857999"/>
                </a:lnTo>
                <a:lnTo>
                  <a:pt x="7316575" y="6849215"/>
                </a:lnTo>
                <a:lnTo>
                  <a:pt x="7651231" y="6849215"/>
                </a:lnTo>
                <a:lnTo>
                  <a:pt x="7651231" y="6857999"/>
                </a:lnTo>
                <a:lnTo>
                  <a:pt x="7667444" y="6857999"/>
                </a:lnTo>
                <a:lnTo>
                  <a:pt x="7667444" y="6849215"/>
                </a:lnTo>
                <a:lnTo>
                  <a:pt x="8002121" y="6849215"/>
                </a:lnTo>
                <a:lnTo>
                  <a:pt x="8002121" y="6857999"/>
                </a:lnTo>
                <a:lnTo>
                  <a:pt x="8018335" y="6857999"/>
                </a:lnTo>
                <a:lnTo>
                  <a:pt x="8018335" y="6849215"/>
                </a:lnTo>
                <a:lnTo>
                  <a:pt x="8352990" y="6849215"/>
                </a:lnTo>
                <a:lnTo>
                  <a:pt x="8352990" y="6857999"/>
                </a:lnTo>
                <a:lnTo>
                  <a:pt x="8369204" y="6857999"/>
                </a:lnTo>
                <a:lnTo>
                  <a:pt x="8369204" y="6849215"/>
                </a:lnTo>
                <a:lnTo>
                  <a:pt x="8703881" y="6849215"/>
                </a:lnTo>
                <a:lnTo>
                  <a:pt x="8703881" y="6857999"/>
                </a:lnTo>
                <a:lnTo>
                  <a:pt x="8720094" y="6857999"/>
                </a:lnTo>
                <a:lnTo>
                  <a:pt x="8720094" y="6849215"/>
                </a:lnTo>
                <a:lnTo>
                  <a:pt x="9054761" y="6849215"/>
                </a:lnTo>
                <a:lnTo>
                  <a:pt x="9054761" y="6857999"/>
                </a:lnTo>
                <a:lnTo>
                  <a:pt x="9070974" y="6857999"/>
                </a:lnTo>
                <a:lnTo>
                  <a:pt x="9070974" y="6849215"/>
                </a:lnTo>
                <a:lnTo>
                  <a:pt x="9405630" y="6849215"/>
                </a:lnTo>
                <a:lnTo>
                  <a:pt x="9405630" y="6857999"/>
                </a:lnTo>
                <a:lnTo>
                  <a:pt x="9421844" y="6857999"/>
                </a:lnTo>
                <a:lnTo>
                  <a:pt x="9421844" y="6849215"/>
                </a:lnTo>
                <a:lnTo>
                  <a:pt x="9756520" y="6849215"/>
                </a:lnTo>
                <a:lnTo>
                  <a:pt x="9756520" y="6857999"/>
                </a:lnTo>
                <a:lnTo>
                  <a:pt x="9772734" y="6857999"/>
                </a:lnTo>
                <a:lnTo>
                  <a:pt x="9772734" y="6849215"/>
                </a:lnTo>
                <a:lnTo>
                  <a:pt x="10107390" y="6849215"/>
                </a:lnTo>
                <a:lnTo>
                  <a:pt x="10107390" y="6857999"/>
                </a:lnTo>
                <a:lnTo>
                  <a:pt x="10123603" y="6857999"/>
                </a:lnTo>
                <a:lnTo>
                  <a:pt x="10123603" y="6849215"/>
                </a:lnTo>
                <a:lnTo>
                  <a:pt x="10458269" y="6849215"/>
                </a:lnTo>
                <a:lnTo>
                  <a:pt x="10458269" y="6857999"/>
                </a:lnTo>
                <a:lnTo>
                  <a:pt x="10474483" y="6857999"/>
                </a:lnTo>
                <a:lnTo>
                  <a:pt x="10474483" y="6849215"/>
                </a:lnTo>
                <a:lnTo>
                  <a:pt x="10809160" y="6849215"/>
                </a:lnTo>
                <a:lnTo>
                  <a:pt x="10809160" y="6857999"/>
                </a:lnTo>
                <a:lnTo>
                  <a:pt x="10825363" y="6857999"/>
                </a:lnTo>
                <a:lnTo>
                  <a:pt x="10825363" y="6849215"/>
                </a:lnTo>
                <a:lnTo>
                  <a:pt x="11160029" y="6849215"/>
                </a:lnTo>
                <a:lnTo>
                  <a:pt x="11160029" y="6857999"/>
                </a:lnTo>
                <a:lnTo>
                  <a:pt x="11176243" y="6857999"/>
                </a:lnTo>
                <a:lnTo>
                  <a:pt x="11176243" y="6849215"/>
                </a:lnTo>
                <a:lnTo>
                  <a:pt x="11510898" y="6849215"/>
                </a:lnTo>
                <a:lnTo>
                  <a:pt x="11510898" y="6857999"/>
                </a:lnTo>
                <a:lnTo>
                  <a:pt x="11527122" y="6857999"/>
                </a:lnTo>
                <a:lnTo>
                  <a:pt x="11527122" y="6849215"/>
                </a:lnTo>
                <a:lnTo>
                  <a:pt x="11861789" y="6849215"/>
                </a:lnTo>
                <a:lnTo>
                  <a:pt x="11861789" y="6857999"/>
                </a:lnTo>
                <a:lnTo>
                  <a:pt x="11878002" y="6857999"/>
                </a:lnTo>
                <a:lnTo>
                  <a:pt x="11878002" y="6849215"/>
                </a:lnTo>
                <a:lnTo>
                  <a:pt x="12160778" y="6849215"/>
                </a:lnTo>
                <a:lnTo>
                  <a:pt x="12160778" y="6835499"/>
                </a:lnTo>
                <a:lnTo>
                  <a:pt x="11878002" y="6835499"/>
                </a:lnTo>
                <a:lnTo>
                  <a:pt x="11878002" y="6552406"/>
                </a:lnTo>
                <a:lnTo>
                  <a:pt x="12160778" y="6552406"/>
                </a:lnTo>
                <a:lnTo>
                  <a:pt x="12160778" y="6538690"/>
                </a:lnTo>
                <a:lnTo>
                  <a:pt x="11878002" y="6538690"/>
                </a:lnTo>
                <a:lnTo>
                  <a:pt x="11878002" y="6255596"/>
                </a:lnTo>
                <a:lnTo>
                  <a:pt x="12160778" y="6255596"/>
                </a:lnTo>
                <a:lnTo>
                  <a:pt x="12160778" y="6241880"/>
                </a:lnTo>
                <a:lnTo>
                  <a:pt x="11878002" y="6241880"/>
                </a:lnTo>
                <a:lnTo>
                  <a:pt x="11878002" y="5958776"/>
                </a:lnTo>
                <a:lnTo>
                  <a:pt x="12160778" y="5958776"/>
                </a:lnTo>
                <a:lnTo>
                  <a:pt x="12160778" y="5945060"/>
                </a:lnTo>
                <a:lnTo>
                  <a:pt x="11878002" y="5945060"/>
                </a:lnTo>
                <a:lnTo>
                  <a:pt x="11878002" y="5661966"/>
                </a:lnTo>
                <a:lnTo>
                  <a:pt x="12160778" y="5661966"/>
                </a:lnTo>
                <a:lnTo>
                  <a:pt x="12160778" y="5648250"/>
                </a:lnTo>
                <a:lnTo>
                  <a:pt x="11878002" y="5648250"/>
                </a:lnTo>
                <a:lnTo>
                  <a:pt x="11878002" y="5365157"/>
                </a:lnTo>
                <a:lnTo>
                  <a:pt x="12160778" y="5365157"/>
                </a:lnTo>
                <a:lnTo>
                  <a:pt x="12160778" y="5351441"/>
                </a:lnTo>
                <a:lnTo>
                  <a:pt x="11878002" y="5351441"/>
                </a:lnTo>
                <a:lnTo>
                  <a:pt x="11878002" y="5068337"/>
                </a:lnTo>
                <a:lnTo>
                  <a:pt x="12160778" y="5068337"/>
                </a:lnTo>
                <a:lnTo>
                  <a:pt x="12160778" y="5054610"/>
                </a:lnTo>
                <a:lnTo>
                  <a:pt x="11878002" y="5054610"/>
                </a:lnTo>
                <a:lnTo>
                  <a:pt x="11878002" y="4771527"/>
                </a:lnTo>
                <a:lnTo>
                  <a:pt x="12160778" y="4771527"/>
                </a:lnTo>
                <a:lnTo>
                  <a:pt x="12160778" y="4757811"/>
                </a:lnTo>
                <a:lnTo>
                  <a:pt x="11878002" y="4757811"/>
                </a:lnTo>
                <a:lnTo>
                  <a:pt x="11878002" y="4474707"/>
                </a:lnTo>
                <a:lnTo>
                  <a:pt x="12160778" y="4474707"/>
                </a:lnTo>
                <a:lnTo>
                  <a:pt x="12160778" y="4460991"/>
                </a:lnTo>
                <a:lnTo>
                  <a:pt x="11878002" y="4460991"/>
                </a:lnTo>
                <a:lnTo>
                  <a:pt x="11878002" y="4177897"/>
                </a:lnTo>
                <a:lnTo>
                  <a:pt x="12160778" y="4177897"/>
                </a:lnTo>
                <a:lnTo>
                  <a:pt x="12160778" y="4164171"/>
                </a:lnTo>
                <a:lnTo>
                  <a:pt x="11878002" y="4164171"/>
                </a:lnTo>
                <a:lnTo>
                  <a:pt x="11878002" y="3881088"/>
                </a:lnTo>
                <a:lnTo>
                  <a:pt x="12160778" y="3881088"/>
                </a:lnTo>
                <a:lnTo>
                  <a:pt x="12160778" y="3867361"/>
                </a:lnTo>
                <a:lnTo>
                  <a:pt x="11878002" y="3867361"/>
                </a:lnTo>
                <a:lnTo>
                  <a:pt x="11878002" y="3584257"/>
                </a:lnTo>
                <a:lnTo>
                  <a:pt x="12160778" y="3584257"/>
                </a:lnTo>
                <a:lnTo>
                  <a:pt x="12160778" y="3570541"/>
                </a:lnTo>
                <a:lnTo>
                  <a:pt x="11878002" y="3570541"/>
                </a:lnTo>
                <a:lnTo>
                  <a:pt x="11878002" y="3287447"/>
                </a:lnTo>
                <a:lnTo>
                  <a:pt x="12160778" y="3287447"/>
                </a:lnTo>
                <a:lnTo>
                  <a:pt x="12160778" y="3273742"/>
                </a:lnTo>
                <a:lnTo>
                  <a:pt x="11878002" y="3273742"/>
                </a:lnTo>
                <a:lnTo>
                  <a:pt x="11878002" y="2990638"/>
                </a:lnTo>
                <a:lnTo>
                  <a:pt x="12160778" y="2990638"/>
                </a:lnTo>
                <a:lnTo>
                  <a:pt x="12160778" y="2976922"/>
                </a:lnTo>
                <a:lnTo>
                  <a:pt x="11878002" y="2976922"/>
                </a:lnTo>
                <a:lnTo>
                  <a:pt x="11878002" y="2693828"/>
                </a:lnTo>
                <a:lnTo>
                  <a:pt x="12160778" y="2693828"/>
                </a:lnTo>
                <a:lnTo>
                  <a:pt x="12160778" y="2680112"/>
                </a:lnTo>
                <a:lnTo>
                  <a:pt x="11878002" y="2680112"/>
                </a:lnTo>
                <a:lnTo>
                  <a:pt x="11878002" y="2397008"/>
                </a:lnTo>
                <a:lnTo>
                  <a:pt x="12160778" y="2397008"/>
                </a:lnTo>
                <a:lnTo>
                  <a:pt x="12160778" y="2383292"/>
                </a:lnTo>
                <a:lnTo>
                  <a:pt x="11878002" y="2383292"/>
                </a:lnTo>
                <a:lnTo>
                  <a:pt x="11878002" y="2100188"/>
                </a:lnTo>
                <a:lnTo>
                  <a:pt x="12160778" y="2100188"/>
                </a:lnTo>
                <a:lnTo>
                  <a:pt x="12160778" y="2086472"/>
                </a:lnTo>
                <a:lnTo>
                  <a:pt x="11878002" y="2086472"/>
                </a:lnTo>
                <a:lnTo>
                  <a:pt x="11878002" y="1803378"/>
                </a:lnTo>
                <a:lnTo>
                  <a:pt x="12160778" y="1803378"/>
                </a:lnTo>
                <a:lnTo>
                  <a:pt x="12160778" y="1789662"/>
                </a:lnTo>
                <a:lnTo>
                  <a:pt x="11878002" y="1789662"/>
                </a:lnTo>
                <a:lnTo>
                  <a:pt x="11878002" y="1506569"/>
                </a:lnTo>
                <a:lnTo>
                  <a:pt x="12160778" y="1506569"/>
                </a:lnTo>
                <a:lnTo>
                  <a:pt x="12160778" y="1492853"/>
                </a:lnTo>
                <a:lnTo>
                  <a:pt x="11878002" y="1492853"/>
                </a:lnTo>
                <a:lnTo>
                  <a:pt x="11878002" y="1209749"/>
                </a:lnTo>
                <a:lnTo>
                  <a:pt x="12160778" y="1209749"/>
                </a:lnTo>
                <a:lnTo>
                  <a:pt x="12160778" y="1196033"/>
                </a:lnTo>
                <a:lnTo>
                  <a:pt x="11878002" y="1196033"/>
                </a:lnTo>
                <a:lnTo>
                  <a:pt x="11878002" y="912939"/>
                </a:lnTo>
                <a:lnTo>
                  <a:pt x="12160778" y="912939"/>
                </a:lnTo>
                <a:lnTo>
                  <a:pt x="12160778" y="899223"/>
                </a:lnTo>
                <a:lnTo>
                  <a:pt x="11878002" y="899223"/>
                </a:lnTo>
                <a:lnTo>
                  <a:pt x="11878002" y="616129"/>
                </a:lnTo>
                <a:lnTo>
                  <a:pt x="12160778" y="616129"/>
                </a:lnTo>
                <a:lnTo>
                  <a:pt x="12160778" y="602413"/>
                </a:lnTo>
                <a:lnTo>
                  <a:pt x="11878002" y="602413"/>
                </a:lnTo>
                <a:lnTo>
                  <a:pt x="11878002" y="319309"/>
                </a:lnTo>
                <a:lnTo>
                  <a:pt x="12160778" y="319309"/>
                </a:lnTo>
                <a:lnTo>
                  <a:pt x="12160778" y="305593"/>
                </a:lnTo>
                <a:lnTo>
                  <a:pt x="11878002" y="305593"/>
                </a:lnTo>
                <a:lnTo>
                  <a:pt x="11878002" y="22489"/>
                </a:lnTo>
                <a:lnTo>
                  <a:pt x="12160778" y="22489"/>
                </a:lnTo>
                <a:lnTo>
                  <a:pt x="12160778" y="8784"/>
                </a:lnTo>
                <a:lnTo>
                  <a:pt x="11878002" y="8784"/>
                </a:lnTo>
                <a:lnTo>
                  <a:pt x="11878002" y="0"/>
                </a:lnTo>
                <a:close/>
                <a:moveTo>
                  <a:pt x="11527112" y="602413"/>
                </a:moveTo>
                <a:lnTo>
                  <a:pt x="11527112" y="319309"/>
                </a:lnTo>
                <a:lnTo>
                  <a:pt x="11861789" y="319309"/>
                </a:lnTo>
                <a:lnTo>
                  <a:pt x="11861789" y="602413"/>
                </a:lnTo>
                <a:close/>
                <a:moveTo>
                  <a:pt x="11527112" y="899223"/>
                </a:moveTo>
                <a:lnTo>
                  <a:pt x="11527112" y="616129"/>
                </a:lnTo>
                <a:lnTo>
                  <a:pt x="11861789" y="616129"/>
                </a:lnTo>
                <a:lnTo>
                  <a:pt x="11861789" y="899223"/>
                </a:lnTo>
                <a:close/>
                <a:moveTo>
                  <a:pt x="11527112" y="1196033"/>
                </a:moveTo>
                <a:lnTo>
                  <a:pt x="11527112" y="912928"/>
                </a:lnTo>
                <a:lnTo>
                  <a:pt x="11861789" y="912928"/>
                </a:lnTo>
                <a:lnTo>
                  <a:pt x="11861789" y="1196033"/>
                </a:lnTo>
                <a:close/>
                <a:moveTo>
                  <a:pt x="11527112" y="1492853"/>
                </a:moveTo>
                <a:lnTo>
                  <a:pt x="11527112" y="1209749"/>
                </a:lnTo>
                <a:lnTo>
                  <a:pt x="11861789" y="1209749"/>
                </a:lnTo>
                <a:lnTo>
                  <a:pt x="11861789" y="1492853"/>
                </a:lnTo>
                <a:close/>
                <a:moveTo>
                  <a:pt x="11527112" y="1789662"/>
                </a:moveTo>
                <a:lnTo>
                  <a:pt x="11527112" y="1506569"/>
                </a:lnTo>
                <a:lnTo>
                  <a:pt x="11861789" y="1506569"/>
                </a:lnTo>
                <a:lnTo>
                  <a:pt x="11861789" y="1789662"/>
                </a:lnTo>
                <a:close/>
                <a:moveTo>
                  <a:pt x="11527112" y="2086472"/>
                </a:moveTo>
                <a:lnTo>
                  <a:pt x="11527112" y="1803368"/>
                </a:lnTo>
                <a:lnTo>
                  <a:pt x="11861789" y="1803368"/>
                </a:lnTo>
                <a:lnTo>
                  <a:pt x="11861789" y="2086472"/>
                </a:lnTo>
                <a:close/>
                <a:moveTo>
                  <a:pt x="11527112" y="2383292"/>
                </a:moveTo>
                <a:lnTo>
                  <a:pt x="11527112" y="2100188"/>
                </a:lnTo>
                <a:lnTo>
                  <a:pt x="11861789" y="2100188"/>
                </a:lnTo>
                <a:lnTo>
                  <a:pt x="11861789" y="2383292"/>
                </a:lnTo>
                <a:close/>
                <a:moveTo>
                  <a:pt x="11527112" y="2680112"/>
                </a:moveTo>
                <a:lnTo>
                  <a:pt x="11527112" y="2397008"/>
                </a:lnTo>
                <a:lnTo>
                  <a:pt x="11861789" y="2397008"/>
                </a:lnTo>
                <a:lnTo>
                  <a:pt x="11861789" y="2680112"/>
                </a:lnTo>
                <a:close/>
                <a:moveTo>
                  <a:pt x="11527112" y="2976922"/>
                </a:moveTo>
                <a:lnTo>
                  <a:pt x="11527112" y="2693828"/>
                </a:lnTo>
                <a:lnTo>
                  <a:pt x="11861789" y="2693828"/>
                </a:lnTo>
                <a:lnTo>
                  <a:pt x="11861789" y="2976922"/>
                </a:lnTo>
                <a:close/>
                <a:moveTo>
                  <a:pt x="11527112" y="3273742"/>
                </a:moveTo>
                <a:lnTo>
                  <a:pt x="11527112" y="2990638"/>
                </a:lnTo>
                <a:lnTo>
                  <a:pt x="11861789" y="2990638"/>
                </a:lnTo>
                <a:lnTo>
                  <a:pt x="11861789" y="3273742"/>
                </a:lnTo>
                <a:close/>
                <a:moveTo>
                  <a:pt x="11527112" y="3570541"/>
                </a:moveTo>
                <a:lnTo>
                  <a:pt x="11527112" y="3287447"/>
                </a:lnTo>
                <a:lnTo>
                  <a:pt x="11861789" y="3287447"/>
                </a:lnTo>
                <a:lnTo>
                  <a:pt x="11861789" y="3570541"/>
                </a:lnTo>
                <a:close/>
                <a:moveTo>
                  <a:pt x="11527112" y="3867361"/>
                </a:moveTo>
                <a:lnTo>
                  <a:pt x="11527112" y="3584257"/>
                </a:lnTo>
                <a:lnTo>
                  <a:pt x="11861789" y="3584257"/>
                </a:lnTo>
                <a:lnTo>
                  <a:pt x="11861789" y="3867361"/>
                </a:lnTo>
                <a:close/>
                <a:moveTo>
                  <a:pt x="11527112" y="4164171"/>
                </a:moveTo>
                <a:lnTo>
                  <a:pt x="11527112" y="3881077"/>
                </a:lnTo>
                <a:lnTo>
                  <a:pt x="11861789" y="3881077"/>
                </a:lnTo>
                <a:lnTo>
                  <a:pt x="11861789" y="4164171"/>
                </a:lnTo>
                <a:close/>
                <a:moveTo>
                  <a:pt x="11527112" y="4460991"/>
                </a:moveTo>
                <a:lnTo>
                  <a:pt x="11527112" y="4177897"/>
                </a:lnTo>
                <a:lnTo>
                  <a:pt x="11861789" y="4177897"/>
                </a:lnTo>
                <a:lnTo>
                  <a:pt x="11861789" y="4460991"/>
                </a:lnTo>
                <a:close/>
                <a:moveTo>
                  <a:pt x="11527112" y="4757811"/>
                </a:moveTo>
                <a:lnTo>
                  <a:pt x="11527112" y="4474707"/>
                </a:lnTo>
                <a:lnTo>
                  <a:pt x="11861789" y="4474707"/>
                </a:lnTo>
                <a:lnTo>
                  <a:pt x="11861789" y="4757811"/>
                </a:lnTo>
                <a:close/>
                <a:moveTo>
                  <a:pt x="11527112" y="5054610"/>
                </a:moveTo>
                <a:lnTo>
                  <a:pt x="11527112" y="4771516"/>
                </a:lnTo>
                <a:lnTo>
                  <a:pt x="11861789" y="4771516"/>
                </a:lnTo>
                <a:lnTo>
                  <a:pt x="11861789" y="5054610"/>
                </a:lnTo>
                <a:close/>
                <a:moveTo>
                  <a:pt x="11527112" y="5351441"/>
                </a:moveTo>
                <a:lnTo>
                  <a:pt x="11527112" y="5068337"/>
                </a:lnTo>
                <a:lnTo>
                  <a:pt x="11861789" y="5068337"/>
                </a:lnTo>
                <a:lnTo>
                  <a:pt x="11861789" y="5351441"/>
                </a:lnTo>
                <a:close/>
                <a:moveTo>
                  <a:pt x="11527112" y="5648250"/>
                </a:moveTo>
                <a:lnTo>
                  <a:pt x="11527112" y="5365157"/>
                </a:lnTo>
                <a:lnTo>
                  <a:pt x="11861789" y="5365157"/>
                </a:lnTo>
                <a:lnTo>
                  <a:pt x="11861789" y="5648250"/>
                </a:lnTo>
                <a:close/>
                <a:moveTo>
                  <a:pt x="11527112" y="5945060"/>
                </a:moveTo>
                <a:lnTo>
                  <a:pt x="11527112" y="5661966"/>
                </a:lnTo>
                <a:lnTo>
                  <a:pt x="11861789" y="5661966"/>
                </a:lnTo>
                <a:lnTo>
                  <a:pt x="11861789" y="5945060"/>
                </a:lnTo>
                <a:close/>
                <a:moveTo>
                  <a:pt x="11527112" y="6241880"/>
                </a:moveTo>
                <a:lnTo>
                  <a:pt x="11527112" y="5958776"/>
                </a:lnTo>
                <a:lnTo>
                  <a:pt x="11861789" y="5958776"/>
                </a:lnTo>
                <a:lnTo>
                  <a:pt x="11861789" y="6241880"/>
                </a:lnTo>
                <a:close/>
                <a:moveTo>
                  <a:pt x="11527112" y="6538690"/>
                </a:moveTo>
                <a:lnTo>
                  <a:pt x="11527112" y="6255596"/>
                </a:lnTo>
                <a:lnTo>
                  <a:pt x="11861789" y="6255596"/>
                </a:lnTo>
                <a:lnTo>
                  <a:pt x="11861789" y="6538690"/>
                </a:lnTo>
                <a:close/>
                <a:moveTo>
                  <a:pt x="11527112" y="6835499"/>
                </a:moveTo>
                <a:lnTo>
                  <a:pt x="11527112" y="6552406"/>
                </a:lnTo>
                <a:lnTo>
                  <a:pt x="11861789" y="6552406"/>
                </a:lnTo>
                <a:lnTo>
                  <a:pt x="11861789" y="6835499"/>
                </a:lnTo>
                <a:close/>
                <a:moveTo>
                  <a:pt x="11176232" y="305593"/>
                </a:moveTo>
                <a:lnTo>
                  <a:pt x="11176232" y="22489"/>
                </a:lnTo>
                <a:lnTo>
                  <a:pt x="11510898" y="22489"/>
                </a:lnTo>
                <a:lnTo>
                  <a:pt x="11510898" y="305593"/>
                </a:lnTo>
                <a:close/>
                <a:moveTo>
                  <a:pt x="11176232" y="602413"/>
                </a:moveTo>
                <a:lnTo>
                  <a:pt x="11176232" y="319309"/>
                </a:lnTo>
                <a:lnTo>
                  <a:pt x="11510898" y="319309"/>
                </a:lnTo>
                <a:lnTo>
                  <a:pt x="11510898" y="602413"/>
                </a:lnTo>
                <a:close/>
                <a:moveTo>
                  <a:pt x="11176232" y="899223"/>
                </a:moveTo>
                <a:lnTo>
                  <a:pt x="11176232" y="616129"/>
                </a:lnTo>
                <a:lnTo>
                  <a:pt x="11510898" y="616129"/>
                </a:lnTo>
                <a:lnTo>
                  <a:pt x="11510898" y="899223"/>
                </a:lnTo>
                <a:close/>
                <a:moveTo>
                  <a:pt x="11176232" y="1196033"/>
                </a:moveTo>
                <a:lnTo>
                  <a:pt x="11176232" y="912928"/>
                </a:lnTo>
                <a:lnTo>
                  <a:pt x="11510898" y="912928"/>
                </a:lnTo>
                <a:lnTo>
                  <a:pt x="11510898" y="1196033"/>
                </a:lnTo>
                <a:close/>
                <a:moveTo>
                  <a:pt x="11176232" y="1492853"/>
                </a:moveTo>
                <a:lnTo>
                  <a:pt x="11176232" y="1209749"/>
                </a:lnTo>
                <a:lnTo>
                  <a:pt x="11510898" y="1209749"/>
                </a:lnTo>
                <a:lnTo>
                  <a:pt x="11510898" y="1492853"/>
                </a:lnTo>
                <a:close/>
                <a:moveTo>
                  <a:pt x="11176232" y="1789662"/>
                </a:moveTo>
                <a:lnTo>
                  <a:pt x="11176232" y="1506569"/>
                </a:lnTo>
                <a:lnTo>
                  <a:pt x="11510898" y="1506569"/>
                </a:lnTo>
                <a:lnTo>
                  <a:pt x="11510898" y="1789662"/>
                </a:lnTo>
                <a:close/>
                <a:moveTo>
                  <a:pt x="11176232" y="2086472"/>
                </a:moveTo>
                <a:lnTo>
                  <a:pt x="11176232" y="1803368"/>
                </a:lnTo>
                <a:lnTo>
                  <a:pt x="11510898" y="1803368"/>
                </a:lnTo>
                <a:lnTo>
                  <a:pt x="11510898" y="2086472"/>
                </a:lnTo>
                <a:close/>
                <a:moveTo>
                  <a:pt x="11176232" y="2383292"/>
                </a:moveTo>
                <a:lnTo>
                  <a:pt x="11176232" y="2100188"/>
                </a:lnTo>
                <a:lnTo>
                  <a:pt x="11510898" y="2100188"/>
                </a:lnTo>
                <a:lnTo>
                  <a:pt x="11510898" y="2383292"/>
                </a:lnTo>
                <a:close/>
                <a:moveTo>
                  <a:pt x="11176232" y="2680112"/>
                </a:moveTo>
                <a:lnTo>
                  <a:pt x="11176232" y="2397008"/>
                </a:lnTo>
                <a:lnTo>
                  <a:pt x="11510898" y="2397008"/>
                </a:lnTo>
                <a:lnTo>
                  <a:pt x="11510898" y="2680112"/>
                </a:lnTo>
                <a:close/>
                <a:moveTo>
                  <a:pt x="11176232" y="2976922"/>
                </a:moveTo>
                <a:lnTo>
                  <a:pt x="11176232" y="2693828"/>
                </a:lnTo>
                <a:lnTo>
                  <a:pt x="11510898" y="2693828"/>
                </a:lnTo>
                <a:lnTo>
                  <a:pt x="11510898" y="2976922"/>
                </a:lnTo>
                <a:close/>
                <a:moveTo>
                  <a:pt x="11176232" y="3273742"/>
                </a:moveTo>
                <a:lnTo>
                  <a:pt x="11176232" y="2990638"/>
                </a:lnTo>
                <a:lnTo>
                  <a:pt x="11510898" y="2990638"/>
                </a:lnTo>
                <a:lnTo>
                  <a:pt x="11510898" y="3273742"/>
                </a:lnTo>
                <a:close/>
                <a:moveTo>
                  <a:pt x="11176232" y="3570541"/>
                </a:moveTo>
                <a:lnTo>
                  <a:pt x="11176232" y="3287447"/>
                </a:lnTo>
                <a:lnTo>
                  <a:pt x="11510898" y="3287447"/>
                </a:lnTo>
                <a:lnTo>
                  <a:pt x="11510898" y="3570541"/>
                </a:lnTo>
                <a:close/>
                <a:moveTo>
                  <a:pt x="11176232" y="3867361"/>
                </a:moveTo>
                <a:lnTo>
                  <a:pt x="11176232" y="3584257"/>
                </a:lnTo>
                <a:lnTo>
                  <a:pt x="11510898" y="3584257"/>
                </a:lnTo>
                <a:lnTo>
                  <a:pt x="11510898" y="3867361"/>
                </a:lnTo>
                <a:close/>
                <a:moveTo>
                  <a:pt x="11176232" y="4164171"/>
                </a:moveTo>
                <a:lnTo>
                  <a:pt x="11176232" y="3881077"/>
                </a:lnTo>
                <a:lnTo>
                  <a:pt x="11510898" y="3881077"/>
                </a:lnTo>
                <a:lnTo>
                  <a:pt x="11510898" y="4164171"/>
                </a:lnTo>
                <a:close/>
                <a:moveTo>
                  <a:pt x="11176232" y="4460991"/>
                </a:moveTo>
                <a:lnTo>
                  <a:pt x="11176232" y="4177897"/>
                </a:lnTo>
                <a:lnTo>
                  <a:pt x="11510898" y="4177897"/>
                </a:lnTo>
                <a:lnTo>
                  <a:pt x="11510898" y="4460991"/>
                </a:lnTo>
                <a:close/>
                <a:moveTo>
                  <a:pt x="11176232" y="4757811"/>
                </a:moveTo>
                <a:lnTo>
                  <a:pt x="11176232" y="4474707"/>
                </a:lnTo>
                <a:lnTo>
                  <a:pt x="11510898" y="4474707"/>
                </a:lnTo>
                <a:lnTo>
                  <a:pt x="11510898" y="4757811"/>
                </a:lnTo>
                <a:close/>
                <a:moveTo>
                  <a:pt x="11176232" y="5054610"/>
                </a:moveTo>
                <a:lnTo>
                  <a:pt x="11176232" y="4771516"/>
                </a:lnTo>
                <a:lnTo>
                  <a:pt x="11510898" y="4771516"/>
                </a:lnTo>
                <a:lnTo>
                  <a:pt x="11510898" y="5054610"/>
                </a:lnTo>
                <a:close/>
                <a:moveTo>
                  <a:pt x="11176232" y="5351441"/>
                </a:moveTo>
                <a:lnTo>
                  <a:pt x="11176232" y="5068337"/>
                </a:lnTo>
                <a:lnTo>
                  <a:pt x="11510898" y="5068337"/>
                </a:lnTo>
                <a:lnTo>
                  <a:pt x="11510898" y="5351441"/>
                </a:lnTo>
                <a:close/>
                <a:moveTo>
                  <a:pt x="11176232" y="5648250"/>
                </a:moveTo>
                <a:lnTo>
                  <a:pt x="11176232" y="5365157"/>
                </a:lnTo>
                <a:lnTo>
                  <a:pt x="11510898" y="5365157"/>
                </a:lnTo>
                <a:lnTo>
                  <a:pt x="11510898" y="5648250"/>
                </a:lnTo>
                <a:close/>
                <a:moveTo>
                  <a:pt x="11176232" y="5945060"/>
                </a:moveTo>
                <a:lnTo>
                  <a:pt x="11176232" y="5661966"/>
                </a:lnTo>
                <a:lnTo>
                  <a:pt x="11510898" y="5661966"/>
                </a:lnTo>
                <a:lnTo>
                  <a:pt x="11510898" y="5945060"/>
                </a:lnTo>
                <a:close/>
                <a:moveTo>
                  <a:pt x="11176232" y="6241880"/>
                </a:moveTo>
                <a:lnTo>
                  <a:pt x="11176232" y="5958776"/>
                </a:lnTo>
                <a:lnTo>
                  <a:pt x="11510898" y="5958776"/>
                </a:lnTo>
                <a:lnTo>
                  <a:pt x="11510898" y="6241880"/>
                </a:lnTo>
                <a:close/>
                <a:moveTo>
                  <a:pt x="11176232" y="6538690"/>
                </a:moveTo>
                <a:lnTo>
                  <a:pt x="11176232" y="6255596"/>
                </a:lnTo>
                <a:lnTo>
                  <a:pt x="11510898" y="6255596"/>
                </a:lnTo>
                <a:lnTo>
                  <a:pt x="11510898" y="6538690"/>
                </a:lnTo>
                <a:close/>
                <a:moveTo>
                  <a:pt x="11176232" y="6835499"/>
                </a:moveTo>
                <a:lnTo>
                  <a:pt x="11176232" y="6552406"/>
                </a:lnTo>
                <a:lnTo>
                  <a:pt x="11510898" y="6552406"/>
                </a:lnTo>
                <a:lnTo>
                  <a:pt x="11510898" y="6835499"/>
                </a:lnTo>
                <a:close/>
                <a:moveTo>
                  <a:pt x="10825363" y="305593"/>
                </a:moveTo>
                <a:lnTo>
                  <a:pt x="10825363" y="22489"/>
                </a:lnTo>
                <a:lnTo>
                  <a:pt x="11160029" y="22489"/>
                </a:lnTo>
                <a:lnTo>
                  <a:pt x="11160029" y="305593"/>
                </a:lnTo>
                <a:close/>
                <a:moveTo>
                  <a:pt x="10825363" y="602413"/>
                </a:moveTo>
                <a:lnTo>
                  <a:pt x="10825363" y="319309"/>
                </a:lnTo>
                <a:lnTo>
                  <a:pt x="11160029" y="319309"/>
                </a:lnTo>
                <a:lnTo>
                  <a:pt x="11160029" y="602413"/>
                </a:lnTo>
                <a:close/>
                <a:moveTo>
                  <a:pt x="10825363" y="899223"/>
                </a:moveTo>
                <a:lnTo>
                  <a:pt x="10825363" y="616129"/>
                </a:lnTo>
                <a:lnTo>
                  <a:pt x="11160029" y="616129"/>
                </a:lnTo>
                <a:lnTo>
                  <a:pt x="11160029" y="899223"/>
                </a:lnTo>
                <a:close/>
                <a:moveTo>
                  <a:pt x="10825363" y="1196033"/>
                </a:moveTo>
                <a:lnTo>
                  <a:pt x="10825363" y="912928"/>
                </a:lnTo>
                <a:lnTo>
                  <a:pt x="11160029" y="912928"/>
                </a:lnTo>
                <a:lnTo>
                  <a:pt x="11160029" y="1196033"/>
                </a:lnTo>
                <a:close/>
                <a:moveTo>
                  <a:pt x="10825363" y="1492853"/>
                </a:moveTo>
                <a:lnTo>
                  <a:pt x="10825363" y="1209749"/>
                </a:lnTo>
                <a:lnTo>
                  <a:pt x="11160029" y="1209749"/>
                </a:lnTo>
                <a:lnTo>
                  <a:pt x="11160029" y="1492853"/>
                </a:lnTo>
                <a:close/>
                <a:moveTo>
                  <a:pt x="10825363" y="1789662"/>
                </a:moveTo>
                <a:lnTo>
                  <a:pt x="10825363" y="1506569"/>
                </a:lnTo>
                <a:lnTo>
                  <a:pt x="11160029" y="1506569"/>
                </a:lnTo>
                <a:lnTo>
                  <a:pt x="11160029" y="1789662"/>
                </a:lnTo>
                <a:close/>
                <a:moveTo>
                  <a:pt x="10825363" y="2086472"/>
                </a:moveTo>
                <a:lnTo>
                  <a:pt x="10825363" y="1803368"/>
                </a:lnTo>
                <a:lnTo>
                  <a:pt x="11160029" y="1803368"/>
                </a:lnTo>
                <a:lnTo>
                  <a:pt x="11160029" y="2086472"/>
                </a:lnTo>
                <a:close/>
                <a:moveTo>
                  <a:pt x="10825363" y="2383292"/>
                </a:moveTo>
                <a:lnTo>
                  <a:pt x="10825363" y="2100188"/>
                </a:lnTo>
                <a:lnTo>
                  <a:pt x="11160029" y="2100188"/>
                </a:lnTo>
                <a:lnTo>
                  <a:pt x="11160029" y="2383292"/>
                </a:lnTo>
                <a:close/>
                <a:moveTo>
                  <a:pt x="10825363" y="2680112"/>
                </a:moveTo>
                <a:lnTo>
                  <a:pt x="10825363" y="2397008"/>
                </a:lnTo>
                <a:lnTo>
                  <a:pt x="11160029" y="2397008"/>
                </a:lnTo>
                <a:lnTo>
                  <a:pt x="11160029" y="2680112"/>
                </a:lnTo>
                <a:close/>
                <a:moveTo>
                  <a:pt x="10825363" y="2976922"/>
                </a:moveTo>
                <a:lnTo>
                  <a:pt x="10825363" y="2693828"/>
                </a:lnTo>
                <a:lnTo>
                  <a:pt x="11160029" y="2693828"/>
                </a:lnTo>
                <a:lnTo>
                  <a:pt x="11160029" y="2976922"/>
                </a:lnTo>
                <a:close/>
                <a:moveTo>
                  <a:pt x="10825363" y="3273742"/>
                </a:moveTo>
                <a:lnTo>
                  <a:pt x="10825363" y="2990638"/>
                </a:lnTo>
                <a:lnTo>
                  <a:pt x="11160029" y="2990638"/>
                </a:lnTo>
                <a:lnTo>
                  <a:pt x="11160029" y="3273742"/>
                </a:lnTo>
                <a:close/>
                <a:moveTo>
                  <a:pt x="10825363" y="3570541"/>
                </a:moveTo>
                <a:lnTo>
                  <a:pt x="10825363" y="3287447"/>
                </a:lnTo>
                <a:lnTo>
                  <a:pt x="11160029" y="3287447"/>
                </a:lnTo>
                <a:lnTo>
                  <a:pt x="11160029" y="3570541"/>
                </a:lnTo>
                <a:close/>
                <a:moveTo>
                  <a:pt x="10825363" y="3867361"/>
                </a:moveTo>
                <a:lnTo>
                  <a:pt x="10825363" y="3584257"/>
                </a:lnTo>
                <a:lnTo>
                  <a:pt x="11160029" y="3584257"/>
                </a:lnTo>
                <a:lnTo>
                  <a:pt x="11160029" y="3867361"/>
                </a:lnTo>
                <a:close/>
                <a:moveTo>
                  <a:pt x="10825363" y="4164171"/>
                </a:moveTo>
                <a:lnTo>
                  <a:pt x="10825363" y="3881077"/>
                </a:lnTo>
                <a:lnTo>
                  <a:pt x="11160029" y="3881077"/>
                </a:lnTo>
                <a:lnTo>
                  <a:pt x="11160029" y="4164171"/>
                </a:lnTo>
                <a:close/>
                <a:moveTo>
                  <a:pt x="10825363" y="4460991"/>
                </a:moveTo>
                <a:lnTo>
                  <a:pt x="10825363" y="4177897"/>
                </a:lnTo>
                <a:lnTo>
                  <a:pt x="11160029" y="4177897"/>
                </a:lnTo>
                <a:lnTo>
                  <a:pt x="11160029" y="4460991"/>
                </a:lnTo>
                <a:close/>
                <a:moveTo>
                  <a:pt x="10825363" y="4757811"/>
                </a:moveTo>
                <a:lnTo>
                  <a:pt x="10825363" y="4474707"/>
                </a:lnTo>
                <a:lnTo>
                  <a:pt x="11160029" y="4474707"/>
                </a:lnTo>
                <a:lnTo>
                  <a:pt x="11160029" y="4757811"/>
                </a:lnTo>
                <a:close/>
                <a:moveTo>
                  <a:pt x="10825363" y="5054610"/>
                </a:moveTo>
                <a:lnTo>
                  <a:pt x="10825363" y="4771516"/>
                </a:lnTo>
                <a:lnTo>
                  <a:pt x="11160029" y="4771516"/>
                </a:lnTo>
                <a:lnTo>
                  <a:pt x="11160029" y="5054610"/>
                </a:lnTo>
                <a:close/>
                <a:moveTo>
                  <a:pt x="10825363" y="5351441"/>
                </a:moveTo>
                <a:lnTo>
                  <a:pt x="10825363" y="5068337"/>
                </a:lnTo>
                <a:lnTo>
                  <a:pt x="11160029" y="5068337"/>
                </a:lnTo>
                <a:lnTo>
                  <a:pt x="11160029" y="5351441"/>
                </a:lnTo>
                <a:close/>
                <a:moveTo>
                  <a:pt x="10825363" y="5648250"/>
                </a:moveTo>
                <a:lnTo>
                  <a:pt x="10825363" y="5365157"/>
                </a:lnTo>
                <a:lnTo>
                  <a:pt x="11160029" y="5365157"/>
                </a:lnTo>
                <a:lnTo>
                  <a:pt x="11160029" y="5648250"/>
                </a:lnTo>
                <a:close/>
                <a:moveTo>
                  <a:pt x="10825363" y="5945060"/>
                </a:moveTo>
                <a:lnTo>
                  <a:pt x="10825363" y="5661966"/>
                </a:lnTo>
                <a:lnTo>
                  <a:pt x="11160029" y="5661966"/>
                </a:lnTo>
                <a:lnTo>
                  <a:pt x="11160029" y="5945060"/>
                </a:lnTo>
                <a:close/>
                <a:moveTo>
                  <a:pt x="10825363" y="6241880"/>
                </a:moveTo>
                <a:lnTo>
                  <a:pt x="10825363" y="5958776"/>
                </a:lnTo>
                <a:lnTo>
                  <a:pt x="11160029" y="5958776"/>
                </a:lnTo>
                <a:lnTo>
                  <a:pt x="11160029" y="6241880"/>
                </a:lnTo>
                <a:close/>
                <a:moveTo>
                  <a:pt x="10825363" y="6538690"/>
                </a:moveTo>
                <a:lnTo>
                  <a:pt x="10825363" y="6255596"/>
                </a:lnTo>
                <a:lnTo>
                  <a:pt x="11160029" y="6255596"/>
                </a:lnTo>
                <a:lnTo>
                  <a:pt x="11160029" y="6538690"/>
                </a:lnTo>
                <a:close/>
                <a:moveTo>
                  <a:pt x="10825363" y="6835499"/>
                </a:moveTo>
                <a:lnTo>
                  <a:pt x="10825363" y="6552406"/>
                </a:lnTo>
                <a:lnTo>
                  <a:pt x="11160029" y="6552406"/>
                </a:lnTo>
                <a:lnTo>
                  <a:pt x="11160029" y="6835499"/>
                </a:lnTo>
                <a:close/>
                <a:moveTo>
                  <a:pt x="10474483" y="305593"/>
                </a:moveTo>
                <a:lnTo>
                  <a:pt x="10474483" y="22489"/>
                </a:lnTo>
                <a:lnTo>
                  <a:pt x="10809160" y="22489"/>
                </a:lnTo>
                <a:lnTo>
                  <a:pt x="10809160" y="305593"/>
                </a:lnTo>
                <a:close/>
                <a:moveTo>
                  <a:pt x="10474483" y="602413"/>
                </a:moveTo>
                <a:lnTo>
                  <a:pt x="10474483" y="319309"/>
                </a:lnTo>
                <a:lnTo>
                  <a:pt x="10809160" y="319309"/>
                </a:lnTo>
                <a:lnTo>
                  <a:pt x="10809160" y="602413"/>
                </a:lnTo>
                <a:close/>
                <a:moveTo>
                  <a:pt x="10474483" y="899223"/>
                </a:moveTo>
                <a:lnTo>
                  <a:pt x="10474483" y="616129"/>
                </a:lnTo>
                <a:lnTo>
                  <a:pt x="10809160" y="616129"/>
                </a:lnTo>
                <a:lnTo>
                  <a:pt x="10809160" y="899223"/>
                </a:lnTo>
                <a:close/>
                <a:moveTo>
                  <a:pt x="10474483" y="1196033"/>
                </a:moveTo>
                <a:lnTo>
                  <a:pt x="10474483" y="912928"/>
                </a:lnTo>
                <a:lnTo>
                  <a:pt x="10809160" y="912928"/>
                </a:lnTo>
                <a:lnTo>
                  <a:pt x="10809160" y="1196033"/>
                </a:lnTo>
                <a:close/>
                <a:moveTo>
                  <a:pt x="10474483" y="1492853"/>
                </a:moveTo>
                <a:lnTo>
                  <a:pt x="10474483" y="1209749"/>
                </a:lnTo>
                <a:lnTo>
                  <a:pt x="10809160" y="1209749"/>
                </a:lnTo>
                <a:lnTo>
                  <a:pt x="10809160" y="1492853"/>
                </a:lnTo>
                <a:close/>
                <a:moveTo>
                  <a:pt x="10474483" y="1789662"/>
                </a:moveTo>
                <a:lnTo>
                  <a:pt x="10474483" y="1506569"/>
                </a:lnTo>
                <a:lnTo>
                  <a:pt x="10809160" y="1506569"/>
                </a:lnTo>
                <a:lnTo>
                  <a:pt x="10809160" y="1789662"/>
                </a:lnTo>
                <a:close/>
                <a:moveTo>
                  <a:pt x="10474483" y="2086472"/>
                </a:moveTo>
                <a:lnTo>
                  <a:pt x="10474483" y="1803368"/>
                </a:lnTo>
                <a:lnTo>
                  <a:pt x="10809160" y="1803368"/>
                </a:lnTo>
                <a:lnTo>
                  <a:pt x="10809160" y="2086472"/>
                </a:lnTo>
                <a:close/>
                <a:moveTo>
                  <a:pt x="10474483" y="2383292"/>
                </a:moveTo>
                <a:lnTo>
                  <a:pt x="10474483" y="2100188"/>
                </a:lnTo>
                <a:lnTo>
                  <a:pt x="10809160" y="2100188"/>
                </a:lnTo>
                <a:lnTo>
                  <a:pt x="10809160" y="2383292"/>
                </a:lnTo>
                <a:close/>
                <a:moveTo>
                  <a:pt x="10474483" y="2680112"/>
                </a:moveTo>
                <a:lnTo>
                  <a:pt x="10474483" y="2397008"/>
                </a:lnTo>
                <a:lnTo>
                  <a:pt x="10809160" y="2397008"/>
                </a:lnTo>
                <a:lnTo>
                  <a:pt x="10809160" y="2680112"/>
                </a:lnTo>
                <a:close/>
                <a:moveTo>
                  <a:pt x="10474483" y="2976922"/>
                </a:moveTo>
                <a:lnTo>
                  <a:pt x="10474483" y="2693828"/>
                </a:lnTo>
                <a:lnTo>
                  <a:pt x="10809160" y="2693828"/>
                </a:lnTo>
                <a:lnTo>
                  <a:pt x="10809160" y="2976922"/>
                </a:lnTo>
                <a:close/>
                <a:moveTo>
                  <a:pt x="10474483" y="3273742"/>
                </a:moveTo>
                <a:lnTo>
                  <a:pt x="10474483" y="2990638"/>
                </a:lnTo>
                <a:lnTo>
                  <a:pt x="10809160" y="2990638"/>
                </a:lnTo>
                <a:lnTo>
                  <a:pt x="10809160" y="3273742"/>
                </a:lnTo>
                <a:close/>
                <a:moveTo>
                  <a:pt x="10474483" y="3570541"/>
                </a:moveTo>
                <a:lnTo>
                  <a:pt x="10474483" y="3287447"/>
                </a:lnTo>
                <a:lnTo>
                  <a:pt x="10809160" y="3287447"/>
                </a:lnTo>
                <a:lnTo>
                  <a:pt x="10809160" y="3570541"/>
                </a:lnTo>
                <a:close/>
                <a:moveTo>
                  <a:pt x="10474483" y="3867361"/>
                </a:moveTo>
                <a:lnTo>
                  <a:pt x="10474483" y="3584257"/>
                </a:lnTo>
                <a:lnTo>
                  <a:pt x="10809160" y="3584257"/>
                </a:lnTo>
                <a:lnTo>
                  <a:pt x="10809160" y="3867361"/>
                </a:lnTo>
                <a:close/>
                <a:moveTo>
                  <a:pt x="10474483" y="4164171"/>
                </a:moveTo>
                <a:lnTo>
                  <a:pt x="10474483" y="3881077"/>
                </a:lnTo>
                <a:lnTo>
                  <a:pt x="10809160" y="3881077"/>
                </a:lnTo>
                <a:lnTo>
                  <a:pt x="10809160" y="4164171"/>
                </a:lnTo>
                <a:close/>
                <a:moveTo>
                  <a:pt x="10474483" y="4460991"/>
                </a:moveTo>
                <a:lnTo>
                  <a:pt x="10474483" y="4177897"/>
                </a:lnTo>
                <a:lnTo>
                  <a:pt x="10809160" y="4177897"/>
                </a:lnTo>
                <a:lnTo>
                  <a:pt x="10809160" y="4460991"/>
                </a:lnTo>
                <a:close/>
                <a:moveTo>
                  <a:pt x="10474483" y="4757811"/>
                </a:moveTo>
                <a:lnTo>
                  <a:pt x="10474483" y="4474707"/>
                </a:lnTo>
                <a:lnTo>
                  <a:pt x="10809160" y="4474707"/>
                </a:lnTo>
                <a:lnTo>
                  <a:pt x="10809160" y="4757811"/>
                </a:lnTo>
                <a:close/>
                <a:moveTo>
                  <a:pt x="10474483" y="5054610"/>
                </a:moveTo>
                <a:lnTo>
                  <a:pt x="10474483" y="4771516"/>
                </a:lnTo>
                <a:lnTo>
                  <a:pt x="10809160" y="4771516"/>
                </a:lnTo>
                <a:lnTo>
                  <a:pt x="10809160" y="5054610"/>
                </a:lnTo>
                <a:close/>
                <a:moveTo>
                  <a:pt x="10474483" y="5351441"/>
                </a:moveTo>
                <a:lnTo>
                  <a:pt x="10474483" y="5068337"/>
                </a:lnTo>
                <a:lnTo>
                  <a:pt x="10809160" y="5068337"/>
                </a:lnTo>
                <a:lnTo>
                  <a:pt x="10809160" y="5351441"/>
                </a:lnTo>
                <a:close/>
                <a:moveTo>
                  <a:pt x="10474483" y="5648250"/>
                </a:moveTo>
                <a:lnTo>
                  <a:pt x="10474483" y="5365157"/>
                </a:lnTo>
                <a:lnTo>
                  <a:pt x="10809160" y="5365157"/>
                </a:lnTo>
                <a:lnTo>
                  <a:pt x="10809160" y="5648250"/>
                </a:lnTo>
                <a:close/>
                <a:moveTo>
                  <a:pt x="10474483" y="5945060"/>
                </a:moveTo>
                <a:lnTo>
                  <a:pt x="10474483" y="5661966"/>
                </a:lnTo>
                <a:lnTo>
                  <a:pt x="10809160" y="5661966"/>
                </a:lnTo>
                <a:lnTo>
                  <a:pt x="10809160" y="5945060"/>
                </a:lnTo>
                <a:close/>
                <a:moveTo>
                  <a:pt x="10474483" y="6241880"/>
                </a:moveTo>
                <a:lnTo>
                  <a:pt x="10474483" y="5958776"/>
                </a:lnTo>
                <a:lnTo>
                  <a:pt x="10809160" y="5958776"/>
                </a:lnTo>
                <a:lnTo>
                  <a:pt x="10809160" y="6241880"/>
                </a:lnTo>
                <a:close/>
                <a:moveTo>
                  <a:pt x="10474483" y="6538690"/>
                </a:moveTo>
                <a:lnTo>
                  <a:pt x="10474483" y="6255596"/>
                </a:lnTo>
                <a:lnTo>
                  <a:pt x="10809160" y="6255596"/>
                </a:lnTo>
                <a:lnTo>
                  <a:pt x="10809160" y="6538690"/>
                </a:lnTo>
                <a:close/>
                <a:moveTo>
                  <a:pt x="10474483" y="6835499"/>
                </a:moveTo>
                <a:lnTo>
                  <a:pt x="10474483" y="6552406"/>
                </a:lnTo>
                <a:lnTo>
                  <a:pt x="10809160" y="6552406"/>
                </a:lnTo>
                <a:lnTo>
                  <a:pt x="10809160" y="6835499"/>
                </a:lnTo>
                <a:close/>
                <a:moveTo>
                  <a:pt x="10123614" y="305593"/>
                </a:moveTo>
                <a:lnTo>
                  <a:pt x="10123614" y="22489"/>
                </a:lnTo>
                <a:lnTo>
                  <a:pt x="10458269" y="22489"/>
                </a:lnTo>
                <a:lnTo>
                  <a:pt x="10458269" y="305593"/>
                </a:lnTo>
                <a:close/>
                <a:moveTo>
                  <a:pt x="10123614" y="602413"/>
                </a:moveTo>
                <a:lnTo>
                  <a:pt x="10123614" y="319309"/>
                </a:lnTo>
                <a:lnTo>
                  <a:pt x="10458269" y="319309"/>
                </a:lnTo>
                <a:lnTo>
                  <a:pt x="10458269" y="602413"/>
                </a:lnTo>
                <a:close/>
                <a:moveTo>
                  <a:pt x="10123614" y="899223"/>
                </a:moveTo>
                <a:lnTo>
                  <a:pt x="10123614" y="616129"/>
                </a:lnTo>
                <a:lnTo>
                  <a:pt x="10458269" y="616129"/>
                </a:lnTo>
                <a:lnTo>
                  <a:pt x="10458269" y="899223"/>
                </a:lnTo>
                <a:close/>
                <a:moveTo>
                  <a:pt x="10123614" y="1196033"/>
                </a:moveTo>
                <a:lnTo>
                  <a:pt x="10123614" y="912928"/>
                </a:lnTo>
                <a:lnTo>
                  <a:pt x="10458269" y="912928"/>
                </a:lnTo>
                <a:lnTo>
                  <a:pt x="10458269" y="1196033"/>
                </a:lnTo>
                <a:close/>
                <a:moveTo>
                  <a:pt x="10123614" y="1492853"/>
                </a:moveTo>
                <a:lnTo>
                  <a:pt x="10123614" y="1209749"/>
                </a:lnTo>
                <a:lnTo>
                  <a:pt x="10458269" y="1209749"/>
                </a:lnTo>
                <a:lnTo>
                  <a:pt x="10458269" y="1492853"/>
                </a:lnTo>
                <a:close/>
                <a:moveTo>
                  <a:pt x="10123614" y="1789662"/>
                </a:moveTo>
                <a:lnTo>
                  <a:pt x="10123614" y="1506569"/>
                </a:lnTo>
                <a:lnTo>
                  <a:pt x="10458269" y="1506569"/>
                </a:lnTo>
                <a:lnTo>
                  <a:pt x="10458269" y="1789662"/>
                </a:lnTo>
                <a:close/>
                <a:moveTo>
                  <a:pt x="10123614" y="2086472"/>
                </a:moveTo>
                <a:lnTo>
                  <a:pt x="10123614" y="1803368"/>
                </a:lnTo>
                <a:lnTo>
                  <a:pt x="10458269" y="1803368"/>
                </a:lnTo>
                <a:lnTo>
                  <a:pt x="10458269" y="2086472"/>
                </a:lnTo>
                <a:close/>
                <a:moveTo>
                  <a:pt x="10123614" y="2383292"/>
                </a:moveTo>
                <a:lnTo>
                  <a:pt x="10123614" y="2100188"/>
                </a:lnTo>
                <a:lnTo>
                  <a:pt x="10458269" y="2100188"/>
                </a:lnTo>
                <a:lnTo>
                  <a:pt x="10458269" y="2383292"/>
                </a:lnTo>
                <a:close/>
                <a:moveTo>
                  <a:pt x="10123614" y="2680112"/>
                </a:moveTo>
                <a:lnTo>
                  <a:pt x="10123614" y="2397008"/>
                </a:lnTo>
                <a:lnTo>
                  <a:pt x="10458269" y="2397008"/>
                </a:lnTo>
                <a:lnTo>
                  <a:pt x="10458269" y="2680112"/>
                </a:lnTo>
                <a:close/>
                <a:moveTo>
                  <a:pt x="10123614" y="2976922"/>
                </a:moveTo>
                <a:lnTo>
                  <a:pt x="10123614" y="2693828"/>
                </a:lnTo>
                <a:lnTo>
                  <a:pt x="10458269" y="2693828"/>
                </a:lnTo>
                <a:lnTo>
                  <a:pt x="10458269" y="2976922"/>
                </a:lnTo>
                <a:close/>
                <a:moveTo>
                  <a:pt x="10123614" y="3273742"/>
                </a:moveTo>
                <a:lnTo>
                  <a:pt x="10123614" y="2990638"/>
                </a:lnTo>
                <a:lnTo>
                  <a:pt x="10458269" y="2990638"/>
                </a:lnTo>
                <a:lnTo>
                  <a:pt x="10458269" y="3273742"/>
                </a:lnTo>
                <a:close/>
                <a:moveTo>
                  <a:pt x="10123614" y="3570541"/>
                </a:moveTo>
                <a:lnTo>
                  <a:pt x="10123614" y="3287447"/>
                </a:lnTo>
                <a:lnTo>
                  <a:pt x="10458269" y="3287447"/>
                </a:lnTo>
                <a:lnTo>
                  <a:pt x="10458269" y="3570541"/>
                </a:lnTo>
                <a:close/>
                <a:moveTo>
                  <a:pt x="10123614" y="3867361"/>
                </a:moveTo>
                <a:lnTo>
                  <a:pt x="10123614" y="3584257"/>
                </a:lnTo>
                <a:lnTo>
                  <a:pt x="10458269" y="3584257"/>
                </a:lnTo>
                <a:lnTo>
                  <a:pt x="10458269" y="3867361"/>
                </a:lnTo>
                <a:close/>
                <a:moveTo>
                  <a:pt x="10123614" y="4164171"/>
                </a:moveTo>
                <a:lnTo>
                  <a:pt x="10123614" y="3881077"/>
                </a:lnTo>
                <a:lnTo>
                  <a:pt x="10458269" y="3881077"/>
                </a:lnTo>
                <a:lnTo>
                  <a:pt x="10458269" y="4164171"/>
                </a:lnTo>
                <a:close/>
                <a:moveTo>
                  <a:pt x="10123614" y="4460991"/>
                </a:moveTo>
                <a:lnTo>
                  <a:pt x="10123614" y="4177897"/>
                </a:lnTo>
                <a:lnTo>
                  <a:pt x="10458269" y="4177897"/>
                </a:lnTo>
                <a:lnTo>
                  <a:pt x="10458269" y="4460991"/>
                </a:lnTo>
                <a:close/>
                <a:moveTo>
                  <a:pt x="10123614" y="4757811"/>
                </a:moveTo>
                <a:lnTo>
                  <a:pt x="10123614" y="4474707"/>
                </a:lnTo>
                <a:lnTo>
                  <a:pt x="10458269" y="4474707"/>
                </a:lnTo>
                <a:lnTo>
                  <a:pt x="10458269" y="4757811"/>
                </a:lnTo>
                <a:close/>
                <a:moveTo>
                  <a:pt x="10123614" y="5054610"/>
                </a:moveTo>
                <a:lnTo>
                  <a:pt x="10123614" y="4771516"/>
                </a:lnTo>
                <a:lnTo>
                  <a:pt x="10458269" y="4771516"/>
                </a:lnTo>
                <a:lnTo>
                  <a:pt x="10458269" y="5054610"/>
                </a:lnTo>
                <a:close/>
                <a:moveTo>
                  <a:pt x="10123614" y="5351441"/>
                </a:moveTo>
                <a:lnTo>
                  <a:pt x="10123614" y="5068337"/>
                </a:lnTo>
                <a:lnTo>
                  <a:pt x="10458269" y="5068337"/>
                </a:lnTo>
                <a:lnTo>
                  <a:pt x="10458269" y="5351441"/>
                </a:lnTo>
                <a:close/>
                <a:moveTo>
                  <a:pt x="10123614" y="5648250"/>
                </a:moveTo>
                <a:lnTo>
                  <a:pt x="10123614" y="5365157"/>
                </a:lnTo>
                <a:lnTo>
                  <a:pt x="10458269" y="5365157"/>
                </a:lnTo>
                <a:lnTo>
                  <a:pt x="10458269" y="5648250"/>
                </a:lnTo>
                <a:close/>
                <a:moveTo>
                  <a:pt x="10123614" y="5945060"/>
                </a:moveTo>
                <a:lnTo>
                  <a:pt x="10123614" y="5661966"/>
                </a:lnTo>
                <a:lnTo>
                  <a:pt x="10458269" y="5661966"/>
                </a:lnTo>
                <a:lnTo>
                  <a:pt x="10458269" y="5945060"/>
                </a:lnTo>
                <a:close/>
                <a:moveTo>
                  <a:pt x="10123614" y="6241880"/>
                </a:moveTo>
                <a:lnTo>
                  <a:pt x="10123614" y="5958776"/>
                </a:lnTo>
                <a:lnTo>
                  <a:pt x="10458269" y="5958776"/>
                </a:lnTo>
                <a:lnTo>
                  <a:pt x="10458269" y="6241880"/>
                </a:lnTo>
                <a:close/>
                <a:moveTo>
                  <a:pt x="10123614" y="6538690"/>
                </a:moveTo>
                <a:lnTo>
                  <a:pt x="10123614" y="6255596"/>
                </a:lnTo>
                <a:lnTo>
                  <a:pt x="10458269" y="6255596"/>
                </a:lnTo>
                <a:lnTo>
                  <a:pt x="10458269" y="6538690"/>
                </a:lnTo>
                <a:close/>
                <a:moveTo>
                  <a:pt x="10123614" y="6835499"/>
                </a:moveTo>
                <a:lnTo>
                  <a:pt x="10123614" y="6552406"/>
                </a:lnTo>
                <a:lnTo>
                  <a:pt x="10458269" y="6552406"/>
                </a:lnTo>
                <a:lnTo>
                  <a:pt x="10458269" y="6835499"/>
                </a:lnTo>
                <a:close/>
                <a:moveTo>
                  <a:pt x="9772734" y="305593"/>
                </a:moveTo>
                <a:lnTo>
                  <a:pt x="9772734" y="22489"/>
                </a:lnTo>
                <a:lnTo>
                  <a:pt x="10107390" y="22489"/>
                </a:lnTo>
                <a:lnTo>
                  <a:pt x="10107390" y="305593"/>
                </a:lnTo>
                <a:close/>
                <a:moveTo>
                  <a:pt x="9772734" y="602413"/>
                </a:moveTo>
                <a:lnTo>
                  <a:pt x="9772734" y="319309"/>
                </a:lnTo>
                <a:lnTo>
                  <a:pt x="10107390" y="319309"/>
                </a:lnTo>
                <a:lnTo>
                  <a:pt x="10107390" y="602413"/>
                </a:lnTo>
                <a:close/>
                <a:moveTo>
                  <a:pt x="9772734" y="899223"/>
                </a:moveTo>
                <a:lnTo>
                  <a:pt x="9772734" y="616129"/>
                </a:lnTo>
                <a:lnTo>
                  <a:pt x="10107390" y="616129"/>
                </a:lnTo>
                <a:lnTo>
                  <a:pt x="10107390" y="899223"/>
                </a:lnTo>
                <a:close/>
                <a:moveTo>
                  <a:pt x="9772734" y="1196033"/>
                </a:moveTo>
                <a:lnTo>
                  <a:pt x="9772734" y="912928"/>
                </a:lnTo>
                <a:lnTo>
                  <a:pt x="10107390" y="912928"/>
                </a:lnTo>
                <a:lnTo>
                  <a:pt x="10107390" y="1196033"/>
                </a:lnTo>
                <a:close/>
                <a:moveTo>
                  <a:pt x="9772734" y="1492853"/>
                </a:moveTo>
                <a:lnTo>
                  <a:pt x="9772734" y="1209749"/>
                </a:lnTo>
                <a:lnTo>
                  <a:pt x="10107390" y="1209749"/>
                </a:lnTo>
                <a:lnTo>
                  <a:pt x="10107390" y="1492853"/>
                </a:lnTo>
                <a:close/>
                <a:moveTo>
                  <a:pt x="9772734" y="1789662"/>
                </a:moveTo>
                <a:lnTo>
                  <a:pt x="9772734" y="1506569"/>
                </a:lnTo>
                <a:lnTo>
                  <a:pt x="10107390" y="1506569"/>
                </a:lnTo>
                <a:lnTo>
                  <a:pt x="10107390" y="1789662"/>
                </a:lnTo>
                <a:close/>
                <a:moveTo>
                  <a:pt x="9772734" y="2086472"/>
                </a:moveTo>
                <a:lnTo>
                  <a:pt x="9772734" y="1803368"/>
                </a:lnTo>
                <a:lnTo>
                  <a:pt x="10107390" y="1803368"/>
                </a:lnTo>
                <a:lnTo>
                  <a:pt x="10107390" y="2086472"/>
                </a:lnTo>
                <a:close/>
                <a:moveTo>
                  <a:pt x="9772734" y="2383292"/>
                </a:moveTo>
                <a:lnTo>
                  <a:pt x="9772734" y="2100188"/>
                </a:lnTo>
                <a:lnTo>
                  <a:pt x="10107390" y="2100188"/>
                </a:lnTo>
                <a:lnTo>
                  <a:pt x="10107390" y="2383292"/>
                </a:lnTo>
                <a:close/>
                <a:moveTo>
                  <a:pt x="9772734" y="2680112"/>
                </a:moveTo>
                <a:lnTo>
                  <a:pt x="9772734" y="2397008"/>
                </a:lnTo>
                <a:lnTo>
                  <a:pt x="10107390" y="2397008"/>
                </a:lnTo>
                <a:lnTo>
                  <a:pt x="10107390" y="2680112"/>
                </a:lnTo>
                <a:close/>
                <a:moveTo>
                  <a:pt x="9772734" y="2976922"/>
                </a:moveTo>
                <a:lnTo>
                  <a:pt x="9772734" y="2693828"/>
                </a:lnTo>
                <a:lnTo>
                  <a:pt x="10107390" y="2693828"/>
                </a:lnTo>
                <a:lnTo>
                  <a:pt x="10107390" y="2976922"/>
                </a:lnTo>
                <a:close/>
                <a:moveTo>
                  <a:pt x="9772734" y="3273742"/>
                </a:moveTo>
                <a:lnTo>
                  <a:pt x="9772734" y="2990638"/>
                </a:lnTo>
                <a:lnTo>
                  <a:pt x="10107390" y="2990638"/>
                </a:lnTo>
                <a:lnTo>
                  <a:pt x="10107390" y="3273742"/>
                </a:lnTo>
                <a:close/>
                <a:moveTo>
                  <a:pt x="9772734" y="3570541"/>
                </a:moveTo>
                <a:lnTo>
                  <a:pt x="9772734" y="3287447"/>
                </a:lnTo>
                <a:lnTo>
                  <a:pt x="10107390" y="3287447"/>
                </a:lnTo>
                <a:lnTo>
                  <a:pt x="10107390" y="3570541"/>
                </a:lnTo>
                <a:close/>
                <a:moveTo>
                  <a:pt x="9772734" y="3867361"/>
                </a:moveTo>
                <a:lnTo>
                  <a:pt x="9772734" y="3584257"/>
                </a:lnTo>
                <a:lnTo>
                  <a:pt x="10107390" y="3584257"/>
                </a:lnTo>
                <a:lnTo>
                  <a:pt x="10107390" y="3867361"/>
                </a:lnTo>
                <a:close/>
                <a:moveTo>
                  <a:pt x="9772734" y="4164171"/>
                </a:moveTo>
                <a:lnTo>
                  <a:pt x="9772734" y="3881077"/>
                </a:lnTo>
                <a:lnTo>
                  <a:pt x="10107390" y="3881077"/>
                </a:lnTo>
                <a:lnTo>
                  <a:pt x="10107390" y="4164171"/>
                </a:lnTo>
                <a:close/>
                <a:moveTo>
                  <a:pt x="9772734" y="4460991"/>
                </a:moveTo>
                <a:lnTo>
                  <a:pt x="9772734" y="4177897"/>
                </a:lnTo>
                <a:lnTo>
                  <a:pt x="10107390" y="4177897"/>
                </a:lnTo>
                <a:lnTo>
                  <a:pt x="10107390" y="4460991"/>
                </a:lnTo>
                <a:close/>
                <a:moveTo>
                  <a:pt x="9772734" y="4757811"/>
                </a:moveTo>
                <a:lnTo>
                  <a:pt x="9772734" y="4474707"/>
                </a:lnTo>
                <a:lnTo>
                  <a:pt x="10107390" y="4474707"/>
                </a:lnTo>
                <a:lnTo>
                  <a:pt x="10107390" y="4757811"/>
                </a:lnTo>
                <a:close/>
                <a:moveTo>
                  <a:pt x="9772734" y="5054610"/>
                </a:moveTo>
                <a:lnTo>
                  <a:pt x="9772734" y="4771516"/>
                </a:lnTo>
                <a:lnTo>
                  <a:pt x="10107390" y="4771516"/>
                </a:lnTo>
                <a:lnTo>
                  <a:pt x="10107390" y="5054610"/>
                </a:lnTo>
                <a:close/>
                <a:moveTo>
                  <a:pt x="9772734" y="5351441"/>
                </a:moveTo>
                <a:lnTo>
                  <a:pt x="9772734" y="5068337"/>
                </a:lnTo>
                <a:lnTo>
                  <a:pt x="10107390" y="5068337"/>
                </a:lnTo>
                <a:lnTo>
                  <a:pt x="10107390" y="5351441"/>
                </a:lnTo>
                <a:close/>
                <a:moveTo>
                  <a:pt x="9772734" y="5648250"/>
                </a:moveTo>
                <a:lnTo>
                  <a:pt x="9772734" y="5365157"/>
                </a:lnTo>
                <a:lnTo>
                  <a:pt x="10107390" y="5365157"/>
                </a:lnTo>
                <a:lnTo>
                  <a:pt x="10107390" y="5648250"/>
                </a:lnTo>
                <a:close/>
                <a:moveTo>
                  <a:pt x="9772734" y="5945060"/>
                </a:moveTo>
                <a:lnTo>
                  <a:pt x="9772734" y="5661966"/>
                </a:lnTo>
                <a:lnTo>
                  <a:pt x="10107390" y="5661966"/>
                </a:lnTo>
                <a:lnTo>
                  <a:pt x="10107390" y="5945060"/>
                </a:lnTo>
                <a:close/>
                <a:moveTo>
                  <a:pt x="9772734" y="6241880"/>
                </a:moveTo>
                <a:lnTo>
                  <a:pt x="9772734" y="5958776"/>
                </a:lnTo>
                <a:lnTo>
                  <a:pt x="10107390" y="5958776"/>
                </a:lnTo>
                <a:lnTo>
                  <a:pt x="10107390" y="6241880"/>
                </a:lnTo>
                <a:close/>
                <a:moveTo>
                  <a:pt x="9772734" y="6538690"/>
                </a:moveTo>
                <a:lnTo>
                  <a:pt x="9772734" y="6255596"/>
                </a:lnTo>
                <a:lnTo>
                  <a:pt x="10107390" y="6255596"/>
                </a:lnTo>
                <a:lnTo>
                  <a:pt x="10107390" y="6538690"/>
                </a:lnTo>
                <a:close/>
                <a:moveTo>
                  <a:pt x="9772734" y="6835499"/>
                </a:moveTo>
                <a:lnTo>
                  <a:pt x="9772734" y="6552406"/>
                </a:lnTo>
                <a:lnTo>
                  <a:pt x="10107390" y="6552406"/>
                </a:lnTo>
                <a:lnTo>
                  <a:pt x="10107390" y="6835499"/>
                </a:lnTo>
                <a:close/>
                <a:moveTo>
                  <a:pt x="9421844" y="305593"/>
                </a:moveTo>
                <a:lnTo>
                  <a:pt x="9421844" y="22489"/>
                </a:lnTo>
                <a:lnTo>
                  <a:pt x="9756520" y="22489"/>
                </a:lnTo>
                <a:lnTo>
                  <a:pt x="9756520" y="305593"/>
                </a:lnTo>
                <a:close/>
                <a:moveTo>
                  <a:pt x="9421844" y="602413"/>
                </a:moveTo>
                <a:lnTo>
                  <a:pt x="9421844" y="319309"/>
                </a:lnTo>
                <a:lnTo>
                  <a:pt x="9756520" y="319309"/>
                </a:lnTo>
                <a:lnTo>
                  <a:pt x="9756520" y="602413"/>
                </a:lnTo>
                <a:close/>
                <a:moveTo>
                  <a:pt x="9421844" y="899223"/>
                </a:moveTo>
                <a:lnTo>
                  <a:pt x="9421844" y="616129"/>
                </a:lnTo>
                <a:lnTo>
                  <a:pt x="9756520" y="616129"/>
                </a:lnTo>
                <a:lnTo>
                  <a:pt x="9756520" y="899223"/>
                </a:lnTo>
                <a:close/>
                <a:moveTo>
                  <a:pt x="9421844" y="1196033"/>
                </a:moveTo>
                <a:lnTo>
                  <a:pt x="9421844" y="912928"/>
                </a:lnTo>
                <a:lnTo>
                  <a:pt x="9756520" y="912928"/>
                </a:lnTo>
                <a:lnTo>
                  <a:pt x="9756520" y="1196033"/>
                </a:lnTo>
                <a:close/>
                <a:moveTo>
                  <a:pt x="9421844" y="1492853"/>
                </a:moveTo>
                <a:lnTo>
                  <a:pt x="9421844" y="1209749"/>
                </a:lnTo>
                <a:lnTo>
                  <a:pt x="9756520" y="1209749"/>
                </a:lnTo>
                <a:lnTo>
                  <a:pt x="9756520" y="1492853"/>
                </a:lnTo>
                <a:close/>
                <a:moveTo>
                  <a:pt x="9421844" y="1789662"/>
                </a:moveTo>
                <a:lnTo>
                  <a:pt x="9421844" y="1506569"/>
                </a:lnTo>
                <a:lnTo>
                  <a:pt x="9756520" y="1506569"/>
                </a:lnTo>
                <a:lnTo>
                  <a:pt x="9756520" y="1789662"/>
                </a:lnTo>
                <a:close/>
                <a:moveTo>
                  <a:pt x="9421844" y="2086472"/>
                </a:moveTo>
                <a:lnTo>
                  <a:pt x="9421844" y="1803368"/>
                </a:lnTo>
                <a:lnTo>
                  <a:pt x="9756520" y="1803368"/>
                </a:lnTo>
                <a:lnTo>
                  <a:pt x="9756520" y="2086472"/>
                </a:lnTo>
                <a:close/>
                <a:moveTo>
                  <a:pt x="9421844" y="2383292"/>
                </a:moveTo>
                <a:lnTo>
                  <a:pt x="9421844" y="2100188"/>
                </a:lnTo>
                <a:lnTo>
                  <a:pt x="9756520" y="2100188"/>
                </a:lnTo>
                <a:lnTo>
                  <a:pt x="9756520" y="2383292"/>
                </a:lnTo>
                <a:close/>
                <a:moveTo>
                  <a:pt x="9421844" y="2680112"/>
                </a:moveTo>
                <a:lnTo>
                  <a:pt x="9421844" y="2397008"/>
                </a:lnTo>
                <a:lnTo>
                  <a:pt x="9756520" y="2397008"/>
                </a:lnTo>
                <a:lnTo>
                  <a:pt x="9756520" y="2680112"/>
                </a:lnTo>
                <a:close/>
                <a:moveTo>
                  <a:pt x="9421844" y="2976922"/>
                </a:moveTo>
                <a:lnTo>
                  <a:pt x="9421844" y="2693828"/>
                </a:lnTo>
                <a:lnTo>
                  <a:pt x="9756520" y="2693828"/>
                </a:lnTo>
                <a:lnTo>
                  <a:pt x="9756520" y="2976922"/>
                </a:lnTo>
                <a:close/>
                <a:moveTo>
                  <a:pt x="9421844" y="3273742"/>
                </a:moveTo>
                <a:lnTo>
                  <a:pt x="9421844" y="2990638"/>
                </a:lnTo>
                <a:lnTo>
                  <a:pt x="9756520" y="2990638"/>
                </a:lnTo>
                <a:lnTo>
                  <a:pt x="9756520" y="3273742"/>
                </a:lnTo>
                <a:close/>
                <a:moveTo>
                  <a:pt x="9421844" y="3570541"/>
                </a:moveTo>
                <a:lnTo>
                  <a:pt x="9421844" y="3287447"/>
                </a:lnTo>
                <a:lnTo>
                  <a:pt x="9756520" y="3287447"/>
                </a:lnTo>
                <a:lnTo>
                  <a:pt x="9756520" y="3570541"/>
                </a:lnTo>
                <a:close/>
                <a:moveTo>
                  <a:pt x="9421844" y="3867361"/>
                </a:moveTo>
                <a:lnTo>
                  <a:pt x="9421844" y="3584257"/>
                </a:lnTo>
                <a:lnTo>
                  <a:pt x="9756520" y="3584257"/>
                </a:lnTo>
                <a:lnTo>
                  <a:pt x="9756520" y="3867361"/>
                </a:lnTo>
                <a:close/>
                <a:moveTo>
                  <a:pt x="9421844" y="4164171"/>
                </a:moveTo>
                <a:lnTo>
                  <a:pt x="9421844" y="3881077"/>
                </a:lnTo>
                <a:lnTo>
                  <a:pt x="9756520" y="3881077"/>
                </a:lnTo>
                <a:lnTo>
                  <a:pt x="9756520" y="4164171"/>
                </a:lnTo>
                <a:close/>
                <a:moveTo>
                  <a:pt x="9421844" y="4460991"/>
                </a:moveTo>
                <a:lnTo>
                  <a:pt x="9421844" y="4177897"/>
                </a:lnTo>
                <a:lnTo>
                  <a:pt x="9756520" y="4177897"/>
                </a:lnTo>
                <a:lnTo>
                  <a:pt x="9756520" y="4460991"/>
                </a:lnTo>
                <a:close/>
                <a:moveTo>
                  <a:pt x="9421844" y="4757811"/>
                </a:moveTo>
                <a:lnTo>
                  <a:pt x="9421844" y="4474707"/>
                </a:lnTo>
                <a:lnTo>
                  <a:pt x="9756520" y="4474707"/>
                </a:lnTo>
                <a:lnTo>
                  <a:pt x="9756520" y="4757811"/>
                </a:lnTo>
                <a:close/>
                <a:moveTo>
                  <a:pt x="9421844" y="5054610"/>
                </a:moveTo>
                <a:lnTo>
                  <a:pt x="9421844" y="4771516"/>
                </a:lnTo>
                <a:lnTo>
                  <a:pt x="9756520" y="4771516"/>
                </a:lnTo>
                <a:lnTo>
                  <a:pt x="9756520" y="5054610"/>
                </a:lnTo>
                <a:close/>
                <a:moveTo>
                  <a:pt x="9421844" y="5351441"/>
                </a:moveTo>
                <a:lnTo>
                  <a:pt x="9421844" y="5068337"/>
                </a:lnTo>
                <a:lnTo>
                  <a:pt x="9756520" y="5068337"/>
                </a:lnTo>
                <a:lnTo>
                  <a:pt x="9756520" y="5351441"/>
                </a:lnTo>
                <a:close/>
                <a:moveTo>
                  <a:pt x="9421844" y="5648250"/>
                </a:moveTo>
                <a:lnTo>
                  <a:pt x="9421844" y="5365157"/>
                </a:lnTo>
                <a:lnTo>
                  <a:pt x="9756520" y="5365157"/>
                </a:lnTo>
                <a:lnTo>
                  <a:pt x="9756520" y="5648250"/>
                </a:lnTo>
                <a:close/>
                <a:moveTo>
                  <a:pt x="9421844" y="5945060"/>
                </a:moveTo>
                <a:lnTo>
                  <a:pt x="9421844" y="5661966"/>
                </a:lnTo>
                <a:lnTo>
                  <a:pt x="9756520" y="5661966"/>
                </a:lnTo>
                <a:lnTo>
                  <a:pt x="9756520" y="5945060"/>
                </a:lnTo>
                <a:close/>
                <a:moveTo>
                  <a:pt x="9421844" y="6241880"/>
                </a:moveTo>
                <a:lnTo>
                  <a:pt x="9421844" y="5958776"/>
                </a:lnTo>
                <a:lnTo>
                  <a:pt x="9756520" y="5958776"/>
                </a:lnTo>
                <a:lnTo>
                  <a:pt x="9756520" y="6241880"/>
                </a:lnTo>
                <a:close/>
                <a:moveTo>
                  <a:pt x="9421844" y="6538690"/>
                </a:moveTo>
                <a:lnTo>
                  <a:pt x="9421844" y="6255596"/>
                </a:lnTo>
                <a:lnTo>
                  <a:pt x="9756520" y="6255596"/>
                </a:lnTo>
                <a:lnTo>
                  <a:pt x="9756520" y="6538690"/>
                </a:lnTo>
                <a:close/>
                <a:moveTo>
                  <a:pt x="9421844" y="6835499"/>
                </a:moveTo>
                <a:lnTo>
                  <a:pt x="9421844" y="6552406"/>
                </a:lnTo>
                <a:lnTo>
                  <a:pt x="9756520" y="6552406"/>
                </a:lnTo>
                <a:lnTo>
                  <a:pt x="9756520" y="6835499"/>
                </a:lnTo>
                <a:close/>
                <a:moveTo>
                  <a:pt x="9070964" y="305593"/>
                </a:moveTo>
                <a:lnTo>
                  <a:pt x="9070964" y="22489"/>
                </a:lnTo>
                <a:lnTo>
                  <a:pt x="9405630" y="22489"/>
                </a:lnTo>
                <a:lnTo>
                  <a:pt x="9405630" y="305593"/>
                </a:lnTo>
                <a:close/>
                <a:moveTo>
                  <a:pt x="9070964" y="602413"/>
                </a:moveTo>
                <a:lnTo>
                  <a:pt x="9070964" y="319309"/>
                </a:lnTo>
                <a:lnTo>
                  <a:pt x="9405630" y="319309"/>
                </a:lnTo>
                <a:lnTo>
                  <a:pt x="9405630" y="602413"/>
                </a:lnTo>
                <a:close/>
                <a:moveTo>
                  <a:pt x="9070964" y="899223"/>
                </a:moveTo>
                <a:lnTo>
                  <a:pt x="9070964" y="616129"/>
                </a:lnTo>
                <a:lnTo>
                  <a:pt x="9405630" y="616129"/>
                </a:lnTo>
                <a:lnTo>
                  <a:pt x="9405630" y="899223"/>
                </a:lnTo>
                <a:close/>
                <a:moveTo>
                  <a:pt x="9070964" y="1196033"/>
                </a:moveTo>
                <a:lnTo>
                  <a:pt x="9070964" y="912928"/>
                </a:lnTo>
                <a:lnTo>
                  <a:pt x="9405630" y="912928"/>
                </a:lnTo>
                <a:lnTo>
                  <a:pt x="9405630" y="1196033"/>
                </a:lnTo>
                <a:close/>
                <a:moveTo>
                  <a:pt x="9070964" y="1492853"/>
                </a:moveTo>
                <a:lnTo>
                  <a:pt x="9070964" y="1209749"/>
                </a:lnTo>
                <a:lnTo>
                  <a:pt x="9405630" y="1209749"/>
                </a:lnTo>
                <a:lnTo>
                  <a:pt x="9405630" y="1492853"/>
                </a:lnTo>
                <a:close/>
                <a:moveTo>
                  <a:pt x="9070964" y="1789662"/>
                </a:moveTo>
                <a:lnTo>
                  <a:pt x="9070964" y="1506569"/>
                </a:lnTo>
                <a:lnTo>
                  <a:pt x="9405630" y="1506569"/>
                </a:lnTo>
                <a:lnTo>
                  <a:pt x="9405630" y="1789662"/>
                </a:lnTo>
                <a:close/>
                <a:moveTo>
                  <a:pt x="9070964" y="2086472"/>
                </a:moveTo>
                <a:lnTo>
                  <a:pt x="9070964" y="1803368"/>
                </a:lnTo>
                <a:lnTo>
                  <a:pt x="9405630" y="1803368"/>
                </a:lnTo>
                <a:lnTo>
                  <a:pt x="9405630" y="2086472"/>
                </a:lnTo>
                <a:close/>
                <a:moveTo>
                  <a:pt x="9070964" y="2383292"/>
                </a:moveTo>
                <a:lnTo>
                  <a:pt x="9070964" y="2100188"/>
                </a:lnTo>
                <a:lnTo>
                  <a:pt x="9405630" y="2100188"/>
                </a:lnTo>
                <a:lnTo>
                  <a:pt x="9405630" y="2383292"/>
                </a:lnTo>
                <a:close/>
                <a:moveTo>
                  <a:pt x="9070964" y="2680112"/>
                </a:moveTo>
                <a:lnTo>
                  <a:pt x="9070964" y="2397008"/>
                </a:lnTo>
                <a:lnTo>
                  <a:pt x="9405630" y="2397008"/>
                </a:lnTo>
                <a:lnTo>
                  <a:pt x="9405630" y="2680112"/>
                </a:lnTo>
                <a:close/>
                <a:moveTo>
                  <a:pt x="9070964" y="2976922"/>
                </a:moveTo>
                <a:lnTo>
                  <a:pt x="9070964" y="2693828"/>
                </a:lnTo>
                <a:lnTo>
                  <a:pt x="9405630" y="2693828"/>
                </a:lnTo>
                <a:lnTo>
                  <a:pt x="9405630" y="2976922"/>
                </a:lnTo>
                <a:close/>
                <a:moveTo>
                  <a:pt x="9070964" y="3273742"/>
                </a:moveTo>
                <a:lnTo>
                  <a:pt x="9070964" y="2990638"/>
                </a:lnTo>
                <a:lnTo>
                  <a:pt x="9405630" y="2990638"/>
                </a:lnTo>
                <a:lnTo>
                  <a:pt x="9405630" y="3273742"/>
                </a:lnTo>
                <a:close/>
                <a:moveTo>
                  <a:pt x="9070964" y="3570541"/>
                </a:moveTo>
                <a:lnTo>
                  <a:pt x="9070964" y="3287447"/>
                </a:lnTo>
                <a:lnTo>
                  <a:pt x="9405630" y="3287447"/>
                </a:lnTo>
                <a:lnTo>
                  <a:pt x="9405630" y="3570541"/>
                </a:lnTo>
                <a:close/>
                <a:moveTo>
                  <a:pt x="9070964" y="3867361"/>
                </a:moveTo>
                <a:lnTo>
                  <a:pt x="9070964" y="3584257"/>
                </a:lnTo>
                <a:lnTo>
                  <a:pt x="9405630" y="3584257"/>
                </a:lnTo>
                <a:lnTo>
                  <a:pt x="9405630" y="3867361"/>
                </a:lnTo>
                <a:close/>
                <a:moveTo>
                  <a:pt x="9070964" y="4164171"/>
                </a:moveTo>
                <a:lnTo>
                  <a:pt x="9070964" y="3881077"/>
                </a:lnTo>
                <a:lnTo>
                  <a:pt x="9405630" y="3881077"/>
                </a:lnTo>
                <a:lnTo>
                  <a:pt x="9405630" y="4164171"/>
                </a:lnTo>
                <a:close/>
                <a:moveTo>
                  <a:pt x="9070964" y="4460991"/>
                </a:moveTo>
                <a:lnTo>
                  <a:pt x="9070964" y="4177897"/>
                </a:lnTo>
                <a:lnTo>
                  <a:pt x="9405630" y="4177897"/>
                </a:lnTo>
                <a:lnTo>
                  <a:pt x="9405630" y="4460991"/>
                </a:lnTo>
                <a:close/>
                <a:moveTo>
                  <a:pt x="9070964" y="4757811"/>
                </a:moveTo>
                <a:lnTo>
                  <a:pt x="9070964" y="4474707"/>
                </a:lnTo>
                <a:lnTo>
                  <a:pt x="9405630" y="4474707"/>
                </a:lnTo>
                <a:lnTo>
                  <a:pt x="9405630" y="4757811"/>
                </a:lnTo>
                <a:close/>
                <a:moveTo>
                  <a:pt x="9070964" y="5054610"/>
                </a:moveTo>
                <a:lnTo>
                  <a:pt x="9070964" y="4771516"/>
                </a:lnTo>
                <a:lnTo>
                  <a:pt x="9405630" y="4771516"/>
                </a:lnTo>
                <a:lnTo>
                  <a:pt x="9405630" y="5054610"/>
                </a:lnTo>
                <a:close/>
                <a:moveTo>
                  <a:pt x="9070964" y="5351441"/>
                </a:moveTo>
                <a:lnTo>
                  <a:pt x="9070964" y="5068337"/>
                </a:lnTo>
                <a:lnTo>
                  <a:pt x="9405630" y="5068337"/>
                </a:lnTo>
                <a:lnTo>
                  <a:pt x="9405630" y="5351441"/>
                </a:lnTo>
                <a:close/>
                <a:moveTo>
                  <a:pt x="9070964" y="5648250"/>
                </a:moveTo>
                <a:lnTo>
                  <a:pt x="9070964" y="5365157"/>
                </a:lnTo>
                <a:lnTo>
                  <a:pt x="9405630" y="5365157"/>
                </a:lnTo>
                <a:lnTo>
                  <a:pt x="9405630" y="5648250"/>
                </a:lnTo>
                <a:close/>
                <a:moveTo>
                  <a:pt x="9070964" y="5945060"/>
                </a:moveTo>
                <a:lnTo>
                  <a:pt x="9070964" y="5661966"/>
                </a:lnTo>
                <a:lnTo>
                  <a:pt x="9405630" y="5661966"/>
                </a:lnTo>
                <a:lnTo>
                  <a:pt x="9405630" y="5945060"/>
                </a:lnTo>
                <a:close/>
                <a:moveTo>
                  <a:pt x="9070964" y="6241880"/>
                </a:moveTo>
                <a:lnTo>
                  <a:pt x="9070964" y="5958776"/>
                </a:lnTo>
                <a:lnTo>
                  <a:pt x="9405630" y="5958776"/>
                </a:lnTo>
                <a:lnTo>
                  <a:pt x="9405630" y="6241880"/>
                </a:lnTo>
                <a:close/>
                <a:moveTo>
                  <a:pt x="9070964" y="6538690"/>
                </a:moveTo>
                <a:lnTo>
                  <a:pt x="9070964" y="6255596"/>
                </a:lnTo>
                <a:lnTo>
                  <a:pt x="9405630" y="6255596"/>
                </a:lnTo>
                <a:lnTo>
                  <a:pt x="9405630" y="6538690"/>
                </a:lnTo>
                <a:close/>
                <a:moveTo>
                  <a:pt x="9070964" y="6835499"/>
                </a:moveTo>
                <a:lnTo>
                  <a:pt x="9070964" y="6552406"/>
                </a:lnTo>
                <a:lnTo>
                  <a:pt x="9405630" y="6552406"/>
                </a:lnTo>
                <a:lnTo>
                  <a:pt x="9405630" y="6835499"/>
                </a:lnTo>
                <a:close/>
                <a:moveTo>
                  <a:pt x="8720094" y="305593"/>
                </a:moveTo>
                <a:lnTo>
                  <a:pt x="8720094" y="22489"/>
                </a:lnTo>
                <a:lnTo>
                  <a:pt x="9054761" y="22489"/>
                </a:lnTo>
                <a:lnTo>
                  <a:pt x="9054761" y="305593"/>
                </a:lnTo>
                <a:close/>
                <a:moveTo>
                  <a:pt x="8720094" y="602413"/>
                </a:moveTo>
                <a:lnTo>
                  <a:pt x="8720094" y="319309"/>
                </a:lnTo>
                <a:lnTo>
                  <a:pt x="9054761" y="319309"/>
                </a:lnTo>
                <a:lnTo>
                  <a:pt x="9054761" y="602413"/>
                </a:lnTo>
                <a:close/>
                <a:moveTo>
                  <a:pt x="8720094" y="899223"/>
                </a:moveTo>
                <a:lnTo>
                  <a:pt x="8720094" y="616129"/>
                </a:lnTo>
                <a:lnTo>
                  <a:pt x="9054761" y="616129"/>
                </a:lnTo>
                <a:lnTo>
                  <a:pt x="9054761" y="899223"/>
                </a:lnTo>
                <a:close/>
                <a:moveTo>
                  <a:pt x="8720094" y="1196033"/>
                </a:moveTo>
                <a:lnTo>
                  <a:pt x="8720094" y="912928"/>
                </a:lnTo>
                <a:lnTo>
                  <a:pt x="9054761" y="912928"/>
                </a:lnTo>
                <a:lnTo>
                  <a:pt x="9054761" y="1196033"/>
                </a:lnTo>
                <a:close/>
                <a:moveTo>
                  <a:pt x="8720094" y="1492853"/>
                </a:moveTo>
                <a:lnTo>
                  <a:pt x="8720094" y="1209749"/>
                </a:lnTo>
                <a:lnTo>
                  <a:pt x="9054761" y="1209749"/>
                </a:lnTo>
                <a:lnTo>
                  <a:pt x="9054761" y="1492853"/>
                </a:lnTo>
                <a:close/>
                <a:moveTo>
                  <a:pt x="8720094" y="1789662"/>
                </a:moveTo>
                <a:lnTo>
                  <a:pt x="8720094" y="1506569"/>
                </a:lnTo>
                <a:lnTo>
                  <a:pt x="9054761" y="1506569"/>
                </a:lnTo>
                <a:lnTo>
                  <a:pt x="9054761" y="1789662"/>
                </a:lnTo>
                <a:close/>
                <a:moveTo>
                  <a:pt x="8720094" y="2086472"/>
                </a:moveTo>
                <a:lnTo>
                  <a:pt x="8720094" y="1803368"/>
                </a:lnTo>
                <a:lnTo>
                  <a:pt x="9054761" y="1803368"/>
                </a:lnTo>
                <a:lnTo>
                  <a:pt x="9054761" y="2086472"/>
                </a:lnTo>
                <a:close/>
                <a:moveTo>
                  <a:pt x="8720094" y="2383292"/>
                </a:moveTo>
                <a:lnTo>
                  <a:pt x="8720094" y="2100188"/>
                </a:lnTo>
                <a:lnTo>
                  <a:pt x="9054761" y="2100188"/>
                </a:lnTo>
                <a:lnTo>
                  <a:pt x="9054761" y="2383292"/>
                </a:lnTo>
                <a:close/>
                <a:moveTo>
                  <a:pt x="8720094" y="2680112"/>
                </a:moveTo>
                <a:lnTo>
                  <a:pt x="8720094" y="2397008"/>
                </a:lnTo>
                <a:lnTo>
                  <a:pt x="9054761" y="2397008"/>
                </a:lnTo>
                <a:lnTo>
                  <a:pt x="9054761" y="2680112"/>
                </a:lnTo>
                <a:close/>
                <a:moveTo>
                  <a:pt x="8720094" y="2976922"/>
                </a:moveTo>
                <a:lnTo>
                  <a:pt x="8720094" y="2693828"/>
                </a:lnTo>
                <a:lnTo>
                  <a:pt x="9054761" y="2693828"/>
                </a:lnTo>
                <a:lnTo>
                  <a:pt x="9054761" y="2976922"/>
                </a:lnTo>
                <a:close/>
                <a:moveTo>
                  <a:pt x="8720094" y="3273742"/>
                </a:moveTo>
                <a:lnTo>
                  <a:pt x="8720094" y="2990638"/>
                </a:lnTo>
                <a:lnTo>
                  <a:pt x="9054761" y="2990638"/>
                </a:lnTo>
                <a:lnTo>
                  <a:pt x="9054761" y="3273742"/>
                </a:lnTo>
                <a:close/>
                <a:moveTo>
                  <a:pt x="8720094" y="3570541"/>
                </a:moveTo>
                <a:lnTo>
                  <a:pt x="8720094" y="3287447"/>
                </a:lnTo>
                <a:lnTo>
                  <a:pt x="9054761" y="3287447"/>
                </a:lnTo>
                <a:lnTo>
                  <a:pt x="9054761" y="3570541"/>
                </a:lnTo>
                <a:close/>
                <a:moveTo>
                  <a:pt x="8720094" y="3867361"/>
                </a:moveTo>
                <a:lnTo>
                  <a:pt x="8720094" y="3584257"/>
                </a:lnTo>
                <a:lnTo>
                  <a:pt x="9054761" y="3584257"/>
                </a:lnTo>
                <a:lnTo>
                  <a:pt x="9054761" y="3867361"/>
                </a:lnTo>
                <a:close/>
                <a:moveTo>
                  <a:pt x="8720094" y="4164171"/>
                </a:moveTo>
                <a:lnTo>
                  <a:pt x="8720094" y="3881077"/>
                </a:lnTo>
                <a:lnTo>
                  <a:pt x="9054761" y="3881077"/>
                </a:lnTo>
                <a:lnTo>
                  <a:pt x="9054761" y="4164171"/>
                </a:lnTo>
                <a:close/>
                <a:moveTo>
                  <a:pt x="8720094" y="4460991"/>
                </a:moveTo>
                <a:lnTo>
                  <a:pt x="8720094" y="4177897"/>
                </a:lnTo>
                <a:lnTo>
                  <a:pt x="9054761" y="4177897"/>
                </a:lnTo>
                <a:lnTo>
                  <a:pt x="9054761" y="4460991"/>
                </a:lnTo>
                <a:close/>
                <a:moveTo>
                  <a:pt x="8720094" y="4757811"/>
                </a:moveTo>
                <a:lnTo>
                  <a:pt x="8720094" y="4474707"/>
                </a:lnTo>
                <a:lnTo>
                  <a:pt x="9054761" y="4474707"/>
                </a:lnTo>
                <a:lnTo>
                  <a:pt x="9054761" y="4757811"/>
                </a:lnTo>
                <a:close/>
                <a:moveTo>
                  <a:pt x="8720094" y="5054610"/>
                </a:moveTo>
                <a:lnTo>
                  <a:pt x="8720094" y="4771516"/>
                </a:lnTo>
                <a:lnTo>
                  <a:pt x="9054761" y="4771516"/>
                </a:lnTo>
                <a:lnTo>
                  <a:pt x="9054761" y="5054610"/>
                </a:lnTo>
                <a:close/>
                <a:moveTo>
                  <a:pt x="8720094" y="5351441"/>
                </a:moveTo>
                <a:lnTo>
                  <a:pt x="8720094" y="5068337"/>
                </a:lnTo>
                <a:lnTo>
                  <a:pt x="9054761" y="5068337"/>
                </a:lnTo>
                <a:lnTo>
                  <a:pt x="9054761" y="5351441"/>
                </a:lnTo>
                <a:close/>
                <a:moveTo>
                  <a:pt x="8720094" y="5648250"/>
                </a:moveTo>
                <a:lnTo>
                  <a:pt x="8720094" y="5365157"/>
                </a:lnTo>
                <a:lnTo>
                  <a:pt x="9054761" y="5365157"/>
                </a:lnTo>
                <a:lnTo>
                  <a:pt x="9054761" y="5648250"/>
                </a:lnTo>
                <a:close/>
                <a:moveTo>
                  <a:pt x="8720094" y="5945060"/>
                </a:moveTo>
                <a:lnTo>
                  <a:pt x="8720094" y="5661966"/>
                </a:lnTo>
                <a:lnTo>
                  <a:pt x="9054761" y="5661966"/>
                </a:lnTo>
                <a:lnTo>
                  <a:pt x="9054761" y="5945060"/>
                </a:lnTo>
                <a:close/>
                <a:moveTo>
                  <a:pt x="8720094" y="6241880"/>
                </a:moveTo>
                <a:lnTo>
                  <a:pt x="8720094" y="5958776"/>
                </a:lnTo>
                <a:lnTo>
                  <a:pt x="9054761" y="5958776"/>
                </a:lnTo>
                <a:lnTo>
                  <a:pt x="9054761" y="6241880"/>
                </a:lnTo>
                <a:close/>
                <a:moveTo>
                  <a:pt x="8720094" y="6538690"/>
                </a:moveTo>
                <a:lnTo>
                  <a:pt x="8720094" y="6255596"/>
                </a:lnTo>
                <a:lnTo>
                  <a:pt x="9054761" y="6255596"/>
                </a:lnTo>
                <a:lnTo>
                  <a:pt x="9054761" y="6538690"/>
                </a:lnTo>
                <a:close/>
                <a:moveTo>
                  <a:pt x="8720094" y="6835499"/>
                </a:moveTo>
                <a:lnTo>
                  <a:pt x="8720094" y="6552406"/>
                </a:lnTo>
                <a:lnTo>
                  <a:pt x="9054761" y="6552406"/>
                </a:lnTo>
                <a:lnTo>
                  <a:pt x="9054761" y="6835499"/>
                </a:lnTo>
                <a:close/>
                <a:moveTo>
                  <a:pt x="8369204" y="305593"/>
                </a:moveTo>
                <a:lnTo>
                  <a:pt x="8369204" y="22489"/>
                </a:lnTo>
                <a:lnTo>
                  <a:pt x="8703881" y="22489"/>
                </a:lnTo>
                <a:lnTo>
                  <a:pt x="8703881" y="305593"/>
                </a:lnTo>
                <a:close/>
                <a:moveTo>
                  <a:pt x="8369204" y="602413"/>
                </a:moveTo>
                <a:lnTo>
                  <a:pt x="8369204" y="319309"/>
                </a:lnTo>
                <a:lnTo>
                  <a:pt x="8703881" y="319309"/>
                </a:lnTo>
                <a:lnTo>
                  <a:pt x="8703881" y="602413"/>
                </a:lnTo>
                <a:close/>
                <a:moveTo>
                  <a:pt x="8369204" y="899223"/>
                </a:moveTo>
                <a:lnTo>
                  <a:pt x="8369204" y="616129"/>
                </a:lnTo>
                <a:lnTo>
                  <a:pt x="8703881" y="616129"/>
                </a:lnTo>
                <a:lnTo>
                  <a:pt x="8703881" y="899223"/>
                </a:lnTo>
                <a:close/>
                <a:moveTo>
                  <a:pt x="8369204" y="1196033"/>
                </a:moveTo>
                <a:lnTo>
                  <a:pt x="8369204" y="912928"/>
                </a:lnTo>
                <a:lnTo>
                  <a:pt x="8703881" y="912928"/>
                </a:lnTo>
                <a:lnTo>
                  <a:pt x="8703881" y="1196033"/>
                </a:lnTo>
                <a:close/>
                <a:moveTo>
                  <a:pt x="8369204" y="1492853"/>
                </a:moveTo>
                <a:lnTo>
                  <a:pt x="8369204" y="1209749"/>
                </a:lnTo>
                <a:lnTo>
                  <a:pt x="8703881" y="1209749"/>
                </a:lnTo>
                <a:lnTo>
                  <a:pt x="8703881" y="1492853"/>
                </a:lnTo>
                <a:close/>
                <a:moveTo>
                  <a:pt x="8369204" y="1789662"/>
                </a:moveTo>
                <a:lnTo>
                  <a:pt x="8369204" y="1506569"/>
                </a:lnTo>
                <a:lnTo>
                  <a:pt x="8703881" y="1506569"/>
                </a:lnTo>
                <a:lnTo>
                  <a:pt x="8703881" y="1789662"/>
                </a:lnTo>
                <a:close/>
                <a:moveTo>
                  <a:pt x="8369204" y="2086472"/>
                </a:moveTo>
                <a:lnTo>
                  <a:pt x="8369204" y="1803368"/>
                </a:lnTo>
                <a:lnTo>
                  <a:pt x="8703881" y="1803368"/>
                </a:lnTo>
                <a:lnTo>
                  <a:pt x="8703881" y="2086472"/>
                </a:lnTo>
                <a:close/>
                <a:moveTo>
                  <a:pt x="8369204" y="2383292"/>
                </a:moveTo>
                <a:lnTo>
                  <a:pt x="8369204" y="2100188"/>
                </a:lnTo>
                <a:lnTo>
                  <a:pt x="8703881" y="2100188"/>
                </a:lnTo>
                <a:lnTo>
                  <a:pt x="8703881" y="2383292"/>
                </a:lnTo>
                <a:close/>
                <a:moveTo>
                  <a:pt x="8369204" y="2680112"/>
                </a:moveTo>
                <a:lnTo>
                  <a:pt x="8369204" y="2397008"/>
                </a:lnTo>
                <a:lnTo>
                  <a:pt x="8703881" y="2397008"/>
                </a:lnTo>
                <a:lnTo>
                  <a:pt x="8703881" y="2680112"/>
                </a:lnTo>
                <a:close/>
                <a:moveTo>
                  <a:pt x="8369204" y="2976922"/>
                </a:moveTo>
                <a:lnTo>
                  <a:pt x="8369204" y="2693828"/>
                </a:lnTo>
                <a:lnTo>
                  <a:pt x="8703881" y="2693828"/>
                </a:lnTo>
                <a:lnTo>
                  <a:pt x="8703881" y="2976922"/>
                </a:lnTo>
                <a:close/>
                <a:moveTo>
                  <a:pt x="8369204" y="3273742"/>
                </a:moveTo>
                <a:lnTo>
                  <a:pt x="8369204" y="2990638"/>
                </a:lnTo>
                <a:lnTo>
                  <a:pt x="8703881" y="2990638"/>
                </a:lnTo>
                <a:lnTo>
                  <a:pt x="8703881" y="3273742"/>
                </a:lnTo>
                <a:close/>
                <a:moveTo>
                  <a:pt x="8369204" y="3570541"/>
                </a:moveTo>
                <a:lnTo>
                  <a:pt x="8369204" y="3287447"/>
                </a:lnTo>
                <a:lnTo>
                  <a:pt x="8703881" y="3287447"/>
                </a:lnTo>
                <a:lnTo>
                  <a:pt x="8703881" y="3570541"/>
                </a:lnTo>
                <a:close/>
                <a:moveTo>
                  <a:pt x="8369204" y="3867361"/>
                </a:moveTo>
                <a:lnTo>
                  <a:pt x="8369204" y="3584257"/>
                </a:lnTo>
                <a:lnTo>
                  <a:pt x="8703881" y="3584257"/>
                </a:lnTo>
                <a:lnTo>
                  <a:pt x="8703881" y="3867361"/>
                </a:lnTo>
                <a:close/>
                <a:moveTo>
                  <a:pt x="8369204" y="4164171"/>
                </a:moveTo>
                <a:lnTo>
                  <a:pt x="8369204" y="3881077"/>
                </a:lnTo>
                <a:lnTo>
                  <a:pt x="8703881" y="3881077"/>
                </a:lnTo>
                <a:lnTo>
                  <a:pt x="8703881" y="4164171"/>
                </a:lnTo>
                <a:close/>
                <a:moveTo>
                  <a:pt x="8369204" y="4460991"/>
                </a:moveTo>
                <a:lnTo>
                  <a:pt x="8369204" y="4177897"/>
                </a:lnTo>
                <a:lnTo>
                  <a:pt x="8703881" y="4177897"/>
                </a:lnTo>
                <a:lnTo>
                  <a:pt x="8703881" y="4460991"/>
                </a:lnTo>
                <a:close/>
                <a:moveTo>
                  <a:pt x="8369204" y="4757811"/>
                </a:moveTo>
                <a:lnTo>
                  <a:pt x="8369204" y="4474707"/>
                </a:lnTo>
                <a:lnTo>
                  <a:pt x="8703881" y="4474707"/>
                </a:lnTo>
                <a:lnTo>
                  <a:pt x="8703881" y="4757811"/>
                </a:lnTo>
                <a:close/>
                <a:moveTo>
                  <a:pt x="8369204" y="5054610"/>
                </a:moveTo>
                <a:lnTo>
                  <a:pt x="8369204" y="4771516"/>
                </a:lnTo>
                <a:lnTo>
                  <a:pt x="8703881" y="4771516"/>
                </a:lnTo>
                <a:lnTo>
                  <a:pt x="8703881" y="5054610"/>
                </a:lnTo>
                <a:close/>
                <a:moveTo>
                  <a:pt x="8369204" y="5351441"/>
                </a:moveTo>
                <a:lnTo>
                  <a:pt x="8369204" y="5068337"/>
                </a:lnTo>
                <a:lnTo>
                  <a:pt x="8703881" y="5068337"/>
                </a:lnTo>
                <a:lnTo>
                  <a:pt x="8703881" y="5351441"/>
                </a:lnTo>
                <a:close/>
                <a:moveTo>
                  <a:pt x="8369204" y="5648250"/>
                </a:moveTo>
                <a:lnTo>
                  <a:pt x="8369204" y="5365157"/>
                </a:lnTo>
                <a:lnTo>
                  <a:pt x="8703881" y="5365157"/>
                </a:lnTo>
                <a:lnTo>
                  <a:pt x="8703881" y="5648250"/>
                </a:lnTo>
                <a:close/>
                <a:moveTo>
                  <a:pt x="8369204" y="5945060"/>
                </a:moveTo>
                <a:lnTo>
                  <a:pt x="8369204" y="5661966"/>
                </a:lnTo>
                <a:lnTo>
                  <a:pt x="8703881" y="5661966"/>
                </a:lnTo>
                <a:lnTo>
                  <a:pt x="8703881" y="5945060"/>
                </a:lnTo>
                <a:close/>
                <a:moveTo>
                  <a:pt x="8369204" y="6241880"/>
                </a:moveTo>
                <a:lnTo>
                  <a:pt x="8369204" y="5958776"/>
                </a:lnTo>
                <a:lnTo>
                  <a:pt x="8703881" y="5958776"/>
                </a:lnTo>
                <a:lnTo>
                  <a:pt x="8703881" y="6241880"/>
                </a:lnTo>
                <a:close/>
                <a:moveTo>
                  <a:pt x="8369204" y="6538690"/>
                </a:moveTo>
                <a:lnTo>
                  <a:pt x="8369204" y="6255596"/>
                </a:lnTo>
                <a:lnTo>
                  <a:pt x="8703881" y="6255596"/>
                </a:lnTo>
                <a:lnTo>
                  <a:pt x="8703881" y="6538690"/>
                </a:lnTo>
                <a:close/>
                <a:moveTo>
                  <a:pt x="8369204" y="6835499"/>
                </a:moveTo>
                <a:lnTo>
                  <a:pt x="8369204" y="6552406"/>
                </a:lnTo>
                <a:lnTo>
                  <a:pt x="8703881" y="6552406"/>
                </a:lnTo>
                <a:lnTo>
                  <a:pt x="8703881" y="6835499"/>
                </a:lnTo>
                <a:close/>
                <a:moveTo>
                  <a:pt x="8018335" y="305593"/>
                </a:moveTo>
                <a:lnTo>
                  <a:pt x="8018335" y="22489"/>
                </a:lnTo>
                <a:lnTo>
                  <a:pt x="8352990" y="22489"/>
                </a:lnTo>
                <a:lnTo>
                  <a:pt x="8352990" y="305593"/>
                </a:lnTo>
                <a:close/>
                <a:moveTo>
                  <a:pt x="8018335" y="602413"/>
                </a:moveTo>
                <a:lnTo>
                  <a:pt x="8018335" y="319309"/>
                </a:lnTo>
                <a:lnTo>
                  <a:pt x="8352990" y="319309"/>
                </a:lnTo>
                <a:lnTo>
                  <a:pt x="8352990" y="602413"/>
                </a:lnTo>
                <a:close/>
                <a:moveTo>
                  <a:pt x="8018335" y="899223"/>
                </a:moveTo>
                <a:lnTo>
                  <a:pt x="8018335" y="616129"/>
                </a:lnTo>
                <a:lnTo>
                  <a:pt x="8352990" y="616129"/>
                </a:lnTo>
                <a:lnTo>
                  <a:pt x="8352990" y="899223"/>
                </a:lnTo>
                <a:close/>
                <a:moveTo>
                  <a:pt x="8018335" y="1196033"/>
                </a:moveTo>
                <a:lnTo>
                  <a:pt x="8018335" y="912928"/>
                </a:lnTo>
                <a:lnTo>
                  <a:pt x="8352990" y="912928"/>
                </a:lnTo>
                <a:lnTo>
                  <a:pt x="8352990" y="1196033"/>
                </a:lnTo>
                <a:close/>
                <a:moveTo>
                  <a:pt x="8018335" y="1492853"/>
                </a:moveTo>
                <a:lnTo>
                  <a:pt x="8018335" y="1209749"/>
                </a:lnTo>
                <a:lnTo>
                  <a:pt x="8352990" y="1209749"/>
                </a:lnTo>
                <a:lnTo>
                  <a:pt x="8352990" y="1492853"/>
                </a:lnTo>
                <a:close/>
                <a:moveTo>
                  <a:pt x="8018335" y="1789662"/>
                </a:moveTo>
                <a:lnTo>
                  <a:pt x="8018335" y="1506569"/>
                </a:lnTo>
                <a:lnTo>
                  <a:pt x="8352990" y="1506569"/>
                </a:lnTo>
                <a:lnTo>
                  <a:pt x="8352990" y="1789662"/>
                </a:lnTo>
                <a:close/>
                <a:moveTo>
                  <a:pt x="8018335" y="2086472"/>
                </a:moveTo>
                <a:lnTo>
                  <a:pt x="8018335" y="1803368"/>
                </a:lnTo>
                <a:lnTo>
                  <a:pt x="8352990" y="1803368"/>
                </a:lnTo>
                <a:lnTo>
                  <a:pt x="8352990" y="2086472"/>
                </a:lnTo>
                <a:close/>
                <a:moveTo>
                  <a:pt x="8018335" y="2383292"/>
                </a:moveTo>
                <a:lnTo>
                  <a:pt x="8018335" y="2100188"/>
                </a:lnTo>
                <a:lnTo>
                  <a:pt x="8352990" y="2100188"/>
                </a:lnTo>
                <a:lnTo>
                  <a:pt x="8352990" y="2383292"/>
                </a:lnTo>
                <a:close/>
                <a:moveTo>
                  <a:pt x="8018335" y="2680112"/>
                </a:moveTo>
                <a:lnTo>
                  <a:pt x="8018335" y="2397008"/>
                </a:lnTo>
                <a:lnTo>
                  <a:pt x="8352990" y="2397008"/>
                </a:lnTo>
                <a:lnTo>
                  <a:pt x="8352990" y="2680112"/>
                </a:lnTo>
                <a:close/>
                <a:moveTo>
                  <a:pt x="8018335" y="2976922"/>
                </a:moveTo>
                <a:lnTo>
                  <a:pt x="8018335" y="2693828"/>
                </a:lnTo>
                <a:lnTo>
                  <a:pt x="8352990" y="2693828"/>
                </a:lnTo>
                <a:lnTo>
                  <a:pt x="8352990" y="2976922"/>
                </a:lnTo>
                <a:close/>
                <a:moveTo>
                  <a:pt x="8018335" y="3273742"/>
                </a:moveTo>
                <a:lnTo>
                  <a:pt x="8018335" y="2990638"/>
                </a:lnTo>
                <a:lnTo>
                  <a:pt x="8352990" y="2990638"/>
                </a:lnTo>
                <a:lnTo>
                  <a:pt x="8352990" y="3273742"/>
                </a:lnTo>
                <a:close/>
                <a:moveTo>
                  <a:pt x="8018335" y="3570541"/>
                </a:moveTo>
                <a:lnTo>
                  <a:pt x="8018335" y="3287447"/>
                </a:lnTo>
                <a:lnTo>
                  <a:pt x="8352990" y="3287447"/>
                </a:lnTo>
                <a:lnTo>
                  <a:pt x="8352990" y="3570541"/>
                </a:lnTo>
                <a:close/>
                <a:moveTo>
                  <a:pt x="8018335" y="3867361"/>
                </a:moveTo>
                <a:lnTo>
                  <a:pt x="8018335" y="3584257"/>
                </a:lnTo>
                <a:lnTo>
                  <a:pt x="8352990" y="3584257"/>
                </a:lnTo>
                <a:lnTo>
                  <a:pt x="8352990" y="3867361"/>
                </a:lnTo>
                <a:close/>
                <a:moveTo>
                  <a:pt x="8018335" y="4164171"/>
                </a:moveTo>
                <a:lnTo>
                  <a:pt x="8018335" y="3881077"/>
                </a:lnTo>
                <a:lnTo>
                  <a:pt x="8352990" y="3881077"/>
                </a:lnTo>
                <a:lnTo>
                  <a:pt x="8352990" y="4164171"/>
                </a:lnTo>
                <a:close/>
                <a:moveTo>
                  <a:pt x="8018335" y="4460991"/>
                </a:moveTo>
                <a:lnTo>
                  <a:pt x="8018335" y="4177897"/>
                </a:lnTo>
                <a:lnTo>
                  <a:pt x="8352990" y="4177897"/>
                </a:lnTo>
                <a:lnTo>
                  <a:pt x="8352990" y="4460991"/>
                </a:lnTo>
                <a:close/>
                <a:moveTo>
                  <a:pt x="8018335" y="4757811"/>
                </a:moveTo>
                <a:lnTo>
                  <a:pt x="8018335" y="4474707"/>
                </a:lnTo>
                <a:lnTo>
                  <a:pt x="8352990" y="4474707"/>
                </a:lnTo>
                <a:lnTo>
                  <a:pt x="8352990" y="4757811"/>
                </a:lnTo>
                <a:close/>
                <a:moveTo>
                  <a:pt x="8018335" y="5054610"/>
                </a:moveTo>
                <a:lnTo>
                  <a:pt x="8018335" y="4771516"/>
                </a:lnTo>
                <a:lnTo>
                  <a:pt x="8352990" y="4771516"/>
                </a:lnTo>
                <a:lnTo>
                  <a:pt x="8352990" y="5054610"/>
                </a:lnTo>
                <a:close/>
                <a:moveTo>
                  <a:pt x="8018335" y="5351441"/>
                </a:moveTo>
                <a:lnTo>
                  <a:pt x="8018335" y="5068337"/>
                </a:lnTo>
                <a:lnTo>
                  <a:pt x="8352990" y="5068337"/>
                </a:lnTo>
                <a:lnTo>
                  <a:pt x="8352990" y="5351441"/>
                </a:lnTo>
                <a:close/>
                <a:moveTo>
                  <a:pt x="8018335" y="5648250"/>
                </a:moveTo>
                <a:lnTo>
                  <a:pt x="8018335" y="5365157"/>
                </a:lnTo>
                <a:lnTo>
                  <a:pt x="8352990" y="5365157"/>
                </a:lnTo>
                <a:lnTo>
                  <a:pt x="8352990" y="5648250"/>
                </a:lnTo>
                <a:close/>
                <a:moveTo>
                  <a:pt x="8018335" y="5945060"/>
                </a:moveTo>
                <a:lnTo>
                  <a:pt x="8018335" y="5661966"/>
                </a:lnTo>
                <a:lnTo>
                  <a:pt x="8352990" y="5661966"/>
                </a:lnTo>
                <a:lnTo>
                  <a:pt x="8352990" y="5945060"/>
                </a:lnTo>
                <a:close/>
                <a:moveTo>
                  <a:pt x="8018335" y="6241880"/>
                </a:moveTo>
                <a:lnTo>
                  <a:pt x="8018335" y="5958776"/>
                </a:lnTo>
                <a:lnTo>
                  <a:pt x="8352990" y="5958776"/>
                </a:lnTo>
                <a:lnTo>
                  <a:pt x="8352990" y="6241880"/>
                </a:lnTo>
                <a:close/>
                <a:moveTo>
                  <a:pt x="8018335" y="6538690"/>
                </a:moveTo>
                <a:lnTo>
                  <a:pt x="8018335" y="6255596"/>
                </a:lnTo>
                <a:lnTo>
                  <a:pt x="8352990" y="6255596"/>
                </a:lnTo>
                <a:lnTo>
                  <a:pt x="8352990" y="6538690"/>
                </a:lnTo>
                <a:close/>
                <a:moveTo>
                  <a:pt x="8018335" y="6835499"/>
                </a:moveTo>
                <a:lnTo>
                  <a:pt x="8018335" y="6552406"/>
                </a:lnTo>
                <a:lnTo>
                  <a:pt x="8352990" y="6552406"/>
                </a:lnTo>
                <a:lnTo>
                  <a:pt x="8352990" y="6835499"/>
                </a:lnTo>
                <a:close/>
                <a:moveTo>
                  <a:pt x="7667444" y="305593"/>
                </a:moveTo>
                <a:lnTo>
                  <a:pt x="7667444" y="22489"/>
                </a:lnTo>
                <a:lnTo>
                  <a:pt x="8002121" y="22489"/>
                </a:lnTo>
                <a:lnTo>
                  <a:pt x="8002121" y="305593"/>
                </a:lnTo>
                <a:close/>
                <a:moveTo>
                  <a:pt x="7667444" y="602413"/>
                </a:moveTo>
                <a:lnTo>
                  <a:pt x="7667444" y="319309"/>
                </a:lnTo>
                <a:lnTo>
                  <a:pt x="8002121" y="319309"/>
                </a:lnTo>
                <a:lnTo>
                  <a:pt x="8002121" y="602413"/>
                </a:lnTo>
                <a:close/>
                <a:moveTo>
                  <a:pt x="7667444" y="899223"/>
                </a:moveTo>
                <a:lnTo>
                  <a:pt x="7667444" y="616129"/>
                </a:lnTo>
                <a:lnTo>
                  <a:pt x="8002121" y="616129"/>
                </a:lnTo>
                <a:lnTo>
                  <a:pt x="8002121" y="899223"/>
                </a:lnTo>
                <a:close/>
                <a:moveTo>
                  <a:pt x="7667444" y="1196033"/>
                </a:moveTo>
                <a:lnTo>
                  <a:pt x="7667444" y="912928"/>
                </a:lnTo>
                <a:lnTo>
                  <a:pt x="8002121" y="912928"/>
                </a:lnTo>
                <a:lnTo>
                  <a:pt x="8002121" y="1196033"/>
                </a:lnTo>
                <a:close/>
                <a:moveTo>
                  <a:pt x="7667444" y="1492853"/>
                </a:moveTo>
                <a:lnTo>
                  <a:pt x="7667444" y="1209749"/>
                </a:lnTo>
                <a:lnTo>
                  <a:pt x="8002121" y="1209749"/>
                </a:lnTo>
                <a:lnTo>
                  <a:pt x="8002121" y="1492853"/>
                </a:lnTo>
                <a:close/>
                <a:moveTo>
                  <a:pt x="7667444" y="1789662"/>
                </a:moveTo>
                <a:lnTo>
                  <a:pt x="7667444" y="1506569"/>
                </a:lnTo>
                <a:lnTo>
                  <a:pt x="8002121" y="1506569"/>
                </a:lnTo>
                <a:lnTo>
                  <a:pt x="8002121" y="1789662"/>
                </a:lnTo>
                <a:close/>
                <a:moveTo>
                  <a:pt x="7667444" y="2086472"/>
                </a:moveTo>
                <a:lnTo>
                  <a:pt x="7667444" y="1803368"/>
                </a:lnTo>
                <a:lnTo>
                  <a:pt x="8002121" y="1803368"/>
                </a:lnTo>
                <a:lnTo>
                  <a:pt x="8002121" y="2086472"/>
                </a:lnTo>
                <a:close/>
                <a:moveTo>
                  <a:pt x="7667444" y="2383292"/>
                </a:moveTo>
                <a:lnTo>
                  <a:pt x="7667444" y="2100188"/>
                </a:lnTo>
                <a:lnTo>
                  <a:pt x="8002121" y="2100188"/>
                </a:lnTo>
                <a:lnTo>
                  <a:pt x="8002121" y="2383292"/>
                </a:lnTo>
                <a:close/>
                <a:moveTo>
                  <a:pt x="7667444" y="2680112"/>
                </a:moveTo>
                <a:lnTo>
                  <a:pt x="7667444" y="2397008"/>
                </a:lnTo>
                <a:lnTo>
                  <a:pt x="8002121" y="2397008"/>
                </a:lnTo>
                <a:lnTo>
                  <a:pt x="8002121" y="2680112"/>
                </a:lnTo>
                <a:close/>
                <a:moveTo>
                  <a:pt x="7667444" y="2976922"/>
                </a:moveTo>
                <a:lnTo>
                  <a:pt x="7667444" y="2693828"/>
                </a:lnTo>
                <a:lnTo>
                  <a:pt x="8002121" y="2693828"/>
                </a:lnTo>
                <a:lnTo>
                  <a:pt x="8002121" y="2976922"/>
                </a:lnTo>
                <a:close/>
                <a:moveTo>
                  <a:pt x="7667444" y="3273742"/>
                </a:moveTo>
                <a:lnTo>
                  <a:pt x="7667444" y="2990638"/>
                </a:lnTo>
                <a:lnTo>
                  <a:pt x="8002121" y="2990638"/>
                </a:lnTo>
                <a:lnTo>
                  <a:pt x="8002121" y="3273742"/>
                </a:lnTo>
                <a:close/>
                <a:moveTo>
                  <a:pt x="7667444" y="3570541"/>
                </a:moveTo>
                <a:lnTo>
                  <a:pt x="7667444" y="3287447"/>
                </a:lnTo>
                <a:lnTo>
                  <a:pt x="8002121" y="3287447"/>
                </a:lnTo>
                <a:lnTo>
                  <a:pt x="8002121" y="3570541"/>
                </a:lnTo>
                <a:close/>
                <a:moveTo>
                  <a:pt x="7667444" y="3867361"/>
                </a:moveTo>
                <a:lnTo>
                  <a:pt x="7667444" y="3584257"/>
                </a:lnTo>
                <a:lnTo>
                  <a:pt x="8002121" y="3584257"/>
                </a:lnTo>
                <a:lnTo>
                  <a:pt x="8002121" y="3867361"/>
                </a:lnTo>
                <a:close/>
                <a:moveTo>
                  <a:pt x="7667444" y="4164171"/>
                </a:moveTo>
                <a:lnTo>
                  <a:pt x="7667444" y="3881077"/>
                </a:lnTo>
                <a:lnTo>
                  <a:pt x="8002121" y="3881077"/>
                </a:lnTo>
                <a:lnTo>
                  <a:pt x="8002121" y="4164171"/>
                </a:lnTo>
                <a:close/>
                <a:moveTo>
                  <a:pt x="7667444" y="4460991"/>
                </a:moveTo>
                <a:lnTo>
                  <a:pt x="7667444" y="4177897"/>
                </a:lnTo>
                <a:lnTo>
                  <a:pt x="8002121" y="4177897"/>
                </a:lnTo>
                <a:lnTo>
                  <a:pt x="8002121" y="4460991"/>
                </a:lnTo>
                <a:close/>
                <a:moveTo>
                  <a:pt x="7667444" y="4757811"/>
                </a:moveTo>
                <a:lnTo>
                  <a:pt x="7667444" y="4474707"/>
                </a:lnTo>
                <a:lnTo>
                  <a:pt x="8002121" y="4474707"/>
                </a:lnTo>
                <a:lnTo>
                  <a:pt x="8002121" y="4757811"/>
                </a:lnTo>
                <a:close/>
                <a:moveTo>
                  <a:pt x="7667444" y="5054610"/>
                </a:moveTo>
                <a:lnTo>
                  <a:pt x="7667444" y="4771516"/>
                </a:lnTo>
                <a:lnTo>
                  <a:pt x="8002121" y="4771516"/>
                </a:lnTo>
                <a:lnTo>
                  <a:pt x="8002121" y="5054610"/>
                </a:lnTo>
                <a:close/>
                <a:moveTo>
                  <a:pt x="7667444" y="5351441"/>
                </a:moveTo>
                <a:lnTo>
                  <a:pt x="7667444" y="5068337"/>
                </a:lnTo>
                <a:lnTo>
                  <a:pt x="8002121" y="5068337"/>
                </a:lnTo>
                <a:lnTo>
                  <a:pt x="8002121" y="5351441"/>
                </a:lnTo>
                <a:close/>
                <a:moveTo>
                  <a:pt x="7667444" y="5648250"/>
                </a:moveTo>
                <a:lnTo>
                  <a:pt x="7667444" y="5365157"/>
                </a:lnTo>
                <a:lnTo>
                  <a:pt x="8002121" y="5365157"/>
                </a:lnTo>
                <a:lnTo>
                  <a:pt x="8002121" y="5648250"/>
                </a:lnTo>
                <a:close/>
                <a:moveTo>
                  <a:pt x="7667444" y="5945060"/>
                </a:moveTo>
                <a:lnTo>
                  <a:pt x="7667444" y="5661966"/>
                </a:lnTo>
                <a:lnTo>
                  <a:pt x="8002121" y="5661966"/>
                </a:lnTo>
                <a:lnTo>
                  <a:pt x="8002121" y="5945060"/>
                </a:lnTo>
                <a:close/>
                <a:moveTo>
                  <a:pt x="7667444" y="6241880"/>
                </a:moveTo>
                <a:lnTo>
                  <a:pt x="7667444" y="5958776"/>
                </a:lnTo>
                <a:lnTo>
                  <a:pt x="8002121" y="5958776"/>
                </a:lnTo>
                <a:lnTo>
                  <a:pt x="8002121" y="6241880"/>
                </a:lnTo>
                <a:close/>
                <a:moveTo>
                  <a:pt x="7667444" y="6538690"/>
                </a:moveTo>
                <a:lnTo>
                  <a:pt x="7667444" y="6255596"/>
                </a:lnTo>
                <a:lnTo>
                  <a:pt x="8002121" y="6255596"/>
                </a:lnTo>
                <a:lnTo>
                  <a:pt x="8002121" y="6538690"/>
                </a:lnTo>
                <a:close/>
                <a:moveTo>
                  <a:pt x="7667444" y="6835499"/>
                </a:moveTo>
                <a:lnTo>
                  <a:pt x="7667444" y="6552406"/>
                </a:lnTo>
                <a:lnTo>
                  <a:pt x="8002121" y="6552406"/>
                </a:lnTo>
                <a:lnTo>
                  <a:pt x="8002121" y="6835499"/>
                </a:lnTo>
                <a:close/>
                <a:moveTo>
                  <a:pt x="7316575" y="305593"/>
                </a:moveTo>
                <a:lnTo>
                  <a:pt x="7316575" y="22489"/>
                </a:lnTo>
                <a:lnTo>
                  <a:pt x="7651231" y="22489"/>
                </a:lnTo>
                <a:lnTo>
                  <a:pt x="7651231" y="305593"/>
                </a:lnTo>
                <a:close/>
                <a:moveTo>
                  <a:pt x="7316575" y="602413"/>
                </a:moveTo>
                <a:lnTo>
                  <a:pt x="7316575" y="319309"/>
                </a:lnTo>
                <a:lnTo>
                  <a:pt x="7651231" y="319309"/>
                </a:lnTo>
                <a:lnTo>
                  <a:pt x="7651231" y="602413"/>
                </a:lnTo>
                <a:close/>
                <a:moveTo>
                  <a:pt x="7316575" y="899223"/>
                </a:moveTo>
                <a:lnTo>
                  <a:pt x="7316575" y="616129"/>
                </a:lnTo>
                <a:lnTo>
                  <a:pt x="7651231" y="616129"/>
                </a:lnTo>
                <a:lnTo>
                  <a:pt x="7651231" y="899223"/>
                </a:lnTo>
                <a:close/>
                <a:moveTo>
                  <a:pt x="7316575" y="1196033"/>
                </a:moveTo>
                <a:lnTo>
                  <a:pt x="7316575" y="912928"/>
                </a:lnTo>
                <a:lnTo>
                  <a:pt x="7651231" y="912928"/>
                </a:lnTo>
                <a:lnTo>
                  <a:pt x="7651231" y="1196033"/>
                </a:lnTo>
                <a:close/>
                <a:moveTo>
                  <a:pt x="7316575" y="1492853"/>
                </a:moveTo>
                <a:lnTo>
                  <a:pt x="7316575" y="1209749"/>
                </a:lnTo>
                <a:lnTo>
                  <a:pt x="7651231" y="1209749"/>
                </a:lnTo>
                <a:lnTo>
                  <a:pt x="7651231" y="1492853"/>
                </a:lnTo>
                <a:close/>
                <a:moveTo>
                  <a:pt x="7316575" y="1789662"/>
                </a:moveTo>
                <a:lnTo>
                  <a:pt x="7316575" y="1506569"/>
                </a:lnTo>
                <a:lnTo>
                  <a:pt x="7651231" y="1506569"/>
                </a:lnTo>
                <a:lnTo>
                  <a:pt x="7651231" y="1789662"/>
                </a:lnTo>
                <a:close/>
                <a:moveTo>
                  <a:pt x="7316575" y="2086472"/>
                </a:moveTo>
                <a:lnTo>
                  <a:pt x="7316575" y="1803368"/>
                </a:lnTo>
                <a:lnTo>
                  <a:pt x="7651231" y="1803368"/>
                </a:lnTo>
                <a:lnTo>
                  <a:pt x="7651231" y="2086472"/>
                </a:lnTo>
                <a:close/>
                <a:moveTo>
                  <a:pt x="7316575" y="2383292"/>
                </a:moveTo>
                <a:lnTo>
                  <a:pt x="7316575" y="2100188"/>
                </a:lnTo>
                <a:lnTo>
                  <a:pt x="7651231" y="2100188"/>
                </a:lnTo>
                <a:lnTo>
                  <a:pt x="7651231" y="2383292"/>
                </a:lnTo>
                <a:close/>
                <a:moveTo>
                  <a:pt x="7316575" y="2680112"/>
                </a:moveTo>
                <a:lnTo>
                  <a:pt x="7316575" y="2397008"/>
                </a:lnTo>
                <a:lnTo>
                  <a:pt x="7651231" y="2397008"/>
                </a:lnTo>
                <a:lnTo>
                  <a:pt x="7651231" y="2680112"/>
                </a:lnTo>
                <a:close/>
                <a:moveTo>
                  <a:pt x="7316575" y="2976922"/>
                </a:moveTo>
                <a:lnTo>
                  <a:pt x="7316575" y="2693828"/>
                </a:lnTo>
                <a:lnTo>
                  <a:pt x="7651231" y="2693828"/>
                </a:lnTo>
                <a:lnTo>
                  <a:pt x="7651231" y="2976922"/>
                </a:lnTo>
                <a:close/>
                <a:moveTo>
                  <a:pt x="7316575" y="3273742"/>
                </a:moveTo>
                <a:lnTo>
                  <a:pt x="7316575" y="2990638"/>
                </a:lnTo>
                <a:lnTo>
                  <a:pt x="7651231" y="2990638"/>
                </a:lnTo>
                <a:lnTo>
                  <a:pt x="7651231" y="3273742"/>
                </a:lnTo>
                <a:close/>
                <a:moveTo>
                  <a:pt x="7316575" y="3570541"/>
                </a:moveTo>
                <a:lnTo>
                  <a:pt x="7316575" y="3287447"/>
                </a:lnTo>
                <a:lnTo>
                  <a:pt x="7651231" y="3287447"/>
                </a:lnTo>
                <a:lnTo>
                  <a:pt x="7651231" y="3570541"/>
                </a:lnTo>
                <a:close/>
                <a:moveTo>
                  <a:pt x="7316575" y="3867361"/>
                </a:moveTo>
                <a:lnTo>
                  <a:pt x="7316575" y="3584257"/>
                </a:lnTo>
                <a:lnTo>
                  <a:pt x="7651231" y="3584257"/>
                </a:lnTo>
                <a:lnTo>
                  <a:pt x="7651231" y="3867361"/>
                </a:lnTo>
                <a:close/>
                <a:moveTo>
                  <a:pt x="7316575" y="4164171"/>
                </a:moveTo>
                <a:lnTo>
                  <a:pt x="7316575" y="3881077"/>
                </a:lnTo>
                <a:lnTo>
                  <a:pt x="7651231" y="3881077"/>
                </a:lnTo>
                <a:lnTo>
                  <a:pt x="7651231" y="4164171"/>
                </a:lnTo>
                <a:close/>
                <a:moveTo>
                  <a:pt x="7316575" y="4460991"/>
                </a:moveTo>
                <a:lnTo>
                  <a:pt x="7316575" y="4177897"/>
                </a:lnTo>
                <a:lnTo>
                  <a:pt x="7651231" y="4177897"/>
                </a:lnTo>
                <a:lnTo>
                  <a:pt x="7651231" y="4460991"/>
                </a:lnTo>
                <a:close/>
                <a:moveTo>
                  <a:pt x="7316575" y="4757811"/>
                </a:moveTo>
                <a:lnTo>
                  <a:pt x="7316575" y="4474707"/>
                </a:lnTo>
                <a:lnTo>
                  <a:pt x="7651231" y="4474707"/>
                </a:lnTo>
                <a:lnTo>
                  <a:pt x="7651231" y="4757811"/>
                </a:lnTo>
                <a:close/>
                <a:moveTo>
                  <a:pt x="7316575" y="5054610"/>
                </a:moveTo>
                <a:lnTo>
                  <a:pt x="7316575" y="4771516"/>
                </a:lnTo>
                <a:lnTo>
                  <a:pt x="7651231" y="4771516"/>
                </a:lnTo>
                <a:lnTo>
                  <a:pt x="7651231" y="5054610"/>
                </a:lnTo>
                <a:close/>
                <a:moveTo>
                  <a:pt x="7316575" y="5351441"/>
                </a:moveTo>
                <a:lnTo>
                  <a:pt x="7316575" y="5068337"/>
                </a:lnTo>
                <a:lnTo>
                  <a:pt x="7651231" y="5068337"/>
                </a:lnTo>
                <a:lnTo>
                  <a:pt x="7651231" y="5351441"/>
                </a:lnTo>
                <a:close/>
                <a:moveTo>
                  <a:pt x="7316575" y="5648250"/>
                </a:moveTo>
                <a:lnTo>
                  <a:pt x="7316575" y="5365157"/>
                </a:lnTo>
                <a:lnTo>
                  <a:pt x="7651231" y="5365157"/>
                </a:lnTo>
                <a:lnTo>
                  <a:pt x="7651231" y="5648250"/>
                </a:lnTo>
                <a:close/>
                <a:moveTo>
                  <a:pt x="7316575" y="5945060"/>
                </a:moveTo>
                <a:lnTo>
                  <a:pt x="7316575" y="5661966"/>
                </a:lnTo>
                <a:lnTo>
                  <a:pt x="7651231" y="5661966"/>
                </a:lnTo>
                <a:lnTo>
                  <a:pt x="7651231" y="5945060"/>
                </a:lnTo>
                <a:close/>
                <a:moveTo>
                  <a:pt x="7316575" y="6241880"/>
                </a:moveTo>
                <a:lnTo>
                  <a:pt x="7316575" y="5958776"/>
                </a:lnTo>
                <a:lnTo>
                  <a:pt x="7651231" y="5958776"/>
                </a:lnTo>
                <a:lnTo>
                  <a:pt x="7651231" y="6241880"/>
                </a:lnTo>
                <a:close/>
                <a:moveTo>
                  <a:pt x="7316575" y="6538690"/>
                </a:moveTo>
                <a:lnTo>
                  <a:pt x="7316575" y="6255596"/>
                </a:lnTo>
                <a:lnTo>
                  <a:pt x="7651231" y="6255596"/>
                </a:lnTo>
                <a:lnTo>
                  <a:pt x="7651231" y="6538690"/>
                </a:lnTo>
                <a:close/>
                <a:moveTo>
                  <a:pt x="7316575" y="6835499"/>
                </a:moveTo>
                <a:lnTo>
                  <a:pt x="7316575" y="6552406"/>
                </a:lnTo>
                <a:lnTo>
                  <a:pt x="7651231" y="6552406"/>
                </a:lnTo>
                <a:lnTo>
                  <a:pt x="7651231" y="6835499"/>
                </a:lnTo>
                <a:close/>
                <a:moveTo>
                  <a:pt x="6965695" y="305593"/>
                </a:moveTo>
                <a:lnTo>
                  <a:pt x="6965695" y="22489"/>
                </a:lnTo>
                <a:lnTo>
                  <a:pt x="7300361" y="22489"/>
                </a:lnTo>
                <a:lnTo>
                  <a:pt x="7300361" y="305593"/>
                </a:lnTo>
                <a:close/>
                <a:moveTo>
                  <a:pt x="6965695" y="602413"/>
                </a:moveTo>
                <a:lnTo>
                  <a:pt x="6965695" y="319309"/>
                </a:lnTo>
                <a:lnTo>
                  <a:pt x="7300361" y="319309"/>
                </a:lnTo>
                <a:lnTo>
                  <a:pt x="7300361" y="602413"/>
                </a:lnTo>
                <a:close/>
                <a:moveTo>
                  <a:pt x="6965695" y="899223"/>
                </a:moveTo>
                <a:lnTo>
                  <a:pt x="6965695" y="616129"/>
                </a:lnTo>
                <a:lnTo>
                  <a:pt x="7300361" y="616129"/>
                </a:lnTo>
                <a:lnTo>
                  <a:pt x="7300361" y="899223"/>
                </a:lnTo>
                <a:close/>
                <a:moveTo>
                  <a:pt x="6965695" y="1196033"/>
                </a:moveTo>
                <a:lnTo>
                  <a:pt x="6965695" y="912928"/>
                </a:lnTo>
                <a:lnTo>
                  <a:pt x="7300361" y="912928"/>
                </a:lnTo>
                <a:lnTo>
                  <a:pt x="7300361" y="1196033"/>
                </a:lnTo>
                <a:close/>
                <a:moveTo>
                  <a:pt x="6965695" y="1492853"/>
                </a:moveTo>
                <a:lnTo>
                  <a:pt x="6965695" y="1209749"/>
                </a:lnTo>
                <a:lnTo>
                  <a:pt x="7300361" y="1209749"/>
                </a:lnTo>
                <a:lnTo>
                  <a:pt x="7300361" y="1492853"/>
                </a:lnTo>
                <a:close/>
                <a:moveTo>
                  <a:pt x="6965695" y="1789662"/>
                </a:moveTo>
                <a:lnTo>
                  <a:pt x="6965695" y="1506569"/>
                </a:lnTo>
                <a:lnTo>
                  <a:pt x="7300361" y="1506569"/>
                </a:lnTo>
                <a:lnTo>
                  <a:pt x="7300361" y="1789662"/>
                </a:lnTo>
                <a:close/>
                <a:moveTo>
                  <a:pt x="6965695" y="2086472"/>
                </a:moveTo>
                <a:lnTo>
                  <a:pt x="6965695" y="1803368"/>
                </a:lnTo>
                <a:lnTo>
                  <a:pt x="7300361" y="1803368"/>
                </a:lnTo>
                <a:lnTo>
                  <a:pt x="7300361" y="2086472"/>
                </a:lnTo>
                <a:close/>
                <a:moveTo>
                  <a:pt x="6965695" y="2383292"/>
                </a:moveTo>
                <a:lnTo>
                  <a:pt x="6965695" y="2100188"/>
                </a:lnTo>
                <a:lnTo>
                  <a:pt x="7300361" y="2100188"/>
                </a:lnTo>
                <a:lnTo>
                  <a:pt x="7300361" y="2383292"/>
                </a:lnTo>
                <a:close/>
                <a:moveTo>
                  <a:pt x="6965695" y="2680112"/>
                </a:moveTo>
                <a:lnTo>
                  <a:pt x="6965695" y="2397008"/>
                </a:lnTo>
                <a:lnTo>
                  <a:pt x="7300361" y="2397008"/>
                </a:lnTo>
                <a:lnTo>
                  <a:pt x="7300361" y="2680112"/>
                </a:lnTo>
                <a:close/>
                <a:moveTo>
                  <a:pt x="6965695" y="2976922"/>
                </a:moveTo>
                <a:lnTo>
                  <a:pt x="6965695" y="2693828"/>
                </a:lnTo>
                <a:lnTo>
                  <a:pt x="7300361" y="2693828"/>
                </a:lnTo>
                <a:lnTo>
                  <a:pt x="7300361" y="2976922"/>
                </a:lnTo>
                <a:close/>
                <a:moveTo>
                  <a:pt x="6965695" y="3273742"/>
                </a:moveTo>
                <a:lnTo>
                  <a:pt x="6965695" y="2990638"/>
                </a:lnTo>
                <a:lnTo>
                  <a:pt x="7300361" y="2990638"/>
                </a:lnTo>
                <a:lnTo>
                  <a:pt x="7300361" y="3273742"/>
                </a:lnTo>
                <a:close/>
                <a:moveTo>
                  <a:pt x="6965695" y="3570541"/>
                </a:moveTo>
                <a:lnTo>
                  <a:pt x="6965695" y="3287447"/>
                </a:lnTo>
                <a:lnTo>
                  <a:pt x="7300361" y="3287447"/>
                </a:lnTo>
                <a:lnTo>
                  <a:pt x="7300361" y="3570541"/>
                </a:lnTo>
                <a:close/>
                <a:moveTo>
                  <a:pt x="6965695" y="3867361"/>
                </a:moveTo>
                <a:lnTo>
                  <a:pt x="6965695" y="3584257"/>
                </a:lnTo>
                <a:lnTo>
                  <a:pt x="7300361" y="3584257"/>
                </a:lnTo>
                <a:lnTo>
                  <a:pt x="7300361" y="3867361"/>
                </a:lnTo>
                <a:close/>
                <a:moveTo>
                  <a:pt x="6965695" y="4164171"/>
                </a:moveTo>
                <a:lnTo>
                  <a:pt x="6965695" y="3881077"/>
                </a:lnTo>
                <a:lnTo>
                  <a:pt x="7300361" y="3881077"/>
                </a:lnTo>
                <a:lnTo>
                  <a:pt x="7300361" y="4164171"/>
                </a:lnTo>
                <a:close/>
                <a:moveTo>
                  <a:pt x="6965695" y="4460991"/>
                </a:moveTo>
                <a:lnTo>
                  <a:pt x="6965695" y="4177897"/>
                </a:lnTo>
                <a:lnTo>
                  <a:pt x="7300361" y="4177897"/>
                </a:lnTo>
                <a:lnTo>
                  <a:pt x="7300361" y="4460991"/>
                </a:lnTo>
                <a:close/>
                <a:moveTo>
                  <a:pt x="6965695" y="4757811"/>
                </a:moveTo>
                <a:lnTo>
                  <a:pt x="6965695" y="4474707"/>
                </a:lnTo>
                <a:lnTo>
                  <a:pt x="7300361" y="4474707"/>
                </a:lnTo>
                <a:lnTo>
                  <a:pt x="7300361" y="4757811"/>
                </a:lnTo>
                <a:close/>
                <a:moveTo>
                  <a:pt x="6965695" y="5054610"/>
                </a:moveTo>
                <a:lnTo>
                  <a:pt x="6965695" y="4771516"/>
                </a:lnTo>
                <a:lnTo>
                  <a:pt x="7300361" y="4771516"/>
                </a:lnTo>
                <a:lnTo>
                  <a:pt x="7300361" y="5054610"/>
                </a:lnTo>
                <a:close/>
                <a:moveTo>
                  <a:pt x="6965695" y="5351441"/>
                </a:moveTo>
                <a:lnTo>
                  <a:pt x="6965695" y="5068337"/>
                </a:lnTo>
                <a:lnTo>
                  <a:pt x="7300361" y="5068337"/>
                </a:lnTo>
                <a:lnTo>
                  <a:pt x="7300361" y="5351441"/>
                </a:lnTo>
                <a:close/>
                <a:moveTo>
                  <a:pt x="6965695" y="5648250"/>
                </a:moveTo>
                <a:lnTo>
                  <a:pt x="6965695" y="5365157"/>
                </a:lnTo>
                <a:lnTo>
                  <a:pt x="7300361" y="5365157"/>
                </a:lnTo>
                <a:lnTo>
                  <a:pt x="7300361" y="5648250"/>
                </a:lnTo>
                <a:close/>
                <a:moveTo>
                  <a:pt x="6965695" y="5945060"/>
                </a:moveTo>
                <a:lnTo>
                  <a:pt x="6965695" y="5661966"/>
                </a:lnTo>
                <a:lnTo>
                  <a:pt x="7300361" y="5661966"/>
                </a:lnTo>
                <a:lnTo>
                  <a:pt x="7300361" y="5945060"/>
                </a:lnTo>
                <a:close/>
                <a:moveTo>
                  <a:pt x="6965695" y="6241880"/>
                </a:moveTo>
                <a:lnTo>
                  <a:pt x="6965695" y="5958776"/>
                </a:lnTo>
                <a:lnTo>
                  <a:pt x="7300361" y="5958776"/>
                </a:lnTo>
                <a:lnTo>
                  <a:pt x="7300361" y="6241880"/>
                </a:lnTo>
                <a:close/>
                <a:moveTo>
                  <a:pt x="6965695" y="6538690"/>
                </a:moveTo>
                <a:lnTo>
                  <a:pt x="6965695" y="6255596"/>
                </a:lnTo>
                <a:lnTo>
                  <a:pt x="7300361" y="6255596"/>
                </a:lnTo>
                <a:lnTo>
                  <a:pt x="7300361" y="6538690"/>
                </a:lnTo>
                <a:close/>
                <a:moveTo>
                  <a:pt x="6965695" y="6835499"/>
                </a:moveTo>
                <a:lnTo>
                  <a:pt x="6965695" y="6552406"/>
                </a:lnTo>
                <a:lnTo>
                  <a:pt x="7300361" y="6552406"/>
                </a:lnTo>
                <a:lnTo>
                  <a:pt x="7300361" y="6835499"/>
                </a:lnTo>
                <a:close/>
                <a:moveTo>
                  <a:pt x="6614805" y="305593"/>
                </a:moveTo>
                <a:lnTo>
                  <a:pt x="6614805" y="22489"/>
                </a:lnTo>
                <a:lnTo>
                  <a:pt x="6949482" y="22489"/>
                </a:lnTo>
                <a:lnTo>
                  <a:pt x="6949482" y="305593"/>
                </a:lnTo>
                <a:close/>
                <a:moveTo>
                  <a:pt x="6614805" y="602413"/>
                </a:moveTo>
                <a:lnTo>
                  <a:pt x="6614805" y="319309"/>
                </a:lnTo>
                <a:lnTo>
                  <a:pt x="6949482" y="319309"/>
                </a:lnTo>
                <a:lnTo>
                  <a:pt x="6949482" y="602413"/>
                </a:lnTo>
                <a:close/>
                <a:moveTo>
                  <a:pt x="6614805" y="899223"/>
                </a:moveTo>
                <a:lnTo>
                  <a:pt x="6614805" y="616129"/>
                </a:lnTo>
                <a:lnTo>
                  <a:pt x="6949482" y="616129"/>
                </a:lnTo>
                <a:lnTo>
                  <a:pt x="6949482" y="899223"/>
                </a:lnTo>
                <a:close/>
                <a:moveTo>
                  <a:pt x="6614805" y="1196033"/>
                </a:moveTo>
                <a:lnTo>
                  <a:pt x="6614805" y="912928"/>
                </a:lnTo>
                <a:lnTo>
                  <a:pt x="6949482" y="912928"/>
                </a:lnTo>
                <a:lnTo>
                  <a:pt x="6949482" y="1196033"/>
                </a:lnTo>
                <a:close/>
                <a:moveTo>
                  <a:pt x="6614805" y="1492853"/>
                </a:moveTo>
                <a:lnTo>
                  <a:pt x="6614805" y="1209749"/>
                </a:lnTo>
                <a:lnTo>
                  <a:pt x="6949482" y="1209749"/>
                </a:lnTo>
                <a:lnTo>
                  <a:pt x="6949482" y="1492853"/>
                </a:lnTo>
                <a:close/>
                <a:moveTo>
                  <a:pt x="6614805" y="1789662"/>
                </a:moveTo>
                <a:lnTo>
                  <a:pt x="6614805" y="1506569"/>
                </a:lnTo>
                <a:lnTo>
                  <a:pt x="6949482" y="1506569"/>
                </a:lnTo>
                <a:lnTo>
                  <a:pt x="6949482" y="1789662"/>
                </a:lnTo>
                <a:close/>
                <a:moveTo>
                  <a:pt x="6614805" y="2086472"/>
                </a:moveTo>
                <a:lnTo>
                  <a:pt x="6614805" y="1803368"/>
                </a:lnTo>
                <a:lnTo>
                  <a:pt x="6949482" y="1803368"/>
                </a:lnTo>
                <a:lnTo>
                  <a:pt x="6949482" y="2086472"/>
                </a:lnTo>
                <a:close/>
                <a:moveTo>
                  <a:pt x="6614805" y="2383292"/>
                </a:moveTo>
                <a:lnTo>
                  <a:pt x="6614805" y="2100188"/>
                </a:lnTo>
                <a:lnTo>
                  <a:pt x="6949482" y="2100188"/>
                </a:lnTo>
                <a:lnTo>
                  <a:pt x="6949482" y="2383292"/>
                </a:lnTo>
                <a:close/>
                <a:moveTo>
                  <a:pt x="6614805" y="2680112"/>
                </a:moveTo>
                <a:lnTo>
                  <a:pt x="6614805" y="2397008"/>
                </a:lnTo>
                <a:lnTo>
                  <a:pt x="6949482" y="2397008"/>
                </a:lnTo>
                <a:lnTo>
                  <a:pt x="6949482" y="2680112"/>
                </a:lnTo>
                <a:close/>
                <a:moveTo>
                  <a:pt x="6614805" y="2976922"/>
                </a:moveTo>
                <a:lnTo>
                  <a:pt x="6614805" y="2693828"/>
                </a:lnTo>
                <a:lnTo>
                  <a:pt x="6949482" y="2693828"/>
                </a:lnTo>
                <a:lnTo>
                  <a:pt x="6949482" y="2976922"/>
                </a:lnTo>
                <a:close/>
                <a:moveTo>
                  <a:pt x="6614805" y="3273742"/>
                </a:moveTo>
                <a:lnTo>
                  <a:pt x="6614805" y="2990638"/>
                </a:lnTo>
                <a:lnTo>
                  <a:pt x="6949482" y="2990638"/>
                </a:lnTo>
                <a:lnTo>
                  <a:pt x="6949482" y="3273742"/>
                </a:lnTo>
                <a:close/>
                <a:moveTo>
                  <a:pt x="6614805" y="3570541"/>
                </a:moveTo>
                <a:lnTo>
                  <a:pt x="6614805" y="3287447"/>
                </a:lnTo>
                <a:lnTo>
                  <a:pt x="6949482" y="3287447"/>
                </a:lnTo>
                <a:lnTo>
                  <a:pt x="6949482" y="3570541"/>
                </a:lnTo>
                <a:close/>
                <a:moveTo>
                  <a:pt x="6614805" y="3867361"/>
                </a:moveTo>
                <a:lnTo>
                  <a:pt x="6614805" y="3584257"/>
                </a:lnTo>
                <a:lnTo>
                  <a:pt x="6949482" y="3584257"/>
                </a:lnTo>
                <a:lnTo>
                  <a:pt x="6949482" y="3867361"/>
                </a:lnTo>
                <a:close/>
                <a:moveTo>
                  <a:pt x="6614805" y="4164171"/>
                </a:moveTo>
                <a:lnTo>
                  <a:pt x="6614805" y="3881077"/>
                </a:lnTo>
                <a:lnTo>
                  <a:pt x="6949482" y="3881077"/>
                </a:lnTo>
                <a:lnTo>
                  <a:pt x="6949482" y="4164171"/>
                </a:lnTo>
                <a:close/>
                <a:moveTo>
                  <a:pt x="6614805" y="4460991"/>
                </a:moveTo>
                <a:lnTo>
                  <a:pt x="6614805" y="4177897"/>
                </a:lnTo>
                <a:lnTo>
                  <a:pt x="6949482" y="4177897"/>
                </a:lnTo>
                <a:lnTo>
                  <a:pt x="6949482" y="4460991"/>
                </a:lnTo>
                <a:close/>
                <a:moveTo>
                  <a:pt x="6614805" y="4757811"/>
                </a:moveTo>
                <a:lnTo>
                  <a:pt x="6614805" y="4474707"/>
                </a:lnTo>
                <a:lnTo>
                  <a:pt x="6949482" y="4474707"/>
                </a:lnTo>
                <a:lnTo>
                  <a:pt x="6949482" y="4757811"/>
                </a:lnTo>
                <a:close/>
                <a:moveTo>
                  <a:pt x="6614805" y="5054610"/>
                </a:moveTo>
                <a:lnTo>
                  <a:pt x="6614805" y="4771516"/>
                </a:lnTo>
                <a:lnTo>
                  <a:pt x="6949482" y="4771516"/>
                </a:lnTo>
                <a:lnTo>
                  <a:pt x="6949482" y="5054610"/>
                </a:lnTo>
                <a:close/>
                <a:moveTo>
                  <a:pt x="6614805" y="5351441"/>
                </a:moveTo>
                <a:lnTo>
                  <a:pt x="6614805" y="5068337"/>
                </a:lnTo>
                <a:lnTo>
                  <a:pt x="6949482" y="5068337"/>
                </a:lnTo>
                <a:lnTo>
                  <a:pt x="6949482" y="5351441"/>
                </a:lnTo>
                <a:close/>
                <a:moveTo>
                  <a:pt x="6614805" y="5648250"/>
                </a:moveTo>
                <a:lnTo>
                  <a:pt x="6614805" y="5365157"/>
                </a:lnTo>
                <a:lnTo>
                  <a:pt x="6949482" y="5365157"/>
                </a:lnTo>
                <a:lnTo>
                  <a:pt x="6949482" y="5648250"/>
                </a:lnTo>
                <a:close/>
                <a:moveTo>
                  <a:pt x="6614805" y="5945060"/>
                </a:moveTo>
                <a:lnTo>
                  <a:pt x="6614805" y="5661966"/>
                </a:lnTo>
                <a:lnTo>
                  <a:pt x="6949482" y="5661966"/>
                </a:lnTo>
                <a:lnTo>
                  <a:pt x="6949482" y="5945060"/>
                </a:lnTo>
                <a:close/>
                <a:moveTo>
                  <a:pt x="6614805" y="6241880"/>
                </a:moveTo>
                <a:lnTo>
                  <a:pt x="6614805" y="5958776"/>
                </a:lnTo>
                <a:lnTo>
                  <a:pt x="6949482" y="5958776"/>
                </a:lnTo>
                <a:lnTo>
                  <a:pt x="6949482" y="6241880"/>
                </a:lnTo>
                <a:close/>
                <a:moveTo>
                  <a:pt x="6614805" y="6538690"/>
                </a:moveTo>
                <a:lnTo>
                  <a:pt x="6614805" y="6255596"/>
                </a:lnTo>
                <a:lnTo>
                  <a:pt x="6949482" y="6255596"/>
                </a:lnTo>
                <a:lnTo>
                  <a:pt x="6949482" y="6538690"/>
                </a:lnTo>
                <a:close/>
                <a:moveTo>
                  <a:pt x="6614805" y="6835499"/>
                </a:moveTo>
                <a:lnTo>
                  <a:pt x="6614805" y="6552406"/>
                </a:lnTo>
                <a:lnTo>
                  <a:pt x="6949482" y="6552406"/>
                </a:lnTo>
                <a:lnTo>
                  <a:pt x="6949482" y="6835499"/>
                </a:lnTo>
                <a:close/>
                <a:moveTo>
                  <a:pt x="6263936" y="305593"/>
                </a:moveTo>
                <a:lnTo>
                  <a:pt x="6263936" y="22489"/>
                </a:lnTo>
                <a:lnTo>
                  <a:pt x="6598602" y="22489"/>
                </a:lnTo>
                <a:lnTo>
                  <a:pt x="6598602" y="305593"/>
                </a:lnTo>
                <a:close/>
                <a:moveTo>
                  <a:pt x="6263936" y="602413"/>
                </a:moveTo>
                <a:lnTo>
                  <a:pt x="6263936" y="319309"/>
                </a:lnTo>
                <a:lnTo>
                  <a:pt x="6598602" y="319309"/>
                </a:lnTo>
                <a:lnTo>
                  <a:pt x="6598602" y="602413"/>
                </a:lnTo>
                <a:close/>
                <a:moveTo>
                  <a:pt x="6263936" y="899223"/>
                </a:moveTo>
                <a:lnTo>
                  <a:pt x="6263936" y="616129"/>
                </a:lnTo>
                <a:lnTo>
                  <a:pt x="6598602" y="616129"/>
                </a:lnTo>
                <a:lnTo>
                  <a:pt x="6598602" y="899223"/>
                </a:lnTo>
                <a:close/>
                <a:moveTo>
                  <a:pt x="6263936" y="1196033"/>
                </a:moveTo>
                <a:lnTo>
                  <a:pt x="6263936" y="912928"/>
                </a:lnTo>
                <a:lnTo>
                  <a:pt x="6598602" y="912928"/>
                </a:lnTo>
                <a:lnTo>
                  <a:pt x="6598602" y="1196033"/>
                </a:lnTo>
                <a:close/>
                <a:moveTo>
                  <a:pt x="6263936" y="1492853"/>
                </a:moveTo>
                <a:lnTo>
                  <a:pt x="6263936" y="1209749"/>
                </a:lnTo>
                <a:lnTo>
                  <a:pt x="6598602" y="1209749"/>
                </a:lnTo>
                <a:lnTo>
                  <a:pt x="6598602" y="1492853"/>
                </a:lnTo>
                <a:close/>
                <a:moveTo>
                  <a:pt x="6263936" y="1789662"/>
                </a:moveTo>
                <a:lnTo>
                  <a:pt x="6263936" y="1506569"/>
                </a:lnTo>
                <a:lnTo>
                  <a:pt x="6598602" y="1506569"/>
                </a:lnTo>
                <a:lnTo>
                  <a:pt x="6598602" y="1789662"/>
                </a:lnTo>
                <a:close/>
                <a:moveTo>
                  <a:pt x="6263936" y="2086472"/>
                </a:moveTo>
                <a:lnTo>
                  <a:pt x="6263936" y="1803368"/>
                </a:lnTo>
                <a:lnTo>
                  <a:pt x="6598602" y="1803368"/>
                </a:lnTo>
                <a:lnTo>
                  <a:pt x="6598602" y="2086472"/>
                </a:lnTo>
                <a:close/>
                <a:moveTo>
                  <a:pt x="6263936" y="2383292"/>
                </a:moveTo>
                <a:lnTo>
                  <a:pt x="6263936" y="2100188"/>
                </a:lnTo>
                <a:lnTo>
                  <a:pt x="6598602" y="2100188"/>
                </a:lnTo>
                <a:lnTo>
                  <a:pt x="6598602" y="2383292"/>
                </a:lnTo>
                <a:close/>
                <a:moveTo>
                  <a:pt x="6263936" y="2680112"/>
                </a:moveTo>
                <a:lnTo>
                  <a:pt x="6263936" y="2397008"/>
                </a:lnTo>
                <a:lnTo>
                  <a:pt x="6598602" y="2397008"/>
                </a:lnTo>
                <a:lnTo>
                  <a:pt x="6598602" y="2680112"/>
                </a:lnTo>
                <a:close/>
                <a:moveTo>
                  <a:pt x="6263936" y="2976922"/>
                </a:moveTo>
                <a:lnTo>
                  <a:pt x="6263936" y="2693828"/>
                </a:lnTo>
                <a:lnTo>
                  <a:pt x="6598602" y="2693828"/>
                </a:lnTo>
                <a:lnTo>
                  <a:pt x="6598602" y="2976922"/>
                </a:lnTo>
                <a:close/>
                <a:moveTo>
                  <a:pt x="6263936" y="3273742"/>
                </a:moveTo>
                <a:lnTo>
                  <a:pt x="6263936" y="2990638"/>
                </a:lnTo>
                <a:lnTo>
                  <a:pt x="6598602" y="2990638"/>
                </a:lnTo>
                <a:lnTo>
                  <a:pt x="6598602" y="3273742"/>
                </a:lnTo>
                <a:close/>
                <a:moveTo>
                  <a:pt x="6263936" y="3570541"/>
                </a:moveTo>
                <a:lnTo>
                  <a:pt x="6263936" y="3287447"/>
                </a:lnTo>
                <a:lnTo>
                  <a:pt x="6598602" y="3287447"/>
                </a:lnTo>
                <a:lnTo>
                  <a:pt x="6598602" y="3570541"/>
                </a:lnTo>
                <a:close/>
                <a:moveTo>
                  <a:pt x="6263936" y="3867361"/>
                </a:moveTo>
                <a:lnTo>
                  <a:pt x="6263936" y="3584257"/>
                </a:lnTo>
                <a:lnTo>
                  <a:pt x="6598602" y="3584257"/>
                </a:lnTo>
                <a:lnTo>
                  <a:pt x="6598602" y="3867361"/>
                </a:lnTo>
                <a:close/>
                <a:moveTo>
                  <a:pt x="6263936" y="4164171"/>
                </a:moveTo>
                <a:lnTo>
                  <a:pt x="6263936" y="3881077"/>
                </a:lnTo>
                <a:lnTo>
                  <a:pt x="6598602" y="3881077"/>
                </a:lnTo>
                <a:lnTo>
                  <a:pt x="6598602" y="4164171"/>
                </a:lnTo>
                <a:close/>
                <a:moveTo>
                  <a:pt x="6263936" y="4460991"/>
                </a:moveTo>
                <a:lnTo>
                  <a:pt x="6263936" y="4177897"/>
                </a:lnTo>
                <a:lnTo>
                  <a:pt x="6598602" y="4177897"/>
                </a:lnTo>
                <a:lnTo>
                  <a:pt x="6598602" y="4460991"/>
                </a:lnTo>
                <a:close/>
                <a:moveTo>
                  <a:pt x="6263936" y="4757811"/>
                </a:moveTo>
                <a:lnTo>
                  <a:pt x="6263936" y="4474707"/>
                </a:lnTo>
                <a:lnTo>
                  <a:pt x="6598602" y="4474707"/>
                </a:lnTo>
                <a:lnTo>
                  <a:pt x="6598602" y="4757811"/>
                </a:lnTo>
                <a:close/>
                <a:moveTo>
                  <a:pt x="6263936" y="5054610"/>
                </a:moveTo>
                <a:lnTo>
                  <a:pt x="6263936" y="4771516"/>
                </a:lnTo>
                <a:lnTo>
                  <a:pt x="6598602" y="4771516"/>
                </a:lnTo>
                <a:lnTo>
                  <a:pt x="6598602" y="5054610"/>
                </a:lnTo>
                <a:close/>
                <a:moveTo>
                  <a:pt x="6263936" y="5351441"/>
                </a:moveTo>
                <a:lnTo>
                  <a:pt x="6263936" y="5068337"/>
                </a:lnTo>
                <a:lnTo>
                  <a:pt x="6598602" y="5068337"/>
                </a:lnTo>
                <a:lnTo>
                  <a:pt x="6598602" y="5351441"/>
                </a:lnTo>
                <a:close/>
                <a:moveTo>
                  <a:pt x="6263936" y="5648250"/>
                </a:moveTo>
                <a:lnTo>
                  <a:pt x="6263936" y="5365157"/>
                </a:lnTo>
                <a:lnTo>
                  <a:pt x="6598602" y="5365157"/>
                </a:lnTo>
                <a:lnTo>
                  <a:pt x="6598602" y="5648250"/>
                </a:lnTo>
                <a:close/>
                <a:moveTo>
                  <a:pt x="6263936" y="5945060"/>
                </a:moveTo>
                <a:lnTo>
                  <a:pt x="6263936" y="5661966"/>
                </a:lnTo>
                <a:lnTo>
                  <a:pt x="6598602" y="5661966"/>
                </a:lnTo>
                <a:lnTo>
                  <a:pt x="6598602" y="5945060"/>
                </a:lnTo>
                <a:close/>
                <a:moveTo>
                  <a:pt x="6263936" y="6241880"/>
                </a:moveTo>
                <a:lnTo>
                  <a:pt x="6263936" y="5958776"/>
                </a:lnTo>
                <a:lnTo>
                  <a:pt x="6598602" y="5958776"/>
                </a:lnTo>
                <a:lnTo>
                  <a:pt x="6598602" y="6241880"/>
                </a:lnTo>
                <a:close/>
                <a:moveTo>
                  <a:pt x="6263936" y="6538690"/>
                </a:moveTo>
                <a:lnTo>
                  <a:pt x="6263936" y="6255596"/>
                </a:lnTo>
                <a:lnTo>
                  <a:pt x="6598602" y="6255596"/>
                </a:lnTo>
                <a:lnTo>
                  <a:pt x="6598602" y="6538690"/>
                </a:lnTo>
                <a:close/>
                <a:moveTo>
                  <a:pt x="6263936" y="6835499"/>
                </a:moveTo>
                <a:lnTo>
                  <a:pt x="6263936" y="6552406"/>
                </a:lnTo>
                <a:lnTo>
                  <a:pt x="6598602" y="6552406"/>
                </a:lnTo>
                <a:lnTo>
                  <a:pt x="6598602" y="6835499"/>
                </a:lnTo>
                <a:close/>
                <a:moveTo>
                  <a:pt x="5913056" y="305593"/>
                </a:moveTo>
                <a:lnTo>
                  <a:pt x="5913056" y="22489"/>
                </a:lnTo>
                <a:lnTo>
                  <a:pt x="6247722" y="22489"/>
                </a:lnTo>
                <a:lnTo>
                  <a:pt x="6247722" y="305593"/>
                </a:lnTo>
                <a:close/>
                <a:moveTo>
                  <a:pt x="5913056" y="602413"/>
                </a:moveTo>
                <a:lnTo>
                  <a:pt x="5913056" y="319309"/>
                </a:lnTo>
                <a:lnTo>
                  <a:pt x="6247722" y="319309"/>
                </a:lnTo>
                <a:lnTo>
                  <a:pt x="6247722" y="602413"/>
                </a:lnTo>
                <a:close/>
                <a:moveTo>
                  <a:pt x="5913056" y="899223"/>
                </a:moveTo>
                <a:lnTo>
                  <a:pt x="5913056" y="616129"/>
                </a:lnTo>
                <a:lnTo>
                  <a:pt x="6247722" y="616129"/>
                </a:lnTo>
                <a:lnTo>
                  <a:pt x="6247722" y="899223"/>
                </a:lnTo>
                <a:close/>
                <a:moveTo>
                  <a:pt x="5913056" y="1196033"/>
                </a:moveTo>
                <a:lnTo>
                  <a:pt x="5913056" y="912928"/>
                </a:lnTo>
                <a:lnTo>
                  <a:pt x="6247722" y="912928"/>
                </a:lnTo>
                <a:lnTo>
                  <a:pt x="6247722" y="1196033"/>
                </a:lnTo>
                <a:close/>
                <a:moveTo>
                  <a:pt x="5913056" y="1492853"/>
                </a:moveTo>
                <a:lnTo>
                  <a:pt x="5913056" y="1209749"/>
                </a:lnTo>
                <a:lnTo>
                  <a:pt x="6247722" y="1209749"/>
                </a:lnTo>
                <a:lnTo>
                  <a:pt x="6247722" y="1492853"/>
                </a:lnTo>
                <a:close/>
                <a:moveTo>
                  <a:pt x="5913056" y="1789662"/>
                </a:moveTo>
                <a:lnTo>
                  <a:pt x="5913056" y="1506569"/>
                </a:lnTo>
                <a:lnTo>
                  <a:pt x="6247722" y="1506569"/>
                </a:lnTo>
                <a:lnTo>
                  <a:pt x="6247722" y="1789662"/>
                </a:lnTo>
                <a:close/>
                <a:moveTo>
                  <a:pt x="5913056" y="2086472"/>
                </a:moveTo>
                <a:lnTo>
                  <a:pt x="5913056" y="1803368"/>
                </a:lnTo>
                <a:lnTo>
                  <a:pt x="6247722" y="1803368"/>
                </a:lnTo>
                <a:lnTo>
                  <a:pt x="6247722" y="2086472"/>
                </a:lnTo>
                <a:close/>
                <a:moveTo>
                  <a:pt x="5913056" y="2383292"/>
                </a:moveTo>
                <a:lnTo>
                  <a:pt x="5913056" y="2100188"/>
                </a:lnTo>
                <a:lnTo>
                  <a:pt x="6247722" y="2100188"/>
                </a:lnTo>
                <a:lnTo>
                  <a:pt x="6247722" y="2383292"/>
                </a:lnTo>
                <a:close/>
                <a:moveTo>
                  <a:pt x="5913056" y="2680112"/>
                </a:moveTo>
                <a:lnTo>
                  <a:pt x="5913056" y="2397008"/>
                </a:lnTo>
                <a:lnTo>
                  <a:pt x="6247722" y="2397008"/>
                </a:lnTo>
                <a:lnTo>
                  <a:pt x="6247722" y="2680112"/>
                </a:lnTo>
                <a:close/>
                <a:moveTo>
                  <a:pt x="5913056" y="2976922"/>
                </a:moveTo>
                <a:lnTo>
                  <a:pt x="5913056" y="2693828"/>
                </a:lnTo>
                <a:lnTo>
                  <a:pt x="6247722" y="2693828"/>
                </a:lnTo>
                <a:lnTo>
                  <a:pt x="6247722" y="2976922"/>
                </a:lnTo>
                <a:close/>
                <a:moveTo>
                  <a:pt x="5913056" y="3273742"/>
                </a:moveTo>
                <a:lnTo>
                  <a:pt x="5913056" y="2990638"/>
                </a:lnTo>
                <a:lnTo>
                  <a:pt x="6247722" y="2990638"/>
                </a:lnTo>
                <a:lnTo>
                  <a:pt x="6247722" y="3273742"/>
                </a:lnTo>
                <a:close/>
                <a:moveTo>
                  <a:pt x="5913056" y="3570541"/>
                </a:moveTo>
                <a:lnTo>
                  <a:pt x="5913056" y="3287447"/>
                </a:lnTo>
                <a:lnTo>
                  <a:pt x="6247722" y="3287447"/>
                </a:lnTo>
                <a:lnTo>
                  <a:pt x="6247722" y="3570541"/>
                </a:lnTo>
                <a:close/>
                <a:moveTo>
                  <a:pt x="5913056" y="3867361"/>
                </a:moveTo>
                <a:lnTo>
                  <a:pt x="5913056" y="3584257"/>
                </a:lnTo>
                <a:lnTo>
                  <a:pt x="6247722" y="3584257"/>
                </a:lnTo>
                <a:lnTo>
                  <a:pt x="6247722" y="3867361"/>
                </a:lnTo>
                <a:close/>
                <a:moveTo>
                  <a:pt x="5913056" y="4164171"/>
                </a:moveTo>
                <a:lnTo>
                  <a:pt x="5913056" y="3881077"/>
                </a:lnTo>
                <a:lnTo>
                  <a:pt x="6247722" y="3881077"/>
                </a:lnTo>
                <a:lnTo>
                  <a:pt x="6247722" y="4164171"/>
                </a:lnTo>
                <a:close/>
                <a:moveTo>
                  <a:pt x="5913056" y="4460991"/>
                </a:moveTo>
                <a:lnTo>
                  <a:pt x="5913056" y="4177897"/>
                </a:lnTo>
                <a:lnTo>
                  <a:pt x="6247722" y="4177897"/>
                </a:lnTo>
                <a:lnTo>
                  <a:pt x="6247722" y="4460991"/>
                </a:lnTo>
                <a:close/>
                <a:moveTo>
                  <a:pt x="5913056" y="4757811"/>
                </a:moveTo>
                <a:lnTo>
                  <a:pt x="5913056" y="4474707"/>
                </a:lnTo>
                <a:lnTo>
                  <a:pt x="6247722" y="4474707"/>
                </a:lnTo>
                <a:lnTo>
                  <a:pt x="6247722" y="4757811"/>
                </a:lnTo>
                <a:close/>
                <a:moveTo>
                  <a:pt x="5913056" y="5054610"/>
                </a:moveTo>
                <a:lnTo>
                  <a:pt x="5913056" y="4771516"/>
                </a:lnTo>
                <a:lnTo>
                  <a:pt x="6247722" y="4771516"/>
                </a:lnTo>
                <a:lnTo>
                  <a:pt x="6247722" y="5054610"/>
                </a:lnTo>
                <a:close/>
                <a:moveTo>
                  <a:pt x="5913056" y="5351441"/>
                </a:moveTo>
                <a:lnTo>
                  <a:pt x="5913056" y="5068337"/>
                </a:lnTo>
                <a:lnTo>
                  <a:pt x="6247722" y="5068337"/>
                </a:lnTo>
                <a:lnTo>
                  <a:pt x="6247722" y="5351441"/>
                </a:lnTo>
                <a:close/>
                <a:moveTo>
                  <a:pt x="5913056" y="5648250"/>
                </a:moveTo>
                <a:lnTo>
                  <a:pt x="5913056" y="5365157"/>
                </a:lnTo>
                <a:lnTo>
                  <a:pt x="6247722" y="5365157"/>
                </a:lnTo>
                <a:lnTo>
                  <a:pt x="6247722" y="5648250"/>
                </a:lnTo>
                <a:close/>
                <a:moveTo>
                  <a:pt x="5913056" y="5945060"/>
                </a:moveTo>
                <a:lnTo>
                  <a:pt x="5913056" y="5661966"/>
                </a:lnTo>
                <a:lnTo>
                  <a:pt x="6247722" y="5661966"/>
                </a:lnTo>
                <a:lnTo>
                  <a:pt x="6247722" y="5945060"/>
                </a:lnTo>
                <a:close/>
                <a:moveTo>
                  <a:pt x="5913056" y="6241880"/>
                </a:moveTo>
                <a:lnTo>
                  <a:pt x="5913056" y="5958776"/>
                </a:lnTo>
                <a:lnTo>
                  <a:pt x="6247722" y="5958776"/>
                </a:lnTo>
                <a:lnTo>
                  <a:pt x="6247722" y="6241880"/>
                </a:lnTo>
                <a:close/>
                <a:moveTo>
                  <a:pt x="5913056" y="6538690"/>
                </a:moveTo>
                <a:lnTo>
                  <a:pt x="5913056" y="6255596"/>
                </a:lnTo>
                <a:lnTo>
                  <a:pt x="6247722" y="6255596"/>
                </a:lnTo>
                <a:lnTo>
                  <a:pt x="6247722" y="6538690"/>
                </a:lnTo>
                <a:close/>
                <a:moveTo>
                  <a:pt x="5913056" y="6835499"/>
                </a:moveTo>
                <a:lnTo>
                  <a:pt x="5913056" y="6552406"/>
                </a:lnTo>
                <a:lnTo>
                  <a:pt x="6247722" y="6552406"/>
                </a:lnTo>
                <a:lnTo>
                  <a:pt x="6247722" y="6835499"/>
                </a:lnTo>
                <a:close/>
                <a:moveTo>
                  <a:pt x="5562176" y="305593"/>
                </a:moveTo>
                <a:lnTo>
                  <a:pt x="5562176" y="22489"/>
                </a:lnTo>
                <a:lnTo>
                  <a:pt x="5896842" y="22489"/>
                </a:lnTo>
                <a:lnTo>
                  <a:pt x="5896842" y="305593"/>
                </a:lnTo>
                <a:close/>
                <a:moveTo>
                  <a:pt x="5562176" y="602413"/>
                </a:moveTo>
                <a:lnTo>
                  <a:pt x="5562176" y="319309"/>
                </a:lnTo>
                <a:lnTo>
                  <a:pt x="5896842" y="319309"/>
                </a:lnTo>
                <a:lnTo>
                  <a:pt x="5896842" y="602413"/>
                </a:lnTo>
                <a:close/>
                <a:moveTo>
                  <a:pt x="5562176" y="899223"/>
                </a:moveTo>
                <a:lnTo>
                  <a:pt x="5562176" y="616129"/>
                </a:lnTo>
                <a:lnTo>
                  <a:pt x="5896842" y="616129"/>
                </a:lnTo>
                <a:lnTo>
                  <a:pt x="5896842" y="899223"/>
                </a:lnTo>
                <a:close/>
                <a:moveTo>
                  <a:pt x="5562176" y="1196033"/>
                </a:moveTo>
                <a:lnTo>
                  <a:pt x="5562176" y="912928"/>
                </a:lnTo>
                <a:lnTo>
                  <a:pt x="5896842" y="912928"/>
                </a:lnTo>
                <a:lnTo>
                  <a:pt x="5896842" y="1196033"/>
                </a:lnTo>
                <a:close/>
                <a:moveTo>
                  <a:pt x="5562176" y="1492853"/>
                </a:moveTo>
                <a:lnTo>
                  <a:pt x="5562176" y="1209749"/>
                </a:lnTo>
                <a:lnTo>
                  <a:pt x="5896842" y="1209749"/>
                </a:lnTo>
                <a:lnTo>
                  <a:pt x="5896842" y="1492853"/>
                </a:lnTo>
                <a:close/>
                <a:moveTo>
                  <a:pt x="5562176" y="1789662"/>
                </a:moveTo>
                <a:lnTo>
                  <a:pt x="5562176" y="1506569"/>
                </a:lnTo>
                <a:lnTo>
                  <a:pt x="5896842" y="1506569"/>
                </a:lnTo>
                <a:lnTo>
                  <a:pt x="5896842" y="1789662"/>
                </a:lnTo>
                <a:close/>
                <a:moveTo>
                  <a:pt x="5562176" y="2086472"/>
                </a:moveTo>
                <a:lnTo>
                  <a:pt x="5562176" y="1803368"/>
                </a:lnTo>
                <a:lnTo>
                  <a:pt x="5896842" y="1803368"/>
                </a:lnTo>
                <a:lnTo>
                  <a:pt x="5896842" y="2086472"/>
                </a:lnTo>
                <a:close/>
                <a:moveTo>
                  <a:pt x="5562176" y="2383292"/>
                </a:moveTo>
                <a:lnTo>
                  <a:pt x="5562176" y="2100188"/>
                </a:lnTo>
                <a:lnTo>
                  <a:pt x="5896842" y="2100188"/>
                </a:lnTo>
                <a:lnTo>
                  <a:pt x="5896842" y="2383292"/>
                </a:lnTo>
                <a:close/>
                <a:moveTo>
                  <a:pt x="5562176" y="2680112"/>
                </a:moveTo>
                <a:lnTo>
                  <a:pt x="5562176" y="2397008"/>
                </a:lnTo>
                <a:lnTo>
                  <a:pt x="5896842" y="2397008"/>
                </a:lnTo>
                <a:lnTo>
                  <a:pt x="5896842" y="2680112"/>
                </a:lnTo>
                <a:close/>
                <a:moveTo>
                  <a:pt x="5562176" y="2976922"/>
                </a:moveTo>
                <a:lnTo>
                  <a:pt x="5562176" y="2693828"/>
                </a:lnTo>
                <a:lnTo>
                  <a:pt x="5896842" y="2693828"/>
                </a:lnTo>
                <a:lnTo>
                  <a:pt x="5896842" y="2976922"/>
                </a:lnTo>
                <a:close/>
                <a:moveTo>
                  <a:pt x="5562176" y="3273742"/>
                </a:moveTo>
                <a:lnTo>
                  <a:pt x="5562176" y="2990638"/>
                </a:lnTo>
                <a:lnTo>
                  <a:pt x="5896842" y="2990638"/>
                </a:lnTo>
                <a:lnTo>
                  <a:pt x="5896842" y="3273742"/>
                </a:lnTo>
                <a:close/>
                <a:moveTo>
                  <a:pt x="5562176" y="3570541"/>
                </a:moveTo>
                <a:lnTo>
                  <a:pt x="5562176" y="3287447"/>
                </a:lnTo>
                <a:lnTo>
                  <a:pt x="5896842" y="3287447"/>
                </a:lnTo>
                <a:lnTo>
                  <a:pt x="5896842" y="3570541"/>
                </a:lnTo>
                <a:close/>
                <a:moveTo>
                  <a:pt x="5562176" y="3867361"/>
                </a:moveTo>
                <a:lnTo>
                  <a:pt x="5562176" y="3584257"/>
                </a:lnTo>
                <a:lnTo>
                  <a:pt x="5896842" y="3584257"/>
                </a:lnTo>
                <a:lnTo>
                  <a:pt x="5896842" y="3867361"/>
                </a:lnTo>
                <a:close/>
                <a:moveTo>
                  <a:pt x="5562176" y="4164171"/>
                </a:moveTo>
                <a:lnTo>
                  <a:pt x="5562176" y="3881077"/>
                </a:lnTo>
                <a:lnTo>
                  <a:pt x="5896842" y="3881077"/>
                </a:lnTo>
                <a:lnTo>
                  <a:pt x="5896842" y="4164171"/>
                </a:lnTo>
                <a:close/>
                <a:moveTo>
                  <a:pt x="5562176" y="4460991"/>
                </a:moveTo>
                <a:lnTo>
                  <a:pt x="5562176" y="4177897"/>
                </a:lnTo>
                <a:lnTo>
                  <a:pt x="5896842" y="4177897"/>
                </a:lnTo>
                <a:lnTo>
                  <a:pt x="5896842" y="4460991"/>
                </a:lnTo>
                <a:close/>
                <a:moveTo>
                  <a:pt x="5562176" y="4757811"/>
                </a:moveTo>
                <a:lnTo>
                  <a:pt x="5562176" y="4474707"/>
                </a:lnTo>
                <a:lnTo>
                  <a:pt x="5896842" y="4474707"/>
                </a:lnTo>
                <a:lnTo>
                  <a:pt x="5896842" y="4757811"/>
                </a:lnTo>
                <a:close/>
                <a:moveTo>
                  <a:pt x="5562176" y="5054610"/>
                </a:moveTo>
                <a:lnTo>
                  <a:pt x="5562176" y="4771516"/>
                </a:lnTo>
                <a:lnTo>
                  <a:pt x="5896842" y="4771516"/>
                </a:lnTo>
                <a:lnTo>
                  <a:pt x="5896842" y="5054610"/>
                </a:lnTo>
                <a:close/>
                <a:moveTo>
                  <a:pt x="5562176" y="5351441"/>
                </a:moveTo>
                <a:lnTo>
                  <a:pt x="5562176" y="5068337"/>
                </a:lnTo>
                <a:lnTo>
                  <a:pt x="5896842" y="5068337"/>
                </a:lnTo>
                <a:lnTo>
                  <a:pt x="5896842" y="5351441"/>
                </a:lnTo>
                <a:close/>
                <a:moveTo>
                  <a:pt x="5562176" y="5648250"/>
                </a:moveTo>
                <a:lnTo>
                  <a:pt x="5562176" y="5365157"/>
                </a:lnTo>
                <a:lnTo>
                  <a:pt x="5896842" y="5365157"/>
                </a:lnTo>
                <a:lnTo>
                  <a:pt x="5896842" y="5648250"/>
                </a:lnTo>
                <a:close/>
                <a:moveTo>
                  <a:pt x="5562176" y="5945060"/>
                </a:moveTo>
                <a:lnTo>
                  <a:pt x="5562176" y="5661966"/>
                </a:lnTo>
                <a:lnTo>
                  <a:pt x="5896842" y="5661966"/>
                </a:lnTo>
                <a:lnTo>
                  <a:pt x="5896842" y="5945060"/>
                </a:lnTo>
                <a:close/>
                <a:moveTo>
                  <a:pt x="5562176" y="6241880"/>
                </a:moveTo>
                <a:lnTo>
                  <a:pt x="5562176" y="5958776"/>
                </a:lnTo>
                <a:lnTo>
                  <a:pt x="5896842" y="5958776"/>
                </a:lnTo>
                <a:lnTo>
                  <a:pt x="5896842" y="6241880"/>
                </a:lnTo>
                <a:close/>
                <a:moveTo>
                  <a:pt x="5562176" y="6538690"/>
                </a:moveTo>
                <a:lnTo>
                  <a:pt x="5562176" y="6255596"/>
                </a:lnTo>
                <a:lnTo>
                  <a:pt x="5896842" y="6255596"/>
                </a:lnTo>
                <a:lnTo>
                  <a:pt x="5896842" y="6538690"/>
                </a:lnTo>
                <a:close/>
                <a:moveTo>
                  <a:pt x="5562176" y="6835499"/>
                </a:moveTo>
                <a:lnTo>
                  <a:pt x="5562176" y="6552406"/>
                </a:lnTo>
                <a:lnTo>
                  <a:pt x="5896842" y="6552406"/>
                </a:lnTo>
                <a:lnTo>
                  <a:pt x="5896842" y="6835499"/>
                </a:lnTo>
                <a:close/>
                <a:moveTo>
                  <a:pt x="5211307" y="305593"/>
                </a:moveTo>
                <a:lnTo>
                  <a:pt x="5211307" y="22489"/>
                </a:lnTo>
                <a:lnTo>
                  <a:pt x="5545973" y="22489"/>
                </a:lnTo>
                <a:lnTo>
                  <a:pt x="5545973" y="305593"/>
                </a:lnTo>
                <a:close/>
                <a:moveTo>
                  <a:pt x="5211307" y="602413"/>
                </a:moveTo>
                <a:lnTo>
                  <a:pt x="5211307" y="319309"/>
                </a:lnTo>
                <a:lnTo>
                  <a:pt x="5545973" y="319309"/>
                </a:lnTo>
                <a:lnTo>
                  <a:pt x="5545973" y="602413"/>
                </a:lnTo>
                <a:close/>
                <a:moveTo>
                  <a:pt x="5211307" y="899223"/>
                </a:moveTo>
                <a:lnTo>
                  <a:pt x="5211307" y="616129"/>
                </a:lnTo>
                <a:lnTo>
                  <a:pt x="5545973" y="616129"/>
                </a:lnTo>
                <a:lnTo>
                  <a:pt x="5545973" y="899223"/>
                </a:lnTo>
                <a:close/>
                <a:moveTo>
                  <a:pt x="5211307" y="1196033"/>
                </a:moveTo>
                <a:lnTo>
                  <a:pt x="5211307" y="912928"/>
                </a:lnTo>
                <a:lnTo>
                  <a:pt x="5545973" y="912928"/>
                </a:lnTo>
                <a:lnTo>
                  <a:pt x="5545973" y="1196033"/>
                </a:lnTo>
                <a:close/>
                <a:moveTo>
                  <a:pt x="5211307" y="1492853"/>
                </a:moveTo>
                <a:lnTo>
                  <a:pt x="5211307" y="1209749"/>
                </a:lnTo>
                <a:lnTo>
                  <a:pt x="5545973" y="1209749"/>
                </a:lnTo>
                <a:lnTo>
                  <a:pt x="5545973" y="1492853"/>
                </a:lnTo>
                <a:close/>
                <a:moveTo>
                  <a:pt x="5211307" y="1789662"/>
                </a:moveTo>
                <a:lnTo>
                  <a:pt x="5211307" y="1506569"/>
                </a:lnTo>
                <a:lnTo>
                  <a:pt x="5545973" y="1506569"/>
                </a:lnTo>
                <a:lnTo>
                  <a:pt x="5545973" y="1789662"/>
                </a:lnTo>
                <a:close/>
                <a:moveTo>
                  <a:pt x="5211307" y="2086472"/>
                </a:moveTo>
                <a:lnTo>
                  <a:pt x="5211307" y="1803368"/>
                </a:lnTo>
                <a:lnTo>
                  <a:pt x="5545973" y="1803368"/>
                </a:lnTo>
                <a:lnTo>
                  <a:pt x="5545973" y="2086472"/>
                </a:lnTo>
                <a:close/>
                <a:moveTo>
                  <a:pt x="5211307" y="2383292"/>
                </a:moveTo>
                <a:lnTo>
                  <a:pt x="5211307" y="2100188"/>
                </a:lnTo>
                <a:lnTo>
                  <a:pt x="5545973" y="2100188"/>
                </a:lnTo>
                <a:lnTo>
                  <a:pt x="5545973" y="2383292"/>
                </a:lnTo>
                <a:close/>
                <a:moveTo>
                  <a:pt x="5211307" y="2680112"/>
                </a:moveTo>
                <a:lnTo>
                  <a:pt x="5211307" y="2397008"/>
                </a:lnTo>
                <a:lnTo>
                  <a:pt x="5545973" y="2397008"/>
                </a:lnTo>
                <a:lnTo>
                  <a:pt x="5545973" y="2680112"/>
                </a:lnTo>
                <a:close/>
                <a:moveTo>
                  <a:pt x="5211307" y="2976922"/>
                </a:moveTo>
                <a:lnTo>
                  <a:pt x="5211307" y="2693828"/>
                </a:lnTo>
                <a:lnTo>
                  <a:pt x="5545973" y="2693828"/>
                </a:lnTo>
                <a:lnTo>
                  <a:pt x="5545973" y="2976922"/>
                </a:lnTo>
                <a:close/>
                <a:moveTo>
                  <a:pt x="5211307" y="3273742"/>
                </a:moveTo>
                <a:lnTo>
                  <a:pt x="5211307" y="2990638"/>
                </a:lnTo>
                <a:lnTo>
                  <a:pt x="5545973" y="2990638"/>
                </a:lnTo>
                <a:lnTo>
                  <a:pt x="5545973" y="3273742"/>
                </a:lnTo>
                <a:close/>
                <a:moveTo>
                  <a:pt x="5211307" y="3570541"/>
                </a:moveTo>
                <a:lnTo>
                  <a:pt x="5211307" y="3287447"/>
                </a:lnTo>
                <a:lnTo>
                  <a:pt x="5545973" y="3287447"/>
                </a:lnTo>
                <a:lnTo>
                  <a:pt x="5545973" y="3570541"/>
                </a:lnTo>
                <a:close/>
                <a:moveTo>
                  <a:pt x="5211307" y="3867361"/>
                </a:moveTo>
                <a:lnTo>
                  <a:pt x="5211307" y="3584257"/>
                </a:lnTo>
                <a:lnTo>
                  <a:pt x="5545973" y="3584257"/>
                </a:lnTo>
                <a:lnTo>
                  <a:pt x="5545973" y="3867361"/>
                </a:lnTo>
                <a:close/>
                <a:moveTo>
                  <a:pt x="5211307" y="4164171"/>
                </a:moveTo>
                <a:lnTo>
                  <a:pt x="5211307" y="3881077"/>
                </a:lnTo>
                <a:lnTo>
                  <a:pt x="5545973" y="3881077"/>
                </a:lnTo>
                <a:lnTo>
                  <a:pt x="5545973" y="4164171"/>
                </a:lnTo>
                <a:close/>
                <a:moveTo>
                  <a:pt x="5211307" y="4460991"/>
                </a:moveTo>
                <a:lnTo>
                  <a:pt x="5211307" y="4177897"/>
                </a:lnTo>
                <a:lnTo>
                  <a:pt x="5545973" y="4177897"/>
                </a:lnTo>
                <a:lnTo>
                  <a:pt x="5545973" y="4460991"/>
                </a:lnTo>
                <a:close/>
                <a:moveTo>
                  <a:pt x="5211307" y="4757811"/>
                </a:moveTo>
                <a:lnTo>
                  <a:pt x="5211307" y="4474707"/>
                </a:lnTo>
                <a:lnTo>
                  <a:pt x="5545973" y="4474707"/>
                </a:lnTo>
                <a:lnTo>
                  <a:pt x="5545973" y="4757811"/>
                </a:lnTo>
                <a:close/>
                <a:moveTo>
                  <a:pt x="5211307" y="5054610"/>
                </a:moveTo>
                <a:lnTo>
                  <a:pt x="5211307" y="4771516"/>
                </a:lnTo>
                <a:lnTo>
                  <a:pt x="5545973" y="4771516"/>
                </a:lnTo>
                <a:lnTo>
                  <a:pt x="5545973" y="5054610"/>
                </a:lnTo>
                <a:close/>
                <a:moveTo>
                  <a:pt x="5211307" y="5351441"/>
                </a:moveTo>
                <a:lnTo>
                  <a:pt x="5211307" y="5068337"/>
                </a:lnTo>
                <a:lnTo>
                  <a:pt x="5545973" y="5068337"/>
                </a:lnTo>
                <a:lnTo>
                  <a:pt x="5545973" y="5351441"/>
                </a:lnTo>
                <a:close/>
                <a:moveTo>
                  <a:pt x="5211307" y="5648250"/>
                </a:moveTo>
                <a:lnTo>
                  <a:pt x="5211307" y="5365157"/>
                </a:lnTo>
                <a:lnTo>
                  <a:pt x="5545973" y="5365157"/>
                </a:lnTo>
                <a:lnTo>
                  <a:pt x="5545973" y="5648250"/>
                </a:lnTo>
                <a:close/>
                <a:moveTo>
                  <a:pt x="5211307" y="5945060"/>
                </a:moveTo>
                <a:lnTo>
                  <a:pt x="5211307" y="5661966"/>
                </a:lnTo>
                <a:lnTo>
                  <a:pt x="5545973" y="5661966"/>
                </a:lnTo>
                <a:lnTo>
                  <a:pt x="5545973" y="5945060"/>
                </a:lnTo>
                <a:close/>
                <a:moveTo>
                  <a:pt x="5211307" y="6241880"/>
                </a:moveTo>
                <a:lnTo>
                  <a:pt x="5211307" y="5958776"/>
                </a:lnTo>
                <a:lnTo>
                  <a:pt x="5545973" y="5958776"/>
                </a:lnTo>
                <a:lnTo>
                  <a:pt x="5545973" y="6241880"/>
                </a:lnTo>
                <a:close/>
                <a:moveTo>
                  <a:pt x="5211307" y="6538690"/>
                </a:moveTo>
                <a:lnTo>
                  <a:pt x="5211307" y="6255596"/>
                </a:lnTo>
                <a:lnTo>
                  <a:pt x="5545973" y="6255596"/>
                </a:lnTo>
                <a:lnTo>
                  <a:pt x="5545973" y="6538690"/>
                </a:lnTo>
                <a:close/>
                <a:moveTo>
                  <a:pt x="5211307" y="6835499"/>
                </a:moveTo>
                <a:lnTo>
                  <a:pt x="5211307" y="6552406"/>
                </a:lnTo>
                <a:lnTo>
                  <a:pt x="5545973" y="6552406"/>
                </a:lnTo>
                <a:lnTo>
                  <a:pt x="5545973" y="6835499"/>
                </a:lnTo>
                <a:close/>
                <a:moveTo>
                  <a:pt x="4860416" y="305593"/>
                </a:moveTo>
                <a:lnTo>
                  <a:pt x="4860416" y="22489"/>
                </a:lnTo>
                <a:lnTo>
                  <a:pt x="5195083" y="22489"/>
                </a:lnTo>
                <a:lnTo>
                  <a:pt x="5195083" y="305593"/>
                </a:lnTo>
                <a:close/>
                <a:moveTo>
                  <a:pt x="4860416" y="602413"/>
                </a:moveTo>
                <a:lnTo>
                  <a:pt x="4860416" y="319309"/>
                </a:lnTo>
                <a:lnTo>
                  <a:pt x="5195083" y="319309"/>
                </a:lnTo>
                <a:lnTo>
                  <a:pt x="5195083" y="602413"/>
                </a:lnTo>
                <a:close/>
                <a:moveTo>
                  <a:pt x="4860416" y="899223"/>
                </a:moveTo>
                <a:lnTo>
                  <a:pt x="4860416" y="616129"/>
                </a:lnTo>
                <a:lnTo>
                  <a:pt x="5195083" y="616129"/>
                </a:lnTo>
                <a:lnTo>
                  <a:pt x="5195083" y="899223"/>
                </a:lnTo>
                <a:close/>
                <a:moveTo>
                  <a:pt x="4860416" y="1196033"/>
                </a:moveTo>
                <a:lnTo>
                  <a:pt x="4860416" y="912928"/>
                </a:lnTo>
                <a:lnTo>
                  <a:pt x="5195083" y="912928"/>
                </a:lnTo>
                <a:lnTo>
                  <a:pt x="5195083" y="1196033"/>
                </a:lnTo>
                <a:close/>
                <a:moveTo>
                  <a:pt x="4860416" y="1492853"/>
                </a:moveTo>
                <a:lnTo>
                  <a:pt x="4860416" y="1209749"/>
                </a:lnTo>
                <a:lnTo>
                  <a:pt x="5195083" y="1209749"/>
                </a:lnTo>
                <a:lnTo>
                  <a:pt x="5195083" y="1492853"/>
                </a:lnTo>
                <a:close/>
                <a:moveTo>
                  <a:pt x="4860416" y="1789662"/>
                </a:moveTo>
                <a:lnTo>
                  <a:pt x="4860416" y="1506569"/>
                </a:lnTo>
                <a:lnTo>
                  <a:pt x="5195083" y="1506569"/>
                </a:lnTo>
                <a:lnTo>
                  <a:pt x="5195083" y="1789662"/>
                </a:lnTo>
                <a:close/>
                <a:moveTo>
                  <a:pt x="4860416" y="2086472"/>
                </a:moveTo>
                <a:lnTo>
                  <a:pt x="4860416" y="1803368"/>
                </a:lnTo>
                <a:lnTo>
                  <a:pt x="5195083" y="1803368"/>
                </a:lnTo>
                <a:lnTo>
                  <a:pt x="5195083" y="2086472"/>
                </a:lnTo>
                <a:close/>
                <a:moveTo>
                  <a:pt x="4860416" y="2383292"/>
                </a:moveTo>
                <a:lnTo>
                  <a:pt x="4860416" y="2100188"/>
                </a:lnTo>
                <a:lnTo>
                  <a:pt x="5195083" y="2100188"/>
                </a:lnTo>
                <a:lnTo>
                  <a:pt x="5195083" y="2383292"/>
                </a:lnTo>
                <a:close/>
                <a:moveTo>
                  <a:pt x="4860416" y="2680112"/>
                </a:moveTo>
                <a:lnTo>
                  <a:pt x="4860416" y="2397008"/>
                </a:lnTo>
                <a:lnTo>
                  <a:pt x="5195083" y="2397008"/>
                </a:lnTo>
                <a:lnTo>
                  <a:pt x="5195083" y="2680112"/>
                </a:lnTo>
                <a:close/>
                <a:moveTo>
                  <a:pt x="4860416" y="2976922"/>
                </a:moveTo>
                <a:lnTo>
                  <a:pt x="4860416" y="2693828"/>
                </a:lnTo>
                <a:lnTo>
                  <a:pt x="5195083" y="2693828"/>
                </a:lnTo>
                <a:lnTo>
                  <a:pt x="5195083" y="2976922"/>
                </a:lnTo>
                <a:close/>
                <a:moveTo>
                  <a:pt x="4860416" y="3273742"/>
                </a:moveTo>
                <a:lnTo>
                  <a:pt x="4860416" y="2990638"/>
                </a:lnTo>
                <a:lnTo>
                  <a:pt x="5195083" y="2990638"/>
                </a:lnTo>
                <a:lnTo>
                  <a:pt x="5195083" y="3273742"/>
                </a:lnTo>
                <a:close/>
                <a:moveTo>
                  <a:pt x="4860416" y="3570541"/>
                </a:moveTo>
                <a:lnTo>
                  <a:pt x="4860416" y="3287447"/>
                </a:lnTo>
                <a:lnTo>
                  <a:pt x="5195083" y="3287447"/>
                </a:lnTo>
                <a:lnTo>
                  <a:pt x="5195083" y="3570541"/>
                </a:lnTo>
                <a:close/>
                <a:moveTo>
                  <a:pt x="4860416" y="3867361"/>
                </a:moveTo>
                <a:lnTo>
                  <a:pt x="4860416" y="3584257"/>
                </a:lnTo>
                <a:lnTo>
                  <a:pt x="5195083" y="3584257"/>
                </a:lnTo>
                <a:lnTo>
                  <a:pt x="5195083" y="3867361"/>
                </a:lnTo>
                <a:close/>
                <a:moveTo>
                  <a:pt x="4860416" y="4164171"/>
                </a:moveTo>
                <a:lnTo>
                  <a:pt x="4860416" y="3881077"/>
                </a:lnTo>
                <a:lnTo>
                  <a:pt x="5195083" y="3881077"/>
                </a:lnTo>
                <a:lnTo>
                  <a:pt x="5195083" y="4164171"/>
                </a:lnTo>
                <a:close/>
                <a:moveTo>
                  <a:pt x="4860416" y="4460991"/>
                </a:moveTo>
                <a:lnTo>
                  <a:pt x="4860416" y="4177897"/>
                </a:lnTo>
                <a:lnTo>
                  <a:pt x="5195083" y="4177897"/>
                </a:lnTo>
                <a:lnTo>
                  <a:pt x="5195083" y="4460991"/>
                </a:lnTo>
                <a:close/>
                <a:moveTo>
                  <a:pt x="4860416" y="4757811"/>
                </a:moveTo>
                <a:lnTo>
                  <a:pt x="4860416" y="4474707"/>
                </a:lnTo>
                <a:lnTo>
                  <a:pt x="5195083" y="4474707"/>
                </a:lnTo>
                <a:lnTo>
                  <a:pt x="5195083" y="4757811"/>
                </a:lnTo>
                <a:close/>
                <a:moveTo>
                  <a:pt x="4860416" y="5054610"/>
                </a:moveTo>
                <a:lnTo>
                  <a:pt x="4860416" y="4771516"/>
                </a:lnTo>
                <a:lnTo>
                  <a:pt x="5195083" y="4771516"/>
                </a:lnTo>
                <a:lnTo>
                  <a:pt x="5195083" y="5054610"/>
                </a:lnTo>
                <a:close/>
                <a:moveTo>
                  <a:pt x="4860416" y="5351441"/>
                </a:moveTo>
                <a:lnTo>
                  <a:pt x="4860416" y="5068337"/>
                </a:lnTo>
                <a:lnTo>
                  <a:pt x="5195083" y="5068337"/>
                </a:lnTo>
                <a:lnTo>
                  <a:pt x="5195083" y="5351441"/>
                </a:lnTo>
                <a:close/>
                <a:moveTo>
                  <a:pt x="4860416" y="5648250"/>
                </a:moveTo>
                <a:lnTo>
                  <a:pt x="4860416" y="5365157"/>
                </a:lnTo>
                <a:lnTo>
                  <a:pt x="5195083" y="5365157"/>
                </a:lnTo>
                <a:lnTo>
                  <a:pt x="5195083" y="5648250"/>
                </a:lnTo>
                <a:close/>
                <a:moveTo>
                  <a:pt x="4860416" y="5945060"/>
                </a:moveTo>
                <a:lnTo>
                  <a:pt x="4860416" y="5661966"/>
                </a:lnTo>
                <a:lnTo>
                  <a:pt x="5195083" y="5661966"/>
                </a:lnTo>
                <a:lnTo>
                  <a:pt x="5195083" y="5945060"/>
                </a:lnTo>
                <a:close/>
                <a:moveTo>
                  <a:pt x="4860416" y="6241880"/>
                </a:moveTo>
                <a:lnTo>
                  <a:pt x="4860416" y="5958776"/>
                </a:lnTo>
                <a:lnTo>
                  <a:pt x="5195083" y="5958776"/>
                </a:lnTo>
                <a:lnTo>
                  <a:pt x="5195083" y="6241880"/>
                </a:lnTo>
                <a:close/>
                <a:moveTo>
                  <a:pt x="4860416" y="6538690"/>
                </a:moveTo>
                <a:lnTo>
                  <a:pt x="4860416" y="6255596"/>
                </a:lnTo>
                <a:lnTo>
                  <a:pt x="5195083" y="6255596"/>
                </a:lnTo>
                <a:lnTo>
                  <a:pt x="5195083" y="6538690"/>
                </a:lnTo>
                <a:close/>
                <a:moveTo>
                  <a:pt x="4860416" y="6835499"/>
                </a:moveTo>
                <a:lnTo>
                  <a:pt x="4860416" y="6552406"/>
                </a:lnTo>
                <a:lnTo>
                  <a:pt x="5195083" y="6552406"/>
                </a:lnTo>
                <a:lnTo>
                  <a:pt x="5195083" y="6835499"/>
                </a:lnTo>
                <a:close/>
                <a:moveTo>
                  <a:pt x="4509547" y="305593"/>
                </a:moveTo>
                <a:lnTo>
                  <a:pt x="4509547" y="22489"/>
                </a:lnTo>
                <a:lnTo>
                  <a:pt x="4844203" y="22489"/>
                </a:lnTo>
                <a:lnTo>
                  <a:pt x="4844203" y="305593"/>
                </a:lnTo>
                <a:close/>
                <a:moveTo>
                  <a:pt x="4509547" y="602413"/>
                </a:moveTo>
                <a:lnTo>
                  <a:pt x="4509547" y="319309"/>
                </a:lnTo>
                <a:lnTo>
                  <a:pt x="4844203" y="319309"/>
                </a:lnTo>
                <a:lnTo>
                  <a:pt x="4844203" y="602413"/>
                </a:lnTo>
                <a:close/>
                <a:moveTo>
                  <a:pt x="4509547" y="899223"/>
                </a:moveTo>
                <a:lnTo>
                  <a:pt x="4509547" y="616129"/>
                </a:lnTo>
                <a:lnTo>
                  <a:pt x="4844203" y="616129"/>
                </a:lnTo>
                <a:lnTo>
                  <a:pt x="4844203" y="899223"/>
                </a:lnTo>
                <a:close/>
                <a:moveTo>
                  <a:pt x="4509547" y="1196033"/>
                </a:moveTo>
                <a:lnTo>
                  <a:pt x="4509547" y="912928"/>
                </a:lnTo>
                <a:lnTo>
                  <a:pt x="4844203" y="912928"/>
                </a:lnTo>
                <a:lnTo>
                  <a:pt x="4844203" y="1196033"/>
                </a:lnTo>
                <a:close/>
                <a:moveTo>
                  <a:pt x="4509547" y="1492853"/>
                </a:moveTo>
                <a:lnTo>
                  <a:pt x="4509547" y="1209749"/>
                </a:lnTo>
                <a:lnTo>
                  <a:pt x="4844203" y="1209749"/>
                </a:lnTo>
                <a:lnTo>
                  <a:pt x="4844203" y="1492853"/>
                </a:lnTo>
                <a:close/>
                <a:moveTo>
                  <a:pt x="4509547" y="1789662"/>
                </a:moveTo>
                <a:lnTo>
                  <a:pt x="4509547" y="1506569"/>
                </a:lnTo>
                <a:lnTo>
                  <a:pt x="4844203" y="1506569"/>
                </a:lnTo>
                <a:lnTo>
                  <a:pt x="4844203" y="1789662"/>
                </a:lnTo>
                <a:close/>
                <a:moveTo>
                  <a:pt x="4509547" y="2086472"/>
                </a:moveTo>
                <a:lnTo>
                  <a:pt x="4509547" y="1803368"/>
                </a:lnTo>
                <a:lnTo>
                  <a:pt x="4844203" y="1803368"/>
                </a:lnTo>
                <a:lnTo>
                  <a:pt x="4844203" y="2086472"/>
                </a:lnTo>
                <a:close/>
                <a:moveTo>
                  <a:pt x="4509547" y="2383292"/>
                </a:moveTo>
                <a:lnTo>
                  <a:pt x="4509547" y="2100188"/>
                </a:lnTo>
                <a:lnTo>
                  <a:pt x="4844203" y="2100188"/>
                </a:lnTo>
                <a:lnTo>
                  <a:pt x="4844203" y="2383292"/>
                </a:lnTo>
                <a:close/>
                <a:moveTo>
                  <a:pt x="4509547" y="2680112"/>
                </a:moveTo>
                <a:lnTo>
                  <a:pt x="4509547" y="2397008"/>
                </a:lnTo>
                <a:lnTo>
                  <a:pt x="4844203" y="2397008"/>
                </a:lnTo>
                <a:lnTo>
                  <a:pt x="4844203" y="2680112"/>
                </a:lnTo>
                <a:close/>
                <a:moveTo>
                  <a:pt x="4509547" y="2976922"/>
                </a:moveTo>
                <a:lnTo>
                  <a:pt x="4509547" y="2693828"/>
                </a:lnTo>
                <a:lnTo>
                  <a:pt x="4844203" y="2693828"/>
                </a:lnTo>
                <a:lnTo>
                  <a:pt x="4844203" y="2976922"/>
                </a:lnTo>
                <a:close/>
                <a:moveTo>
                  <a:pt x="4509547" y="3273742"/>
                </a:moveTo>
                <a:lnTo>
                  <a:pt x="4509547" y="2990638"/>
                </a:lnTo>
                <a:lnTo>
                  <a:pt x="4844203" y="2990638"/>
                </a:lnTo>
                <a:lnTo>
                  <a:pt x="4844203" y="3273742"/>
                </a:lnTo>
                <a:close/>
                <a:moveTo>
                  <a:pt x="4509547" y="3570541"/>
                </a:moveTo>
                <a:lnTo>
                  <a:pt x="4509547" y="3287447"/>
                </a:lnTo>
                <a:lnTo>
                  <a:pt x="4844203" y="3287447"/>
                </a:lnTo>
                <a:lnTo>
                  <a:pt x="4844203" y="3570541"/>
                </a:lnTo>
                <a:close/>
                <a:moveTo>
                  <a:pt x="4509547" y="3867361"/>
                </a:moveTo>
                <a:lnTo>
                  <a:pt x="4509547" y="3584257"/>
                </a:lnTo>
                <a:lnTo>
                  <a:pt x="4844203" y="3584257"/>
                </a:lnTo>
                <a:lnTo>
                  <a:pt x="4844203" y="3867361"/>
                </a:lnTo>
                <a:close/>
                <a:moveTo>
                  <a:pt x="4509547" y="4164171"/>
                </a:moveTo>
                <a:lnTo>
                  <a:pt x="4509547" y="3881077"/>
                </a:lnTo>
                <a:lnTo>
                  <a:pt x="4844203" y="3881077"/>
                </a:lnTo>
                <a:lnTo>
                  <a:pt x="4844203" y="4164171"/>
                </a:lnTo>
                <a:close/>
                <a:moveTo>
                  <a:pt x="4509547" y="4460991"/>
                </a:moveTo>
                <a:lnTo>
                  <a:pt x="4509547" y="4177897"/>
                </a:lnTo>
                <a:lnTo>
                  <a:pt x="4844203" y="4177897"/>
                </a:lnTo>
                <a:lnTo>
                  <a:pt x="4844203" y="4460991"/>
                </a:lnTo>
                <a:close/>
                <a:moveTo>
                  <a:pt x="4509547" y="4757811"/>
                </a:moveTo>
                <a:lnTo>
                  <a:pt x="4509547" y="4474707"/>
                </a:lnTo>
                <a:lnTo>
                  <a:pt x="4844203" y="4474707"/>
                </a:lnTo>
                <a:lnTo>
                  <a:pt x="4844203" y="4757811"/>
                </a:lnTo>
                <a:close/>
                <a:moveTo>
                  <a:pt x="4509547" y="5054610"/>
                </a:moveTo>
                <a:lnTo>
                  <a:pt x="4509547" y="4771516"/>
                </a:lnTo>
                <a:lnTo>
                  <a:pt x="4844203" y="4771516"/>
                </a:lnTo>
                <a:lnTo>
                  <a:pt x="4844203" y="5054610"/>
                </a:lnTo>
                <a:close/>
                <a:moveTo>
                  <a:pt x="4509547" y="5351441"/>
                </a:moveTo>
                <a:lnTo>
                  <a:pt x="4509547" y="5068337"/>
                </a:lnTo>
                <a:lnTo>
                  <a:pt x="4844203" y="5068337"/>
                </a:lnTo>
                <a:lnTo>
                  <a:pt x="4844203" y="5351441"/>
                </a:lnTo>
                <a:close/>
                <a:moveTo>
                  <a:pt x="4509547" y="5648250"/>
                </a:moveTo>
                <a:lnTo>
                  <a:pt x="4509547" y="5365157"/>
                </a:lnTo>
                <a:lnTo>
                  <a:pt x="4844203" y="5365157"/>
                </a:lnTo>
                <a:lnTo>
                  <a:pt x="4844203" y="5648250"/>
                </a:lnTo>
                <a:close/>
                <a:moveTo>
                  <a:pt x="4509547" y="5945060"/>
                </a:moveTo>
                <a:lnTo>
                  <a:pt x="4509547" y="5661966"/>
                </a:lnTo>
                <a:lnTo>
                  <a:pt x="4844203" y="5661966"/>
                </a:lnTo>
                <a:lnTo>
                  <a:pt x="4844203" y="5945060"/>
                </a:lnTo>
                <a:close/>
                <a:moveTo>
                  <a:pt x="4509547" y="6241880"/>
                </a:moveTo>
                <a:lnTo>
                  <a:pt x="4509547" y="5958776"/>
                </a:lnTo>
                <a:lnTo>
                  <a:pt x="4844203" y="5958776"/>
                </a:lnTo>
                <a:lnTo>
                  <a:pt x="4844203" y="6241880"/>
                </a:lnTo>
                <a:close/>
                <a:moveTo>
                  <a:pt x="4509547" y="6538690"/>
                </a:moveTo>
                <a:lnTo>
                  <a:pt x="4509547" y="6255596"/>
                </a:lnTo>
                <a:lnTo>
                  <a:pt x="4844203" y="6255596"/>
                </a:lnTo>
                <a:lnTo>
                  <a:pt x="4844203" y="6538690"/>
                </a:lnTo>
                <a:close/>
                <a:moveTo>
                  <a:pt x="4509547" y="6835499"/>
                </a:moveTo>
                <a:lnTo>
                  <a:pt x="4509547" y="6552406"/>
                </a:lnTo>
                <a:lnTo>
                  <a:pt x="4844203" y="6552406"/>
                </a:lnTo>
                <a:lnTo>
                  <a:pt x="4844203" y="6835499"/>
                </a:lnTo>
                <a:close/>
                <a:moveTo>
                  <a:pt x="4158667" y="305593"/>
                </a:moveTo>
                <a:lnTo>
                  <a:pt x="4158667" y="22489"/>
                </a:lnTo>
                <a:lnTo>
                  <a:pt x="4493333" y="22489"/>
                </a:lnTo>
                <a:lnTo>
                  <a:pt x="4493333" y="305593"/>
                </a:lnTo>
                <a:close/>
                <a:moveTo>
                  <a:pt x="4158667" y="602413"/>
                </a:moveTo>
                <a:lnTo>
                  <a:pt x="4158667" y="319309"/>
                </a:lnTo>
                <a:lnTo>
                  <a:pt x="4493333" y="319309"/>
                </a:lnTo>
                <a:lnTo>
                  <a:pt x="4493333" y="602413"/>
                </a:lnTo>
                <a:close/>
                <a:moveTo>
                  <a:pt x="4158667" y="899223"/>
                </a:moveTo>
                <a:lnTo>
                  <a:pt x="4158667" y="616129"/>
                </a:lnTo>
                <a:lnTo>
                  <a:pt x="4493333" y="616129"/>
                </a:lnTo>
                <a:lnTo>
                  <a:pt x="4493333" y="899223"/>
                </a:lnTo>
                <a:close/>
                <a:moveTo>
                  <a:pt x="4158667" y="1196033"/>
                </a:moveTo>
                <a:lnTo>
                  <a:pt x="4158667" y="912928"/>
                </a:lnTo>
                <a:lnTo>
                  <a:pt x="4493333" y="912928"/>
                </a:lnTo>
                <a:lnTo>
                  <a:pt x="4493333" y="1196033"/>
                </a:lnTo>
                <a:close/>
                <a:moveTo>
                  <a:pt x="4158667" y="1492853"/>
                </a:moveTo>
                <a:lnTo>
                  <a:pt x="4158667" y="1209749"/>
                </a:lnTo>
                <a:lnTo>
                  <a:pt x="4493333" y="1209749"/>
                </a:lnTo>
                <a:lnTo>
                  <a:pt x="4493333" y="1492853"/>
                </a:lnTo>
                <a:close/>
                <a:moveTo>
                  <a:pt x="4158667" y="1789662"/>
                </a:moveTo>
                <a:lnTo>
                  <a:pt x="4158667" y="1506569"/>
                </a:lnTo>
                <a:lnTo>
                  <a:pt x="4493333" y="1506569"/>
                </a:lnTo>
                <a:lnTo>
                  <a:pt x="4493333" y="1789662"/>
                </a:lnTo>
                <a:close/>
                <a:moveTo>
                  <a:pt x="4158667" y="2086472"/>
                </a:moveTo>
                <a:lnTo>
                  <a:pt x="4158667" y="1803368"/>
                </a:lnTo>
                <a:lnTo>
                  <a:pt x="4493333" y="1803368"/>
                </a:lnTo>
                <a:lnTo>
                  <a:pt x="4493333" y="2086472"/>
                </a:lnTo>
                <a:close/>
                <a:moveTo>
                  <a:pt x="4158667" y="2383292"/>
                </a:moveTo>
                <a:lnTo>
                  <a:pt x="4158667" y="2100188"/>
                </a:lnTo>
                <a:lnTo>
                  <a:pt x="4493333" y="2100188"/>
                </a:lnTo>
                <a:lnTo>
                  <a:pt x="4493333" y="2383292"/>
                </a:lnTo>
                <a:close/>
                <a:moveTo>
                  <a:pt x="4158667" y="2680112"/>
                </a:moveTo>
                <a:lnTo>
                  <a:pt x="4158667" y="2397008"/>
                </a:lnTo>
                <a:lnTo>
                  <a:pt x="4493333" y="2397008"/>
                </a:lnTo>
                <a:lnTo>
                  <a:pt x="4493333" y="2680112"/>
                </a:lnTo>
                <a:close/>
                <a:moveTo>
                  <a:pt x="4158667" y="2976922"/>
                </a:moveTo>
                <a:lnTo>
                  <a:pt x="4158667" y="2693828"/>
                </a:lnTo>
                <a:lnTo>
                  <a:pt x="4493333" y="2693828"/>
                </a:lnTo>
                <a:lnTo>
                  <a:pt x="4493333" y="2976922"/>
                </a:lnTo>
                <a:close/>
                <a:moveTo>
                  <a:pt x="4158667" y="3273742"/>
                </a:moveTo>
                <a:lnTo>
                  <a:pt x="4158667" y="2990638"/>
                </a:lnTo>
                <a:lnTo>
                  <a:pt x="4493333" y="2990638"/>
                </a:lnTo>
                <a:lnTo>
                  <a:pt x="4493333" y="3273742"/>
                </a:lnTo>
                <a:close/>
                <a:moveTo>
                  <a:pt x="4158667" y="3570541"/>
                </a:moveTo>
                <a:lnTo>
                  <a:pt x="4158667" y="3287447"/>
                </a:lnTo>
                <a:lnTo>
                  <a:pt x="4493333" y="3287447"/>
                </a:lnTo>
                <a:lnTo>
                  <a:pt x="4493333" y="3570541"/>
                </a:lnTo>
                <a:close/>
                <a:moveTo>
                  <a:pt x="4158667" y="3867361"/>
                </a:moveTo>
                <a:lnTo>
                  <a:pt x="4158667" y="3584257"/>
                </a:lnTo>
                <a:lnTo>
                  <a:pt x="4493333" y="3584257"/>
                </a:lnTo>
                <a:lnTo>
                  <a:pt x="4493333" y="3867361"/>
                </a:lnTo>
                <a:close/>
                <a:moveTo>
                  <a:pt x="4158667" y="4164171"/>
                </a:moveTo>
                <a:lnTo>
                  <a:pt x="4158667" y="3881077"/>
                </a:lnTo>
                <a:lnTo>
                  <a:pt x="4493333" y="3881077"/>
                </a:lnTo>
                <a:lnTo>
                  <a:pt x="4493333" y="4164171"/>
                </a:lnTo>
                <a:close/>
                <a:moveTo>
                  <a:pt x="4158667" y="4460991"/>
                </a:moveTo>
                <a:lnTo>
                  <a:pt x="4158667" y="4177897"/>
                </a:lnTo>
                <a:lnTo>
                  <a:pt x="4493333" y="4177897"/>
                </a:lnTo>
                <a:lnTo>
                  <a:pt x="4493333" y="4460991"/>
                </a:lnTo>
                <a:close/>
                <a:moveTo>
                  <a:pt x="4158667" y="4757811"/>
                </a:moveTo>
                <a:lnTo>
                  <a:pt x="4158667" y="4474707"/>
                </a:lnTo>
                <a:lnTo>
                  <a:pt x="4493333" y="4474707"/>
                </a:lnTo>
                <a:lnTo>
                  <a:pt x="4493333" y="4757811"/>
                </a:lnTo>
                <a:close/>
                <a:moveTo>
                  <a:pt x="4158667" y="5054610"/>
                </a:moveTo>
                <a:lnTo>
                  <a:pt x="4158667" y="4771516"/>
                </a:lnTo>
                <a:lnTo>
                  <a:pt x="4493333" y="4771516"/>
                </a:lnTo>
                <a:lnTo>
                  <a:pt x="4493333" y="5054610"/>
                </a:lnTo>
                <a:close/>
                <a:moveTo>
                  <a:pt x="4158667" y="5351441"/>
                </a:moveTo>
                <a:lnTo>
                  <a:pt x="4158667" y="5068337"/>
                </a:lnTo>
                <a:lnTo>
                  <a:pt x="4493333" y="5068337"/>
                </a:lnTo>
                <a:lnTo>
                  <a:pt x="4493333" y="5351441"/>
                </a:lnTo>
                <a:close/>
                <a:moveTo>
                  <a:pt x="4158667" y="5648250"/>
                </a:moveTo>
                <a:lnTo>
                  <a:pt x="4158667" y="5365157"/>
                </a:lnTo>
                <a:lnTo>
                  <a:pt x="4493333" y="5365157"/>
                </a:lnTo>
                <a:lnTo>
                  <a:pt x="4493333" y="5648250"/>
                </a:lnTo>
                <a:close/>
                <a:moveTo>
                  <a:pt x="4158667" y="5945060"/>
                </a:moveTo>
                <a:lnTo>
                  <a:pt x="4158667" y="5661966"/>
                </a:lnTo>
                <a:lnTo>
                  <a:pt x="4493333" y="5661966"/>
                </a:lnTo>
                <a:lnTo>
                  <a:pt x="4493333" y="5945060"/>
                </a:lnTo>
                <a:close/>
                <a:moveTo>
                  <a:pt x="4158667" y="6241880"/>
                </a:moveTo>
                <a:lnTo>
                  <a:pt x="4158667" y="5958776"/>
                </a:lnTo>
                <a:lnTo>
                  <a:pt x="4493333" y="5958776"/>
                </a:lnTo>
                <a:lnTo>
                  <a:pt x="4493333" y="6241880"/>
                </a:lnTo>
                <a:close/>
                <a:moveTo>
                  <a:pt x="4158667" y="6538690"/>
                </a:moveTo>
                <a:lnTo>
                  <a:pt x="4158667" y="6255596"/>
                </a:lnTo>
                <a:lnTo>
                  <a:pt x="4493333" y="6255596"/>
                </a:lnTo>
                <a:lnTo>
                  <a:pt x="4493333" y="6538690"/>
                </a:lnTo>
                <a:close/>
                <a:moveTo>
                  <a:pt x="4158667" y="6835499"/>
                </a:moveTo>
                <a:lnTo>
                  <a:pt x="4158667" y="6552406"/>
                </a:lnTo>
                <a:lnTo>
                  <a:pt x="4493333" y="6552406"/>
                </a:lnTo>
                <a:lnTo>
                  <a:pt x="4493333" y="6835499"/>
                </a:lnTo>
                <a:close/>
                <a:moveTo>
                  <a:pt x="3807777" y="305593"/>
                </a:moveTo>
                <a:lnTo>
                  <a:pt x="3807777" y="22489"/>
                </a:lnTo>
                <a:lnTo>
                  <a:pt x="4142443" y="22489"/>
                </a:lnTo>
                <a:lnTo>
                  <a:pt x="4142443" y="305593"/>
                </a:lnTo>
                <a:close/>
                <a:moveTo>
                  <a:pt x="3807777" y="602413"/>
                </a:moveTo>
                <a:lnTo>
                  <a:pt x="3807777" y="319309"/>
                </a:lnTo>
                <a:lnTo>
                  <a:pt x="4142443" y="319309"/>
                </a:lnTo>
                <a:lnTo>
                  <a:pt x="4142443" y="602413"/>
                </a:lnTo>
                <a:close/>
                <a:moveTo>
                  <a:pt x="3807777" y="899223"/>
                </a:moveTo>
                <a:lnTo>
                  <a:pt x="3807777" y="616129"/>
                </a:lnTo>
                <a:lnTo>
                  <a:pt x="4142443" y="616129"/>
                </a:lnTo>
                <a:lnTo>
                  <a:pt x="4142443" y="899223"/>
                </a:lnTo>
                <a:close/>
                <a:moveTo>
                  <a:pt x="3807777" y="1196033"/>
                </a:moveTo>
                <a:lnTo>
                  <a:pt x="3807777" y="912928"/>
                </a:lnTo>
                <a:lnTo>
                  <a:pt x="4142443" y="912928"/>
                </a:lnTo>
                <a:lnTo>
                  <a:pt x="4142443" y="1196033"/>
                </a:lnTo>
                <a:close/>
                <a:moveTo>
                  <a:pt x="3807777" y="1492853"/>
                </a:moveTo>
                <a:lnTo>
                  <a:pt x="3807777" y="1209749"/>
                </a:lnTo>
                <a:lnTo>
                  <a:pt x="4142443" y="1209749"/>
                </a:lnTo>
                <a:lnTo>
                  <a:pt x="4142443" y="1492853"/>
                </a:lnTo>
                <a:close/>
                <a:moveTo>
                  <a:pt x="3807777" y="1789662"/>
                </a:moveTo>
                <a:lnTo>
                  <a:pt x="3807777" y="1506569"/>
                </a:lnTo>
                <a:lnTo>
                  <a:pt x="4142443" y="1506569"/>
                </a:lnTo>
                <a:lnTo>
                  <a:pt x="4142443" y="1789662"/>
                </a:lnTo>
                <a:close/>
                <a:moveTo>
                  <a:pt x="3807777" y="2086472"/>
                </a:moveTo>
                <a:lnTo>
                  <a:pt x="3807777" y="1803368"/>
                </a:lnTo>
                <a:lnTo>
                  <a:pt x="4142443" y="1803368"/>
                </a:lnTo>
                <a:lnTo>
                  <a:pt x="4142443" y="2086472"/>
                </a:lnTo>
                <a:close/>
                <a:moveTo>
                  <a:pt x="3807777" y="2383292"/>
                </a:moveTo>
                <a:lnTo>
                  <a:pt x="3807777" y="2100188"/>
                </a:lnTo>
                <a:lnTo>
                  <a:pt x="4142443" y="2100188"/>
                </a:lnTo>
                <a:lnTo>
                  <a:pt x="4142443" y="2383292"/>
                </a:lnTo>
                <a:close/>
                <a:moveTo>
                  <a:pt x="3807777" y="2680112"/>
                </a:moveTo>
                <a:lnTo>
                  <a:pt x="3807777" y="2397008"/>
                </a:lnTo>
                <a:lnTo>
                  <a:pt x="4142443" y="2397008"/>
                </a:lnTo>
                <a:lnTo>
                  <a:pt x="4142443" y="2680112"/>
                </a:lnTo>
                <a:close/>
                <a:moveTo>
                  <a:pt x="3807777" y="2976922"/>
                </a:moveTo>
                <a:lnTo>
                  <a:pt x="3807777" y="2693828"/>
                </a:lnTo>
                <a:lnTo>
                  <a:pt x="4142443" y="2693828"/>
                </a:lnTo>
                <a:lnTo>
                  <a:pt x="4142443" y="2976922"/>
                </a:lnTo>
                <a:close/>
                <a:moveTo>
                  <a:pt x="3807777" y="3273742"/>
                </a:moveTo>
                <a:lnTo>
                  <a:pt x="3807777" y="2990638"/>
                </a:lnTo>
                <a:lnTo>
                  <a:pt x="4142443" y="2990638"/>
                </a:lnTo>
                <a:lnTo>
                  <a:pt x="4142443" y="3273742"/>
                </a:lnTo>
                <a:close/>
                <a:moveTo>
                  <a:pt x="3807777" y="3570541"/>
                </a:moveTo>
                <a:lnTo>
                  <a:pt x="3807777" y="3287447"/>
                </a:lnTo>
                <a:lnTo>
                  <a:pt x="4142443" y="3287447"/>
                </a:lnTo>
                <a:lnTo>
                  <a:pt x="4142443" y="3570541"/>
                </a:lnTo>
                <a:close/>
                <a:moveTo>
                  <a:pt x="3807777" y="3867361"/>
                </a:moveTo>
                <a:lnTo>
                  <a:pt x="3807777" y="3584257"/>
                </a:lnTo>
                <a:lnTo>
                  <a:pt x="4142443" y="3584257"/>
                </a:lnTo>
                <a:lnTo>
                  <a:pt x="4142443" y="3867361"/>
                </a:lnTo>
                <a:close/>
                <a:moveTo>
                  <a:pt x="3807777" y="4164171"/>
                </a:moveTo>
                <a:lnTo>
                  <a:pt x="3807777" y="3881077"/>
                </a:lnTo>
                <a:lnTo>
                  <a:pt x="4142443" y="3881077"/>
                </a:lnTo>
                <a:lnTo>
                  <a:pt x="4142443" y="4164171"/>
                </a:lnTo>
                <a:close/>
                <a:moveTo>
                  <a:pt x="3807777" y="4460991"/>
                </a:moveTo>
                <a:lnTo>
                  <a:pt x="3807777" y="4177897"/>
                </a:lnTo>
                <a:lnTo>
                  <a:pt x="4142443" y="4177897"/>
                </a:lnTo>
                <a:lnTo>
                  <a:pt x="4142443" y="4460991"/>
                </a:lnTo>
                <a:close/>
                <a:moveTo>
                  <a:pt x="3807777" y="4757811"/>
                </a:moveTo>
                <a:lnTo>
                  <a:pt x="3807777" y="4474707"/>
                </a:lnTo>
                <a:lnTo>
                  <a:pt x="4142443" y="4474707"/>
                </a:lnTo>
                <a:lnTo>
                  <a:pt x="4142443" y="4757811"/>
                </a:lnTo>
                <a:close/>
                <a:moveTo>
                  <a:pt x="3807777" y="5054610"/>
                </a:moveTo>
                <a:lnTo>
                  <a:pt x="3807777" y="4771516"/>
                </a:lnTo>
                <a:lnTo>
                  <a:pt x="4142443" y="4771516"/>
                </a:lnTo>
                <a:lnTo>
                  <a:pt x="4142443" y="5054610"/>
                </a:lnTo>
                <a:close/>
                <a:moveTo>
                  <a:pt x="3807777" y="5351441"/>
                </a:moveTo>
                <a:lnTo>
                  <a:pt x="3807777" y="5068337"/>
                </a:lnTo>
                <a:lnTo>
                  <a:pt x="4142443" y="5068337"/>
                </a:lnTo>
                <a:lnTo>
                  <a:pt x="4142443" y="5351441"/>
                </a:lnTo>
                <a:close/>
                <a:moveTo>
                  <a:pt x="3807777" y="5648250"/>
                </a:moveTo>
                <a:lnTo>
                  <a:pt x="3807777" y="5365157"/>
                </a:lnTo>
                <a:lnTo>
                  <a:pt x="4142443" y="5365157"/>
                </a:lnTo>
                <a:lnTo>
                  <a:pt x="4142443" y="5648250"/>
                </a:lnTo>
                <a:close/>
                <a:moveTo>
                  <a:pt x="3807777" y="5945060"/>
                </a:moveTo>
                <a:lnTo>
                  <a:pt x="3807777" y="5661966"/>
                </a:lnTo>
                <a:lnTo>
                  <a:pt x="4142443" y="5661966"/>
                </a:lnTo>
                <a:lnTo>
                  <a:pt x="4142443" y="5945060"/>
                </a:lnTo>
                <a:close/>
                <a:moveTo>
                  <a:pt x="3807777" y="6241880"/>
                </a:moveTo>
                <a:lnTo>
                  <a:pt x="3807777" y="5958776"/>
                </a:lnTo>
                <a:lnTo>
                  <a:pt x="4142443" y="5958776"/>
                </a:lnTo>
                <a:lnTo>
                  <a:pt x="4142443" y="6241880"/>
                </a:lnTo>
                <a:close/>
                <a:moveTo>
                  <a:pt x="3807777" y="6538690"/>
                </a:moveTo>
                <a:lnTo>
                  <a:pt x="3807777" y="6255596"/>
                </a:lnTo>
                <a:lnTo>
                  <a:pt x="4142443" y="6255596"/>
                </a:lnTo>
                <a:lnTo>
                  <a:pt x="4142443" y="6538690"/>
                </a:lnTo>
                <a:close/>
                <a:moveTo>
                  <a:pt x="3807777" y="6835499"/>
                </a:moveTo>
                <a:lnTo>
                  <a:pt x="3807777" y="6552406"/>
                </a:lnTo>
                <a:lnTo>
                  <a:pt x="4142443" y="6552406"/>
                </a:lnTo>
                <a:lnTo>
                  <a:pt x="4142443" y="6835499"/>
                </a:lnTo>
                <a:close/>
                <a:moveTo>
                  <a:pt x="3456908" y="305593"/>
                </a:moveTo>
                <a:lnTo>
                  <a:pt x="3456908" y="22489"/>
                </a:lnTo>
                <a:lnTo>
                  <a:pt x="3791574" y="22489"/>
                </a:lnTo>
                <a:lnTo>
                  <a:pt x="3791574" y="305593"/>
                </a:lnTo>
                <a:close/>
                <a:moveTo>
                  <a:pt x="3456908" y="602413"/>
                </a:moveTo>
                <a:lnTo>
                  <a:pt x="3456908" y="319309"/>
                </a:lnTo>
                <a:lnTo>
                  <a:pt x="3791574" y="319309"/>
                </a:lnTo>
                <a:lnTo>
                  <a:pt x="3791574" y="602413"/>
                </a:lnTo>
                <a:close/>
                <a:moveTo>
                  <a:pt x="3456908" y="899223"/>
                </a:moveTo>
                <a:lnTo>
                  <a:pt x="3456908" y="616129"/>
                </a:lnTo>
                <a:lnTo>
                  <a:pt x="3791574" y="616129"/>
                </a:lnTo>
                <a:lnTo>
                  <a:pt x="3791574" y="899223"/>
                </a:lnTo>
                <a:close/>
                <a:moveTo>
                  <a:pt x="3456908" y="1196033"/>
                </a:moveTo>
                <a:lnTo>
                  <a:pt x="3456908" y="912928"/>
                </a:lnTo>
                <a:lnTo>
                  <a:pt x="3791574" y="912928"/>
                </a:lnTo>
                <a:lnTo>
                  <a:pt x="3791574" y="1196033"/>
                </a:lnTo>
                <a:close/>
                <a:moveTo>
                  <a:pt x="3456908" y="1492853"/>
                </a:moveTo>
                <a:lnTo>
                  <a:pt x="3456908" y="1209749"/>
                </a:lnTo>
                <a:lnTo>
                  <a:pt x="3791574" y="1209749"/>
                </a:lnTo>
                <a:lnTo>
                  <a:pt x="3791574" y="1492853"/>
                </a:lnTo>
                <a:close/>
                <a:moveTo>
                  <a:pt x="3456908" y="1789662"/>
                </a:moveTo>
                <a:lnTo>
                  <a:pt x="3456908" y="1506569"/>
                </a:lnTo>
                <a:lnTo>
                  <a:pt x="3791574" y="1506569"/>
                </a:lnTo>
                <a:lnTo>
                  <a:pt x="3791574" y="1789662"/>
                </a:lnTo>
                <a:close/>
                <a:moveTo>
                  <a:pt x="3456908" y="2086472"/>
                </a:moveTo>
                <a:lnTo>
                  <a:pt x="3456908" y="1803368"/>
                </a:lnTo>
                <a:lnTo>
                  <a:pt x="3791574" y="1803368"/>
                </a:lnTo>
                <a:lnTo>
                  <a:pt x="3791574" y="2086472"/>
                </a:lnTo>
                <a:close/>
                <a:moveTo>
                  <a:pt x="3456908" y="2383292"/>
                </a:moveTo>
                <a:lnTo>
                  <a:pt x="3456908" y="2100188"/>
                </a:lnTo>
                <a:lnTo>
                  <a:pt x="3791574" y="2100188"/>
                </a:lnTo>
                <a:lnTo>
                  <a:pt x="3791574" y="2383292"/>
                </a:lnTo>
                <a:close/>
                <a:moveTo>
                  <a:pt x="3456908" y="2680112"/>
                </a:moveTo>
                <a:lnTo>
                  <a:pt x="3456908" y="2397008"/>
                </a:lnTo>
                <a:lnTo>
                  <a:pt x="3791574" y="2397008"/>
                </a:lnTo>
                <a:lnTo>
                  <a:pt x="3791574" y="2680112"/>
                </a:lnTo>
                <a:close/>
                <a:moveTo>
                  <a:pt x="3456908" y="2976922"/>
                </a:moveTo>
                <a:lnTo>
                  <a:pt x="3456908" y="2693828"/>
                </a:lnTo>
                <a:lnTo>
                  <a:pt x="3791574" y="2693828"/>
                </a:lnTo>
                <a:lnTo>
                  <a:pt x="3791574" y="2976922"/>
                </a:lnTo>
                <a:close/>
                <a:moveTo>
                  <a:pt x="3456908" y="3273742"/>
                </a:moveTo>
                <a:lnTo>
                  <a:pt x="3456908" y="2990638"/>
                </a:lnTo>
                <a:lnTo>
                  <a:pt x="3791574" y="2990638"/>
                </a:lnTo>
                <a:lnTo>
                  <a:pt x="3791574" y="3273742"/>
                </a:lnTo>
                <a:close/>
                <a:moveTo>
                  <a:pt x="3456908" y="3570541"/>
                </a:moveTo>
                <a:lnTo>
                  <a:pt x="3456908" y="3287447"/>
                </a:lnTo>
                <a:lnTo>
                  <a:pt x="3791574" y="3287447"/>
                </a:lnTo>
                <a:lnTo>
                  <a:pt x="3791574" y="3570541"/>
                </a:lnTo>
                <a:close/>
                <a:moveTo>
                  <a:pt x="3456908" y="3867361"/>
                </a:moveTo>
                <a:lnTo>
                  <a:pt x="3456908" y="3584257"/>
                </a:lnTo>
                <a:lnTo>
                  <a:pt x="3791574" y="3584257"/>
                </a:lnTo>
                <a:lnTo>
                  <a:pt x="3791574" y="3867361"/>
                </a:lnTo>
                <a:close/>
                <a:moveTo>
                  <a:pt x="3456908" y="4164171"/>
                </a:moveTo>
                <a:lnTo>
                  <a:pt x="3456908" y="3881077"/>
                </a:lnTo>
                <a:lnTo>
                  <a:pt x="3791574" y="3881077"/>
                </a:lnTo>
                <a:lnTo>
                  <a:pt x="3791574" y="4164171"/>
                </a:lnTo>
                <a:close/>
                <a:moveTo>
                  <a:pt x="3456908" y="4460991"/>
                </a:moveTo>
                <a:lnTo>
                  <a:pt x="3456908" y="4177897"/>
                </a:lnTo>
                <a:lnTo>
                  <a:pt x="3791574" y="4177897"/>
                </a:lnTo>
                <a:lnTo>
                  <a:pt x="3791574" y="4460991"/>
                </a:lnTo>
                <a:close/>
                <a:moveTo>
                  <a:pt x="3456908" y="4757811"/>
                </a:moveTo>
                <a:lnTo>
                  <a:pt x="3456908" y="4474707"/>
                </a:lnTo>
                <a:lnTo>
                  <a:pt x="3791574" y="4474707"/>
                </a:lnTo>
                <a:lnTo>
                  <a:pt x="3791574" y="4757811"/>
                </a:lnTo>
                <a:close/>
                <a:moveTo>
                  <a:pt x="3456908" y="5054610"/>
                </a:moveTo>
                <a:lnTo>
                  <a:pt x="3456908" y="4771516"/>
                </a:lnTo>
                <a:lnTo>
                  <a:pt x="3791574" y="4771516"/>
                </a:lnTo>
                <a:lnTo>
                  <a:pt x="3791574" y="5054610"/>
                </a:lnTo>
                <a:close/>
                <a:moveTo>
                  <a:pt x="3456908" y="5351441"/>
                </a:moveTo>
                <a:lnTo>
                  <a:pt x="3456908" y="5068337"/>
                </a:lnTo>
                <a:lnTo>
                  <a:pt x="3791574" y="5068337"/>
                </a:lnTo>
                <a:lnTo>
                  <a:pt x="3791574" y="5351441"/>
                </a:lnTo>
                <a:close/>
                <a:moveTo>
                  <a:pt x="3456908" y="5648250"/>
                </a:moveTo>
                <a:lnTo>
                  <a:pt x="3456908" y="5365157"/>
                </a:lnTo>
                <a:lnTo>
                  <a:pt x="3791574" y="5365157"/>
                </a:lnTo>
                <a:lnTo>
                  <a:pt x="3791574" y="5648250"/>
                </a:lnTo>
                <a:close/>
                <a:moveTo>
                  <a:pt x="3456908" y="5945060"/>
                </a:moveTo>
                <a:lnTo>
                  <a:pt x="3456908" y="5661966"/>
                </a:lnTo>
                <a:lnTo>
                  <a:pt x="3791574" y="5661966"/>
                </a:lnTo>
                <a:lnTo>
                  <a:pt x="3791574" y="5945060"/>
                </a:lnTo>
                <a:close/>
                <a:moveTo>
                  <a:pt x="3456908" y="6241880"/>
                </a:moveTo>
                <a:lnTo>
                  <a:pt x="3456908" y="5958776"/>
                </a:lnTo>
                <a:lnTo>
                  <a:pt x="3791574" y="5958776"/>
                </a:lnTo>
                <a:lnTo>
                  <a:pt x="3791574" y="6241880"/>
                </a:lnTo>
                <a:close/>
                <a:moveTo>
                  <a:pt x="3456908" y="6538690"/>
                </a:moveTo>
                <a:lnTo>
                  <a:pt x="3456908" y="6255596"/>
                </a:lnTo>
                <a:lnTo>
                  <a:pt x="3791574" y="6255596"/>
                </a:lnTo>
                <a:lnTo>
                  <a:pt x="3791574" y="6538690"/>
                </a:lnTo>
                <a:close/>
                <a:moveTo>
                  <a:pt x="3456908" y="6835499"/>
                </a:moveTo>
                <a:lnTo>
                  <a:pt x="3456908" y="6552406"/>
                </a:lnTo>
                <a:lnTo>
                  <a:pt x="3791574" y="6552406"/>
                </a:lnTo>
                <a:lnTo>
                  <a:pt x="3791574" y="6835499"/>
                </a:lnTo>
                <a:close/>
                <a:moveTo>
                  <a:pt x="3106028" y="305593"/>
                </a:moveTo>
                <a:lnTo>
                  <a:pt x="3106028" y="22489"/>
                </a:lnTo>
                <a:lnTo>
                  <a:pt x="3440683" y="22489"/>
                </a:lnTo>
                <a:lnTo>
                  <a:pt x="3440683" y="305593"/>
                </a:lnTo>
                <a:close/>
                <a:moveTo>
                  <a:pt x="3106028" y="602413"/>
                </a:moveTo>
                <a:lnTo>
                  <a:pt x="3106028" y="319309"/>
                </a:lnTo>
                <a:lnTo>
                  <a:pt x="3440683" y="319309"/>
                </a:lnTo>
                <a:lnTo>
                  <a:pt x="3440683" y="602413"/>
                </a:lnTo>
                <a:close/>
                <a:moveTo>
                  <a:pt x="3106028" y="899223"/>
                </a:moveTo>
                <a:lnTo>
                  <a:pt x="3106028" y="616129"/>
                </a:lnTo>
                <a:lnTo>
                  <a:pt x="3440683" y="616129"/>
                </a:lnTo>
                <a:lnTo>
                  <a:pt x="3440683" y="899223"/>
                </a:lnTo>
                <a:close/>
                <a:moveTo>
                  <a:pt x="3106028" y="1196033"/>
                </a:moveTo>
                <a:lnTo>
                  <a:pt x="3106028" y="912928"/>
                </a:lnTo>
                <a:lnTo>
                  <a:pt x="3440683" y="912928"/>
                </a:lnTo>
                <a:lnTo>
                  <a:pt x="3440683" y="1196033"/>
                </a:lnTo>
                <a:close/>
                <a:moveTo>
                  <a:pt x="3106028" y="1492853"/>
                </a:moveTo>
                <a:lnTo>
                  <a:pt x="3106028" y="1209749"/>
                </a:lnTo>
                <a:lnTo>
                  <a:pt x="3440683" y="1209749"/>
                </a:lnTo>
                <a:lnTo>
                  <a:pt x="3440683" y="1492853"/>
                </a:lnTo>
                <a:close/>
                <a:moveTo>
                  <a:pt x="3106028" y="1789662"/>
                </a:moveTo>
                <a:lnTo>
                  <a:pt x="3106028" y="1506569"/>
                </a:lnTo>
                <a:lnTo>
                  <a:pt x="3440683" y="1506569"/>
                </a:lnTo>
                <a:lnTo>
                  <a:pt x="3440683" y="1789662"/>
                </a:lnTo>
                <a:close/>
                <a:moveTo>
                  <a:pt x="3106028" y="2086472"/>
                </a:moveTo>
                <a:lnTo>
                  <a:pt x="3106028" y="1803368"/>
                </a:lnTo>
                <a:lnTo>
                  <a:pt x="3440683" y="1803368"/>
                </a:lnTo>
                <a:lnTo>
                  <a:pt x="3440683" y="2086472"/>
                </a:lnTo>
                <a:close/>
                <a:moveTo>
                  <a:pt x="3106028" y="2383292"/>
                </a:moveTo>
                <a:lnTo>
                  <a:pt x="3106028" y="2100188"/>
                </a:lnTo>
                <a:lnTo>
                  <a:pt x="3440683" y="2100188"/>
                </a:lnTo>
                <a:lnTo>
                  <a:pt x="3440683" y="2383292"/>
                </a:lnTo>
                <a:close/>
                <a:moveTo>
                  <a:pt x="3106028" y="2680112"/>
                </a:moveTo>
                <a:lnTo>
                  <a:pt x="3106028" y="2397008"/>
                </a:lnTo>
                <a:lnTo>
                  <a:pt x="3440683" y="2397008"/>
                </a:lnTo>
                <a:lnTo>
                  <a:pt x="3440683" y="2680112"/>
                </a:lnTo>
                <a:close/>
                <a:moveTo>
                  <a:pt x="3106028" y="2976922"/>
                </a:moveTo>
                <a:lnTo>
                  <a:pt x="3106028" y="2693828"/>
                </a:lnTo>
                <a:lnTo>
                  <a:pt x="3440683" y="2693828"/>
                </a:lnTo>
                <a:lnTo>
                  <a:pt x="3440683" y="2976922"/>
                </a:lnTo>
                <a:close/>
                <a:moveTo>
                  <a:pt x="3106028" y="3273742"/>
                </a:moveTo>
                <a:lnTo>
                  <a:pt x="3106028" y="2990638"/>
                </a:lnTo>
                <a:lnTo>
                  <a:pt x="3440683" y="2990638"/>
                </a:lnTo>
                <a:lnTo>
                  <a:pt x="3440683" y="3273742"/>
                </a:lnTo>
                <a:close/>
                <a:moveTo>
                  <a:pt x="3106028" y="3570541"/>
                </a:moveTo>
                <a:lnTo>
                  <a:pt x="3106028" y="3287447"/>
                </a:lnTo>
                <a:lnTo>
                  <a:pt x="3440683" y="3287447"/>
                </a:lnTo>
                <a:lnTo>
                  <a:pt x="3440683" y="3570541"/>
                </a:lnTo>
                <a:close/>
                <a:moveTo>
                  <a:pt x="3106028" y="3867361"/>
                </a:moveTo>
                <a:lnTo>
                  <a:pt x="3106028" y="3584257"/>
                </a:lnTo>
                <a:lnTo>
                  <a:pt x="3440683" y="3584257"/>
                </a:lnTo>
                <a:lnTo>
                  <a:pt x="3440683" y="3867361"/>
                </a:lnTo>
                <a:close/>
                <a:moveTo>
                  <a:pt x="3106028" y="4164171"/>
                </a:moveTo>
                <a:lnTo>
                  <a:pt x="3106028" y="3881077"/>
                </a:lnTo>
                <a:lnTo>
                  <a:pt x="3440683" y="3881077"/>
                </a:lnTo>
                <a:lnTo>
                  <a:pt x="3440683" y="4164171"/>
                </a:lnTo>
                <a:close/>
                <a:moveTo>
                  <a:pt x="3106028" y="4460991"/>
                </a:moveTo>
                <a:lnTo>
                  <a:pt x="3106028" y="4177897"/>
                </a:lnTo>
                <a:lnTo>
                  <a:pt x="3440683" y="4177897"/>
                </a:lnTo>
                <a:lnTo>
                  <a:pt x="3440683" y="4460991"/>
                </a:lnTo>
                <a:close/>
                <a:moveTo>
                  <a:pt x="3106028" y="4757811"/>
                </a:moveTo>
                <a:lnTo>
                  <a:pt x="3106028" y="4474707"/>
                </a:lnTo>
                <a:lnTo>
                  <a:pt x="3440683" y="4474707"/>
                </a:lnTo>
                <a:lnTo>
                  <a:pt x="3440683" y="4757811"/>
                </a:lnTo>
                <a:close/>
                <a:moveTo>
                  <a:pt x="3106028" y="5054610"/>
                </a:moveTo>
                <a:lnTo>
                  <a:pt x="3106028" y="4771516"/>
                </a:lnTo>
                <a:lnTo>
                  <a:pt x="3440683" y="4771516"/>
                </a:lnTo>
                <a:lnTo>
                  <a:pt x="3440683" y="5054610"/>
                </a:lnTo>
                <a:close/>
                <a:moveTo>
                  <a:pt x="3106028" y="5351441"/>
                </a:moveTo>
                <a:lnTo>
                  <a:pt x="3106028" y="5068337"/>
                </a:lnTo>
                <a:lnTo>
                  <a:pt x="3440683" y="5068337"/>
                </a:lnTo>
                <a:lnTo>
                  <a:pt x="3440683" y="5351441"/>
                </a:lnTo>
                <a:close/>
                <a:moveTo>
                  <a:pt x="3106028" y="5648250"/>
                </a:moveTo>
                <a:lnTo>
                  <a:pt x="3106028" y="5365157"/>
                </a:lnTo>
                <a:lnTo>
                  <a:pt x="3440683" y="5365157"/>
                </a:lnTo>
                <a:lnTo>
                  <a:pt x="3440683" y="5648250"/>
                </a:lnTo>
                <a:close/>
                <a:moveTo>
                  <a:pt x="3106028" y="5945060"/>
                </a:moveTo>
                <a:lnTo>
                  <a:pt x="3106028" y="5661966"/>
                </a:lnTo>
                <a:lnTo>
                  <a:pt x="3440683" y="5661966"/>
                </a:lnTo>
                <a:lnTo>
                  <a:pt x="3440683" y="5945060"/>
                </a:lnTo>
                <a:close/>
                <a:moveTo>
                  <a:pt x="3106028" y="6241880"/>
                </a:moveTo>
                <a:lnTo>
                  <a:pt x="3106028" y="5958776"/>
                </a:lnTo>
                <a:lnTo>
                  <a:pt x="3440683" y="5958776"/>
                </a:lnTo>
                <a:lnTo>
                  <a:pt x="3440683" y="6241880"/>
                </a:lnTo>
                <a:close/>
                <a:moveTo>
                  <a:pt x="3106028" y="6538690"/>
                </a:moveTo>
                <a:lnTo>
                  <a:pt x="3106028" y="6255596"/>
                </a:lnTo>
                <a:lnTo>
                  <a:pt x="3440683" y="6255596"/>
                </a:lnTo>
                <a:lnTo>
                  <a:pt x="3440683" y="6538690"/>
                </a:lnTo>
                <a:close/>
                <a:moveTo>
                  <a:pt x="3106028" y="6835499"/>
                </a:moveTo>
                <a:lnTo>
                  <a:pt x="3106028" y="6552406"/>
                </a:lnTo>
                <a:lnTo>
                  <a:pt x="3440683" y="6552406"/>
                </a:lnTo>
                <a:lnTo>
                  <a:pt x="3440683" y="6835499"/>
                </a:lnTo>
                <a:close/>
                <a:moveTo>
                  <a:pt x="2755148" y="305593"/>
                </a:moveTo>
                <a:lnTo>
                  <a:pt x="2755148" y="22489"/>
                </a:lnTo>
                <a:lnTo>
                  <a:pt x="3089814" y="22489"/>
                </a:lnTo>
                <a:lnTo>
                  <a:pt x="3089814" y="305593"/>
                </a:lnTo>
                <a:close/>
                <a:moveTo>
                  <a:pt x="2755148" y="602413"/>
                </a:moveTo>
                <a:lnTo>
                  <a:pt x="2755148" y="319309"/>
                </a:lnTo>
                <a:lnTo>
                  <a:pt x="3089814" y="319309"/>
                </a:lnTo>
                <a:lnTo>
                  <a:pt x="3089814" y="602413"/>
                </a:lnTo>
                <a:close/>
                <a:moveTo>
                  <a:pt x="2755148" y="899223"/>
                </a:moveTo>
                <a:lnTo>
                  <a:pt x="2755148" y="616129"/>
                </a:lnTo>
                <a:lnTo>
                  <a:pt x="3089814" y="616129"/>
                </a:lnTo>
                <a:lnTo>
                  <a:pt x="3089814" y="899223"/>
                </a:lnTo>
                <a:close/>
                <a:moveTo>
                  <a:pt x="2755148" y="1196033"/>
                </a:moveTo>
                <a:lnTo>
                  <a:pt x="2755148" y="912928"/>
                </a:lnTo>
                <a:lnTo>
                  <a:pt x="3089814" y="912928"/>
                </a:lnTo>
                <a:lnTo>
                  <a:pt x="3089814" y="1196033"/>
                </a:lnTo>
                <a:close/>
                <a:moveTo>
                  <a:pt x="2755148" y="1492853"/>
                </a:moveTo>
                <a:lnTo>
                  <a:pt x="2755148" y="1209749"/>
                </a:lnTo>
                <a:lnTo>
                  <a:pt x="3089814" y="1209749"/>
                </a:lnTo>
                <a:lnTo>
                  <a:pt x="3089814" y="1492853"/>
                </a:lnTo>
                <a:close/>
                <a:moveTo>
                  <a:pt x="2755148" y="1789662"/>
                </a:moveTo>
                <a:lnTo>
                  <a:pt x="2755148" y="1506569"/>
                </a:lnTo>
                <a:lnTo>
                  <a:pt x="3089814" y="1506569"/>
                </a:lnTo>
                <a:lnTo>
                  <a:pt x="3089814" y="1789662"/>
                </a:lnTo>
                <a:close/>
                <a:moveTo>
                  <a:pt x="2755148" y="2086472"/>
                </a:moveTo>
                <a:lnTo>
                  <a:pt x="2755148" y="1803368"/>
                </a:lnTo>
                <a:lnTo>
                  <a:pt x="3089814" y="1803368"/>
                </a:lnTo>
                <a:lnTo>
                  <a:pt x="3089814" y="2086472"/>
                </a:lnTo>
                <a:close/>
                <a:moveTo>
                  <a:pt x="2755148" y="2383292"/>
                </a:moveTo>
                <a:lnTo>
                  <a:pt x="2755148" y="2100188"/>
                </a:lnTo>
                <a:lnTo>
                  <a:pt x="3089814" y="2100188"/>
                </a:lnTo>
                <a:lnTo>
                  <a:pt x="3089814" y="2383292"/>
                </a:lnTo>
                <a:close/>
                <a:moveTo>
                  <a:pt x="2755148" y="2680112"/>
                </a:moveTo>
                <a:lnTo>
                  <a:pt x="2755148" y="2397008"/>
                </a:lnTo>
                <a:lnTo>
                  <a:pt x="3089814" y="2397008"/>
                </a:lnTo>
                <a:lnTo>
                  <a:pt x="3089814" y="2680112"/>
                </a:lnTo>
                <a:close/>
                <a:moveTo>
                  <a:pt x="2755148" y="2976922"/>
                </a:moveTo>
                <a:lnTo>
                  <a:pt x="2755148" y="2693828"/>
                </a:lnTo>
                <a:lnTo>
                  <a:pt x="3089814" y="2693828"/>
                </a:lnTo>
                <a:lnTo>
                  <a:pt x="3089814" y="2976922"/>
                </a:lnTo>
                <a:close/>
                <a:moveTo>
                  <a:pt x="2755148" y="3273742"/>
                </a:moveTo>
                <a:lnTo>
                  <a:pt x="2755148" y="2990638"/>
                </a:lnTo>
                <a:lnTo>
                  <a:pt x="3089814" y="2990638"/>
                </a:lnTo>
                <a:lnTo>
                  <a:pt x="3089814" y="3273742"/>
                </a:lnTo>
                <a:close/>
                <a:moveTo>
                  <a:pt x="2755148" y="3570541"/>
                </a:moveTo>
                <a:lnTo>
                  <a:pt x="2755148" y="3287447"/>
                </a:lnTo>
                <a:lnTo>
                  <a:pt x="3089814" y="3287447"/>
                </a:lnTo>
                <a:lnTo>
                  <a:pt x="3089814" y="3570541"/>
                </a:lnTo>
                <a:close/>
                <a:moveTo>
                  <a:pt x="2755148" y="3867361"/>
                </a:moveTo>
                <a:lnTo>
                  <a:pt x="2755148" y="3584257"/>
                </a:lnTo>
                <a:lnTo>
                  <a:pt x="3089814" y="3584257"/>
                </a:lnTo>
                <a:lnTo>
                  <a:pt x="3089814" y="3867361"/>
                </a:lnTo>
                <a:close/>
                <a:moveTo>
                  <a:pt x="2755148" y="4164171"/>
                </a:moveTo>
                <a:lnTo>
                  <a:pt x="2755148" y="3881077"/>
                </a:lnTo>
                <a:lnTo>
                  <a:pt x="3089814" y="3881077"/>
                </a:lnTo>
                <a:lnTo>
                  <a:pt x="3089814" y="4164171"/>
                </a:lnTo>
                <a:close/>
                <a:moveTo>
                  <a:pt x="2755148" y="4460991"/>
                </a:moveTo>
                <a:lnTo>
                  <a:pt x="2755148" y="4177897"/>
                </a:lnTo>
                <a:lnTo>
                  <a:pt x="3089814" y="4177897"/>
                </a:lnTo>
                <a:lnTo>
                  <a:pt x="3089814" y="4460991"/>
                </a:lnTo>
                <a:close/>
                <a:moveTo>
                  <a:pt x="2755148" y="4757811"/>
                </a:moveTo>
                <a:lnTo>
                  <a:pt x="2755148" y="4474707"/>
                </a:lnTo>
                <a:lnTo>
                  <a:pt x="3089814" y="4474707"/>
                </a:lnTo>
                <a:lnTo>
                  <a:pt x="3089814" y="4757811"/>
                </a:lnTo>
                <a:close/>
                <a:moveTo>
                  <a:pt x="2755148" y="5054610"/>
                </a:moveTo>
                <a:lnTo>
                  <a:pt x="2755148" y="4771516"/>
                </a:lnTo>
                <a:lnTo>
                  <a:pt x="3089814" y="4771516"/>
                </a:lnTo>
                <a:lnTo>
                  <a:pt x="3089814" y="5054610"/>
                </a:lnTo>
                <a:close/>
                <a:moveTo>
                  <a:pt x="2755148" y="5351441"/>
                </a:moveTo>
                <a:lnTo>
                  <a:pt x="2755148" y="5068337"/>
                </a:lnTo>
                <a:lnTo>
                  <a:pt x="3089814" y="5068337"/>
                </a:lnTo>
                <a:lnTo>
                  <a:pt x="3089814" y="5351441"/>
                </a:lnTo>
                <a:close/>
                <a:moveTo>
                  <a:pt x="2755148" y="5648250"/>
                </a:moveTo>
                <a:lnTo>
                  <a:pt x="2755148" y="5365157"/>
                </a:lnTo>
                <a:lnTo>
                  <a:pt x="3089814" y="5365157"/>
                </a:lnTo>
                <a:lnTo>
                  <a:pt x="3089814" y="5648250"/>
                </a:lnTo>
                <a:close/>
                <a:moveTo>
                  <a:pt x="2755148" y="5945060"/>
                </a:moveTo>
                <a:lnTo>
                  <a:pt x="2755148" y="5661966"/>
                </a:lnTo>
                <a:lnTo>
                  <a:pt x="3089814" y="5661966"/>
                </a:lnTo>
                <a:lnTo>
                  <a:pt x="3089814" y="5945060"/>
                </a:lnTo>
                <a:close/>
                <a:moveTo>
                  <a:pt x="2755148" y="6241880"/>
                </a:moveTo>
                <a:lnTo>
                  <a:pt x="2755148" y="5958776"/>
                </a:lnTo>
                <a:lnTo>
                  <a:pt x="3089814" y="5958776"/>
                </a:lnTo>
                <a:lnTo>
                  <a:pt x="3089814" y="6241880"/>
                </a:lnTo>
                <a:close/>
                <a:moveTo>
                  <a:pt x="2755148" y="6538690"/>
                </a:moveTo>
                <a:lnTo>
                  <a:pt x="2755148" y="6255596"/>
                </a:lnTo>
                <a:lnTo>
                  <a:pt x="3089814" y="6255596"/>
                </a:lnTo>
                <a:lnTo>
                  <a:pt x="3089814" y="6538690"/>
                </a:lnTo>
                <a:close/>
                <a:moveTo>
                  <a:pt x="2755148" y="6835499"/>
                </a:moveTo>
                <a:lnTo>
                  <a:pt x="2755148" y="6552406"/>
                </a:lnTo>
                <a:lnTo>
                  <a:pt x="3089814" y="6552406"/>
                </a:lnTo>
                <a:lnTo>
                  <a:pt x="3089814" y="6835499"/>
                </a:lnTo>
                <a:close/>
                <a:moveTo>
                  <a:pt x="2404268" y="305593"/>
                </a:moveTo>
                <a:lnTo>
                  <a:pt x="2404268" y="22489"/>
                </a:lnTo>
                <a:lnTo>
                  <a:pt x="2738934" y="22489"/>
                </a:lnTo>
                <a:lnTo>
                  <a:pt x="2738934" y="305593"/>
                </a:lnTo>
                <a:close/>
                <a:moveTo>
                  <a:pt x="2404268" y="602413"/>
                </a:moveTo>
                <a:lnTo>
                  <a:pt x="2404268" y="319309"/>
                </a:lnTo>
                <a:lnTo>
                  <a:pt x="2738934" y="319309"/>
                </a:lnTo>
                <a:lnTo>
                  <a:pt x="2738934" y="602413"/>
                </a:lnTo>
                <a:close/>
                <a:moveTo>
                  <a:pt x="2404268" y="899223"/>
                </a:moveTo>
                <a:lnTo>
                  <a:pt x="2404268" y="616129"/>
                </a:lnTo>
                <a:lnTo>
                  <a:pt x="2738934" y="616129"/>
                </a:lnTo>
                <a:lnTo>
                  <a:pt x="2738934" y="899223"/>
                </a:lnTo>
                <a:close/>
                <a:moveTo>
                  <a:pt x="2404268" y="1196033"/>
                </a:moveTo>
                <a:lnTo>
                  <a:pt x="2404268" y="912928"/>
                </a:lnTo>
                <a:lnTo>
                  <a:pt x="2738934" y="912928"/>
                </a:lnTo>
                <a:lnTo>
                  <a:pt x="2738934" y="1196033"/>
                </a:lnTo>
                <a:close/>
                <a:moveTo>
                  <a:pt x="2404268" y="1492853"/>
                </a:moveTo>
                <a:lnTo>
                  <a:pt x="2404268" y="1209749"/>
                </a:lnTo>
                <a:lnTo>
                  <a:pt x="2738934" y="1209749"/>
                </a:lnTo>
                <a:lnTo>
                  <a:pt x="2738934" y="1492853"/>
                </a:lnTo>
                <a:close/>
                <a:moveTo>
                  <a:pt x="2404268" y="1789662"/>
                </a:moveTo>
                <a:lnTo>
                  <a:pt x="2404268" y="1506569"/>
                </a:lnTo>
                <a:lnTo>
                  <a:pt x="2738934" y="1506569"/>
                </a:lnTo>
                <a:lnTo>
                  <a:pt x="2738934" y="1789662"/>
                </a:lnTo>
                <a:close/>
                <a:moveTo>
                  <a:pt x="2404268" y="2086472"/>
                </a:moveTo>
                <a:lnTo>
                  <a:pt x="2404268" y="1803368"/>
                </a:lnTo>
                <a:lnTo>
                  <a:pt x="2738934" y="1803368"/>
                </a:lnTo>
                <a:lnTo>
                  <a:pt x="2738934" y="2086472"/>
                </a:lnTo>
                <a:close/>
                <a:moveTo>
                  <a:pt x="2404268" y="2383292"/>
                </a:moveTo>
                <a:lnTo>
                  <a:pt x="2404268" y="2100188"/>
                </a:lnTo>
                <a:lnTo>
                  <a:pt x="2738934" y="2100188"/>
                </a:lnTo>
                <a:lnTo>
                  <a:pt x="2738934" y="2383292"/>
                </a:lnTo>
                <a:close/>
                <a:moveTo>
                  <a:pt x="2404268" y="2680112"/>
                </a:moveTo>
                <a:lnTo>
                  <a:pt x="2404268" y="2397008"/>
                </a:lnTo>
                <a:lnTo>
                  <a:pt x="2738934" y="2397008"/>
                </a:lnTo>
                <a:lnTo>
                  <a:pt x="2738934" y="2680112"/>
                </a:lnTo>
                <a:close/>
                <a:moveTo>
                  <a:pt x="2404268" y="2976922"/>
                </a:moveTo>
                <a:lnTo>
                  <a:pt x="2404268" y="2693828"/>
                </a:lnTo>
                <a:lnTo>
                  <a:pt x="2738934" y="2693828"/>
                </a:lnTo>
                <a:lnTo>
                  <a:pt x="2738934" y="2976922"/>
                </a:lnTo>
                <a:close/>
                <a:moveTo>
                  <a:pt x="2404268" y="3273742"/>
                </a:moveTo>
                <a:lnTo>
                  <a:pt x="2404268" y="2990638"/>
                </a:lnTo>
                <a:lnTo>
                  <a:pt x="2738934" y="2990638"/>
                </a:lnTo>
                <a:lnTo>
                  <a:pt x="2738934" y="3273742"/>
                </a:lnTo>
                <a:close/>
                <a:moveTo>
                  <a:pt x="2404268" y="3570541"/>
                </a:moveTo>
                <a:lnTo>
                  <a:pt x="2404268" y="3287447"/>
                </a:lnTo>
                <a:lnTo>
                  <a:pt x="2738934" y="3287447"/>
                </a:lnTo>
                <a:lnTo>
                  <a:pt x="2738934" y="3570541"/>
                </a:lnTo>
                <a:close/>
                <a:moveTo>
                  <a:pt x="2404268" y="3867361"/>
                </a:moveTo>
                <a:lnTo>
                  <a:pt x="2404268" y="3584257"/>
                </a:lnTo>
                <a:lnTo>
                  <a:pt x="2738934" y="3584257"/>
                </a:lnTo>
                <a:lnTo>
                  <a:pt x="2738934" y="3867361"/>
                </a:lnTo>
                <a:close/>
                <a:moveTo>
                  <a:pt x="2404268" y="4164171"/>
                </a:moveTo>
                <a:lnTo>
                  <a:pt x="2404268" y="3881077"/>
                </a:lnTo>
                <a:lnTo>
                  <a:pt x="2738934" y="3881077"/>
                </a:lnTo>
                <a:lnTo>
                  <a:pt x="2738934" y="4164171"/>
                </a:lnTo>
                <a:close/>
                <a:moveTo>
                  <a:pt x="2404268" y="4460991"/>
                </a:moveTo>
                <a:lnTo>
                  <a:pt x="2404268" y="4177897"/>
                </a:lnTo>
                <a:lnTo>
                  <a:pt x="2738934" y="4177897"/>
                </a:lnTo>
                <a:lnTo>
                  <a:pt x="2738934" y="4460991"/>
                </a:lnTo>
                <a:close/>
                <a:moveTo>
                  <a:pt x="2404268" y="4757811"/>
                </a:moveTo>
                <a:lnTo>
                  <a:pt x="2404268" y="4474707"/>
                </a:lnTo>
                <a:lnTo>
                  <a:pt x="2738934" y="4474707"/>
                </a:lnTo>
                <a:lnTo>
                  <a:pt x="2738934" y="4757811"/>
                </a:lnTo>
                <a:close/>
                <a:moveTo>
                  <a:pt x="2404268" y="5054610"/>
                </a:moveTo>
                <a:lnTo>
                  <a:pt x="2404268" y="4771516"/>
                </a:lnTo>
                <a:lnTo>
                  <a:pt x="2738934" y="4771516"/>
                </a:lnTo>
                <a:lnTo>
                  <a:pt x="2738934" y="5054610"/>
                </a:lnTo>
                <a:close/>
                <a:moveTo>
                  <a:pt x="2404268" y="5351441"/>
                </a:moveTo>
                <a:lnTo>
                  <a:pt x="2404268" y="5068337"/>
                </a:lnTo>
                <a:lnTo>
                  <a:pt x="2738934" y="5068337"/>
                </a:lnTo>
                <a:lnTo>
                  <a:pt x="2738934" y="5351441"/>
                </a:lnTo>
                <a:close/>
                <a:moveTo>
                  <a:pt x="2404268" y="5648250"/>
                </a:moveTo>
                <a:lnTo>
                  <a:pt x="2404268" y="5365157"/>
                </a:lnTo>
                <a:lnTo>
                  <a:pt x="2738934" y="5365157"/>
                </a:lnTo>
                <a:lnTo>
                  <a:pt x="2738934" y="5648250"/>
                </a:lnTo>
                <a:close/>
                <a:moveTo>
                  <a:pt x="2404268" y="5945060"/>
                </a:moveTo>
                <a:lnTo>
                  <a:pt x="2404268" y="5661966"/>
                </a:lnTo>
                <a:lnTo>
                  <a:pt x="2738934" y="5661966"/>
                </a:lnTo>
                <a:lnTo>
                  <a:pt x="2738934" y="5945060"/>
                </a:lnTo>
                <a:close/>
                <a:moveTo>
                  <a:pt x="2404268" y="6241880"/>
                </a:moveTo>
                <a:lnTo>
                  <a:pt x="2404268" y="5958776"/>
                </a:lnTo>
                <a:lnTo>
                  <a:pt x="2738934" y="5958776"/>
                </a:lnTo>
                <a:lnTo>
                  <a:pt x="2738934" y="6241880"/>
                </a:lnTo>
                <a:close/>
                <a:moveTo>
                  <a:pt x="2404268" y="6538690"/>
                </a:moveTo>
                <a:lnTo>
                  <a:pt x="2404268" y="6255596"/>
                </a:lnTo>
                <a:lnTo>
                  <a:pt x="2738934" y="6255596"/>
                </a:lnTo>
                <a:lnTo>
                  <a:pt x="2738934" y="6538690"/>
                </a:lnTo>
                <a:close/>
                <a:moveTo>
                  <a:pt x="2404268" y="6835499"/>
                </a:moveTo>
                <a:lnTo>
                  <a:pt x="2404268" y="6552406"/>
                </a:lnTo>
                <a:lnTo>
                  <a:pt x="2738934" y="6552406"/>
                </a:lnTo>
                <a:lnTo>
                  <a:pt x="2738934" y="6835499"/>
                </a:lnTo>
                <a:close/>
                <a:moveTo>
                  <a:pt x="2053388" y="305593"/>
                </a:moveTo>
                <a:lnTo>
                  <a:pt x="2053388" y="22489"/>
                </a:lnTo>
                <a:lnTo>
                  <a:pt x="2388055" y="22489"/>
                </a:lnTo>
                <a:lnTo>
                  <a:pt x="2388055" y="305593"/>
                </a:lnTo>
                <a:close/>
                <a:moveTo>
                  <a:pt x="2053388" y="602413"/>
                </a:moveTo>
                <a:lnTo>
                  <a:pt x="2053388" y="319309"/>
                </a:lnTo>
                <a:lnTo>
                  <a:pt x="2388055" y="319309"/>
                </a:lnTo>
                <a:lnTo>
                  <a:pt x="2388055" y="602413"/>
                </a:lnTo>
                <a:close/>
                <a:moveTo>
                  <a:pt x="2053388" y="899223"/>
                </a:moveTo>
                <a:lnTo>
                  <a:pt x="2053388" y="616129"/>
                </a:lnTo>
                <a:lnTo>
                  <a:pt x="2388055" y="616129"/>
                </a:lnTo>
                <a:lnTo>
                  <a:pt x="2388055" y="899223"/>
                </a:lnTo>
                <a:close/>
                <a:moveTo>
                  <a:pt x="2053388" y="1196033"/>
                </a:moveTo>
                <a:lnTo>
                  <a:pt x="2053388" y="912928"/>
                </a:lnTo>
                <a:lnTo>
                  <a:pt x="2388055" y="912928"/>
                </a:lnTo>
                <a:lnTo>
                  <a:pt x="2388055" y="1196033"/>
                </a:lnTo>
                <a:close/>
                <a:moveTo>
                  <a:pt x="2053388" y="1492853"/>
                </a:moveTo>
                <a:lnTo>
                  <a:pt x="2053388" y="1209749"/>
                </a:lnTo>
                <a:lnTo>
                  <a:pt x="2388055" y="1209749"/>
                </a:lnTo>
                <a:lnTo>
                  <a:pt x="2388055" y="1492853"/>
                </a:lnTo>
                <a:close/>
                <a:moveTo>
                  <a:pt x="2053388" y="1789662"/>
                </a:moveTo>
                <a:lnTo>
                  <a:pt x="2053388" y="1506569"/>
                </a:lnTo>
                <a:lnTo>
                  <a:pt x="2388055" y="1506569"/>
                </a:lnTo>
                <a:lnTo>
                  <a:pt x="2388055" y="1789662"/>
                </a:lnTo>
                <a:close/>
                <a:moveTo>
                  <a:pt x="2053388" y="2086472"/>
                </a:moveTo>
                <a:lnTo>
                  <a:pt x="2053388" y="1803368"/>
                </a:lnTo>
                <a:lnTo>
                  <a:pt x="2388055" y="1803368"/>
                </a:lnTo>
                <a:lnTo>
                  <a:pt x="2388055" y="2086472"/>
                </a:lnTo>
                <a:close/>
                <a:moveTo>
                  <a:pt x="2053388" y="2383292"/>
                </a:moveTo>
                <a:lnTo>
                  <a:pt x="2053388" y="2100188"/>
                </a:lnTo>
                <a:lnTo>
                  <a:pt x="2388055" y="2100188"/>
                </a:lnTo>
                <a:lnTo>
                  <a:pt x="2388055" y="2383292"/>
                </a:lnTo>
                <a:close/>
                <a:moveTo>
                  <a:pt x="2053388" y="2680112"/>
                </a:moveTo>
                <a:lnTo>
                  <a:pt x="2053388" y="2397008"/>
                </a:lnTo>
                <a:lnTo>
                  <a:pt x="2388055" y="2397008"/>
                </a:lnTo>
                <a:lnTo>
                  <a:pt x="2388055" y="2680112"/>
                </a:lnTo>
                <a:close/>
                <a:moveTo>
                  <a:pt x="2053388" y="2976922"/>
                </a:moveTo>
                <a:lnTo>
                  <a:pt x="2053388" y="2693828"/>
                </a:lnTo>
                <a:lnTo>
                  <a:pt x="2388055" y="2693828"/>
                </a:lnTo>
                <a:lnTo>
                  <a:pt x="2388055" y="2976922"/>
                </a:lnTo>
                <a:close/>
                <a:moveTo>
                  <a:pt x="2053388" y="3273742"/>
                </a:moveTo>
                <a:lnTo>
                  <a:pt x="2053388" y="2990638"/>
                </a:lnTo>
                <a:lnTo>
                  <a:pt x="2388055" y="2990638"/>
                </a:lnTo>
                <a:lnTo>
                  <a:pt x="2388055" y="3273742"/>
                </a:lnTo>
                <a:close/>
                <a:moveTo>
                  <a:pt x="2053388" y="3570541"/>
                </a:moveTo>
                <a:lnTo>
                  <a:pt x="2053388" y="3287447"/>
                </a:lnTo>
                <a:lnTo>
                  <a:pt x="2388055" y="3287447"/>
                </a:lnTo>
                <a:lnTo>
                  <a:pt x="2388055" y="3570541"/>
                </a:lnTo>
                <a:close/>
                <a:moveTo>
                  <a:pt x="2053388" y="3867361"/>
                </a:moveTo>
                <a:lnTo>
                  <a:pt x="2053388" y="3584257"/>
                </a:lnTo>
                <a:lnTo>
                  <a:pt x="2388055" y="3584257"/>
                </a:lnTo>
                <a:lnTo>
                  <a:pt x="2388055" y="3867361"/>
                </a:lnTo>
                <a:close/>
                <a:moveTo>
                  <a:pt x="2053388" y="4164171"/>
                </a:moveTo>
                <a:lnTo>
                  <a:pt x="2053388" y="3881077"/>
                </a:lnTo>
                <a:lnTo>
                  <a:pt x="2388055" y="3881077"/>
                </a:lnTo>
                <a:lnTo>
                  <a:pt x="2388055" y="4164171"/>
                </a:lnTo>
                <a:close/>
                <a:moveTo>
                  <a:pt x="2053388" y="4460991"/>
                </a:moveTo>
                <a:lnTo>
                  <a:pt x="2053388" y="4177897"/>
                </a:lnTo>
                <a:lnTo>
                  <a:pt x="2388055" y="4177897"/>
                </a:lnTo>
                <a:lnTo>
                  <a:pt x="2388055" y="4460991"/>
                </a:lnTo>
                <a:close/>
                <a:moveTo>
                  <a:pt x="2053388" y="4757811"/>
                </a:moveTo>
                <a:lnTo>
                  <a:pt x="2053388" y="4474707"/>
                </a:lnTo>
                <a:lnTo>
                  <a:pt x="2388055" y="4474707"/>
                </a:lnTo>
                <a:lnTo>
                  <a:pt x="2388055" y="4757811"/>
                </a:lnTo>
                <a:close/>
                <a:moveTo>
                  <a:pt x="2053388" y="5054610"/>
                </a:moveTo>
                <a:lnTo>
                  <a:pt x="2053388" y="4771516"/>
                </a:lnTo>
                <a:lnTo>
                  <a:pt x="2388055" y="4771516"/>
                </a:lnTo>
                <a:lnTo>
                  <a:pt x="2388055" y="5054610"/>
                </a:lnTo>
                <a:close/>
                <a:moveTo>
                  <a:pt x="2053388" y="5351441"/>
                </a:moveTo>
                <a:lnTo>
                  <a:pt x="2053388" y="5068337"/>
                </a:lnTo>
                <a:lnTo>
                  <a:pt x="2388055" y="5068337"/>
                </a:lnTo>
                <a:lnTo>
                  <a:pt x="2388055" y="5351441"/>
                </a:lnTo>
                <a:close/>
                <a:moveTo>
                  <a:pt x="2053388" y="5648250"/>
                </a:moveTo>
                <a:lnTo>
                  <a:pt x="2053388" y="5365157"/>
                </a:lnTo>
                <a:lnTo>
                  <a:pt x="2388055" y="5365157"/>
                </a:lnTo>
                <a:lnTo>
                  <a:pt x="2388055" y="5648250"/>
                </a:lnTo>
                <a:close/>
                <a:moveTo>
                  <a:pt x="2053388" y="5945060"/>
                </a:moveTo>
                <a:lnTo>
                  <a:pt x="2053388" y="5661966"/>
                </a:lnTo>
                <a:lnTo>
                  <a:pt x="2388055" y="5661966"/>
                </a:lnTo>
                <a:lnTo>
                  <a:pt x="2388055" y="5945060"/>
                </a:lnTo>
                <a:close/>
                <a:moveTo>
                  <a:pt x="2053388" y="6241880"/>
                </a:moveTo>
                <a:lnTo>
                  <a:pt x="2053388" y="5958776"/>
                </a:lnTo>
                <a:lnTo>
                  <a:pt x="2388055" y="5958776"/>
                </a:lnTo>
                <a:lnTo>
                  <a:pt x="2388055" y="6241880"/>
                </a:lnTo>
                <a:close/>
                <a:moveTo>
                  <a:pt x="2053388" y="6538690"/>
                </a:moveTo>
                <a:lnTo>
                  <a:pt x="2053388" y="6255596"/>
                </a:lnTo>
                <a:lnTo>
                  <a:pt x="2388055" y="6255596"/>
                </a:lnTo>
                <a:lnTo>
                  <a:pt x="2388055" y="6538690"/>
                </a:lnTo>
                <a:close/>
                <a:moveTo>
                  <a:pt x="2053388" y="6835499"/>
                </a:moveTo>
                <a:lnTo>
                  <a:pt x="2053388" y="6552406"/>
                </a:lnTo>
                <a:lnTo>
                  <a:pt x="2388055" y="6552406"/>
                </a:lnTo>
                <a:lnTo>
                  <a:pt x="2388055" y="6835499"/>
                </a:lnTo>
                <a:close/>
                <a:moveTo>
                  <a:pt x="1702509" y="305593"/>
                </a:moveTo>
                <a:lnTo>
                  <a:pt x="1702509" y="22489"/>
                </a:lnTo>
                <a:lnTo>
                  <a:pt x="2037175" y="22489"/>
                </a:lnTo>
                <a:lnTo>
                  <a:pt x="2037175" y="305593"/>
                </a:lnTo>
                <a:close/>
                <a:moveTo>
                  <a:pt x="1702509" y="602413"/>
                </a:moveTo>
                <a:lnTo>
                  <a:pt x="1702509" y="319309"/>
                </a:lnTo>
                <a:lnTo>
                  <a:pt x="2037175" y="319309"/>
                </a:lnTo>
                <a:lnTo>
                  <a:pt x="2037175" y="602413"/>
                </a:lnTo>
                <a:close/>
                <a:moveTo>
                  <a:pt x="1702509" y="899223"/>
                </a:moveTo>
                <a:lnTo>
                  <a:pt x="1702509" y="616129"/>
                </a:lnTo>
                <a:lnTo>
                  <a:pt x="2037175" y="616129"/>
                </a:lnTo>
                <a:lnTo>
                  <a:pt x="2037175" y="899223"/>
                </a:lnTo>
                <a:close/>
                <a:moveTo>
                  <a:pt x="1702509" y="1196033"/>
                </a:moveTo>
                <a:lnTo>
                  <a:pt x="1702509" y="912928"/>
                </a:lnTo>
                <a:lnTo>
                  <a:pt x="2037175" y="912928"/>
                </a:lnTo>
                <a:lnTo>
                  <a:pt x="2037175" y="1196033"/>
                </a:lnTo>
                <a:close/>
                <a:moveTo>
                  <a:pt x="1702509" y="1492853"/>
                </a:moveTo>
                <a:lnTo>
                  <a:pt x="1702509" y="1209749"/>
                </a:lnTo>
                <a:lnTo>
                  <a:pt x="2037175" y="1209749"/>
                </a:lnTo>
                <a:lnTo>
                  <a:pt x="2037175" y="1492853"/>
                </a:lnTo>
                <a:close/>
                <a:moveTo>
                  <a:pt x="1702509" y="1789662"/>
                </a:moveTo>
                <a:lnTo>
                  <a:pt x="1702509" y="1506569"/>
                </a:lnTo>
                <a:lnTo>
                  <a:pt x="2037175" y="1506569"/>
                </a:lnTo>
                <a:lnTo>
                  <a:pt x="2037175" y="1789662"/>
                </a:lnTo>
                <a:close/>
                <a:moveTo>
                  <a:pt x="1702509" y="2086472"/>
                </a:moveTo>
                <a:lnTo>
                  <a:pt x="1702509" y="1803368"/>
                </a:lnTo>
                <a:lnTo>
                  <a:pt x="2037175" y="1803368"/>
                </a:lnTo>
                <a:lnTo>
                  <a:pt x="2037175" y="2086472"/>
                </a:lnTo>
                <a:close/>
                <a:moveTo>
                  <a:pt x="1702509" y="2383292"/>
                </a:moveTo>
                <a:lnTo>
                  <a:pt x="1702509" y="2100188"/>
                </a:lnTo>
                <a:lnTo>
                  <a:pt x="2037175" y="2100188"/>
                </a:lnTo>
                <a:lnTo>
                  <a:pt x="2037175" y="2383292"/>
                </a:lnTo>
                <a:close/>
                <a:moveTo>
                  <a:pt x="1702509" y="2680112"/>
                </a:moveTo>
                <a:lnTo>
                  <a:pt x="1702509" y="2397008"/>
                </a:lnTo>
                <a:lnTo>
                  <a:pt x="2037175" y="2397008"/>
                </a:lnTo>
                <a:lnTo>
                  <a:pt x="2037175" y="2680112"/>
                </a:lnTo>
                <a:close/>
                <a:moveTo>
                  <a:pt x="1702509" y="2976922"/>
                </a:moveTo>
                <a:lnTo>
                  <a:pt x="1702509" y="2693828"/>
                </a:lnTo>
                <a:lnTo>
                  <a:pt x="2037175" y="2693828"/>
                </a:lnTo>
                <a:lnTo>
                  <a:pt x="2037175" y="2976922"/>
                </a:lnTo>
                <a:close/>
                <a:moveTo>
                  <a:pt x="1702509" y="3273742"/>
                </a:moveTo>
                <a:lnTo>
                  <a:pt x="1702509" y="2990638"/>
                </a:lnTo>
                <a:lnTo>
                  <a:pt x="2037175" y="2990638"/>
                </a:lnTo>
                <a:lnTo>
                  <a:pt x="2037175" y="3273742"/>
                </a:lnTo>
                <a:close/>
                <a:moveTo>
                  <a:pt x="1702509" y="3570541"/>
                </a:moveTo>
                <a:lnTo>
                  <a:pt x="1702509" y="3287447"/>
                </a:lnTo>
                <a:lnTo>
                  <a:pt x="2037175" y="3287447"/>
                </a:lnTo>
                <a:lnTo>
                  <a:pt x="2037175" y="3570541"/>
                </a:lnTo>
                <a:close/>
                <a:moveTo>
                  <a:pt x="1702509" y="3867361"/>
                </a:moveTo>
                <a:lnTo>
                  <a:pt x="1702509" y="3584257"/>
                </a:lnTo>
                <a:lnTo>
                  <a:pt x="2037175" y="3584257"/>
                </a:lnTo>
                <a:lnTo>
                  <a:pt x="2037175" y="3867361"/>
                </a:lnTo>
                <a:close/>
                <a:moveTo>
                  <a:pt x="1702509" y="4164171"/>
                </a:moveTo>
                <a:lnTo>
                  <a:pt x="1702509" y="3881077"/>
                </a:lnTo>
                <a:lnTo>
                  <a:pt x="2037175" y="3881077"/>
                </a:lnTo>
                <a:lnTo>
                  <a:pt x="2037175" y="4164171"/>
                </a:lnTo>
                <a:close/>
                <a:moveTo>
                  <a:pt x="1702509" y="4460991"/>
                </a:moveTo>
                <a:lnTo>
                  <a:pt x="1702509" y="4177897"/>
                </a:lnTo>
                <a:lnTo>
                  <a:pt x="2037175" y="4177897"/>
                </a:lnTo>
                <a:lnTo>
                  <a:pt x="2037175" y="4460991"/>
                </a:lnTo>
                <a:close/>
                <a:moveTo>
                  <a:pt x="1702509" y="4757811"/>
                </a:moveTo>
                <a:lnTo>
                  <a:pt x="1702509" y="4474707"/>
                </a:lnTo>
                <a:lnTo>
                  <a:pt x="2037175" y="4474707"/>
                </a:lnTo>
                <a:lnTo>
                  <a:pt x="2037175" y="4757811"/>
                </a:lnTo>
                <a:close/>
                <a:moveTo>
                  <a:pt x="1702509" y="5054610"/>
                </a:moveTo>
                <a:lnTo>
                  <a:pt x="1702509" y="4771516"/>
                </a:lnTo>
                <a:lnTo>
                  <a:pt x="2037175" y="4771516"/>
                </a:lnTo>
                <a:lnTo>
                  <a:pt x="2037175" y="5054610"/>
                </a:lnTo>
                <a:close/>
                <a:moveTo>
                  <a:pt x="1702509" y="5351441"/>
                </a:moveTo>
                <a:lnTo>
                  <a:pt x="1702509" y="5068337"/>
                </a:lnTo>
                <a:lnTo>
                  <a:pt x="2037175" y="5068337"/>
                </a:lnTo>
                <a:lnTo>
                  <a:pt x="2037175" y="5351441"/>
                </a:lnTo>
                <a:close/>
                <a:moveTo>
                  <a:pt x="1702509" y="5648250"/>
                </a:moveTo>
                <a:lnTo>
                  <a:pt x="1702509" y="5365157"/>
                </a:lnTo>
                <a:lnTo>
                  <a:pt x="2037175" y="5365157"/>
                </a:lnTo>
                <a:lnTo>
                  <a:pt x="2037175" y="5648250"/>
                </a:lnTo>
                <a:close/>
                <a:moveTo>
                  <a:pt x="1702509" y="5945060"/>
                </a:moveTo>
                <a:lnTo>
                  <a:pt x="1702509" y="5661966"/>
                </a:lnTo>
                <a:lnTo>
                  <a:pt x="2037175" y="5661966"/>
                </a:lnTo>
                <a:lnTo>
                  <a:pt x="2037175" y="5945060"/>
                </a:lnTo>
                <a:close/>
                <a:moveTo>
                  <a:pt x="1702509" y="6241880"/>
                </a:moveTo>
                <a:lnTo>
                  <a:pt x="1702509" y="5958776"/>
                </a:lnTo>
                <a:lnTo>
                  <a:pt x="2037175" y="5958776"/>
                </a:lnTo>
                <a:lnTo>
                  <a:pt x="2037175" y="6241880"/>
                </a:lnTo>
                <a:close/>
                <a:moveTo>
                  <a:pt x="1702509" y="6538690"/>
                </a:moveTo>
                <a:lnTo>
                  <a:pt x="1702509" y="6255596"/>
                </a:lnTo>
                <a:lnTo>
                  <a:pt x="2037175" y="6255596"/>
                </a:lnTo>
                <a:lnTo>
                  <a:pt x="2037175" y="6538690"/>
                </a:lnTo>
                <a:close/>
                <a:moveTo>
                  <a:pt x="1702509" y="6835499"/>
                </a:moveTo>
                <a:lnTo>
                  <a:pt x="1702509" y="6552406"/>
                </a:lnTo>
                <a:lnTo>
                  <a:pt x="2037175" y="6552406"/>
                </a:lnTo>
                <a:lnTo>
                  <a:pt x="2037175" y="6835499"/>
                </a:lnTo>
                <a:close/>
                <a:moveTo>
                  <a:pt x="1351629" y="305593"/>
                </a:moveTo>
                <a:lnTo>
                  <a:pt x="1351629" y="22489"/>
                </a:lnTo>
                <a:lnTo>
                  <a:pt x="1686295" y="22489"/>
                </a:lnTo>
                <a:lnTo>
                  <a:pt x="1686295" y="305593"/>
                </a:lnTo>
                <a:close/>
                <a:moveTo>
                  <a:pt x="1351629" y="602413"/>
                </a:moveTo>
                <a:lnTo>
                  <a:pt x="1351629" y="319309"/>
                </a:lnTo>
                <a:lnTo>
                  <a:pt x="1686295" y="319309"/>
                </a:lnTo>
                <a:lnTo>
                  <a:pt x="1686295" y="602413"/>
                </a:lnTo>
                <a:close/>
                <a:moveTo>
                  <a:pt x="1351629" y="899223"/>
                </a:moveTo>
                <a:lnTo>
                  <a:pt x="1351629" y="616129"/>
                </a:lnTo>
                <a:lnTo>
                  <a:pt x="1686295" y="616129"/>
                </a:lnTo>
                <a:lnTo>
                  <a:pt x="1686295" y="899223"/>
                </a:lnTo>
                <a:close/>
                <a:moveTo>
                  <a:pt x="1351629" y="1196033"/>
                </a:moveTo>
                <a:lnTo>
                  <a:pt x="1351629" y="912928"/>
                </a:lnTo>
                <a:lnTo>
                  <a:pt x="1686295" y="912928"/>
                </a:lnTo>
                <a:lnTo>
                  <a:pt x="1686295" y="1196033"/>
                </a:lnTo>
                <a:close/>
                <a:moveTo>
                  <a:pt x="1351629" y="1492853"/>
                </a:moveTo>
                <a:lnTo>
                  <a:pt x="1351629" y="1209749"/>
                </a:lnTo>
                <a:lnTo>
                  <a:pt x="1686295" y="1209749"/>
                </a:lnTo>
                <a:lnTo>
                  <a:pt x="1686295" y="1492853"/>
                </a:lnTo>
                <a:close/>
                <a:moveTo>
                  <a:pt x="1351629" y="1789662"/>
                </a:moveTo>
                <a:lnTo>
                  <a:pt x="1351629" y="1506569"/>
                </a:lnTo>
                <a:lnTo>
                  <a:pt x="1686295" y="1506569"/>
                </a:lnTo>
                <a:lnTo>
                  <a:pt x="1686295" y="1789662"/>
                </a:lnTo>
                <a:close/>
                <a:moveTo>
                  <a:pt x="1351629" y="2086472"/>
                </a:moveTo>
                <a:lnTo>
                  <a:pt x="1351629" y="1803368"/>
                </a:lnTo>
                <a:lnTo>
                  <a:pt x="1686295" y="1803368"/>
                </a:lnTo>
                <a:lnTo>
                  <a:pt x="1686295" y="2086472"/>
                </a:lnTo>
                <a:close/>
                <a:moveTo>
                  <a:pt x="1351629" y="2383292"/>
                </a:moveTo>
                <a:lnTo>
                  <a:pt x="1351629" y="2100188"/>
                </a:lnTo>
                <a:lnTo>
                  <a:pt x="1686295" y="2100188"/>
                </a:lnTo>
                <a:lnTo>
                  <a:pt x="1686295" y="2383292"/>
                </a:lnTo>
                <a:close/>
                <a:moveTo>
                  <a:pt x="1351629" y="2680112"/>
                </a:moveTo>
                <a:lnTo>
                  <a:pt x="1351629" y="2397008"/>
                </a:lnTo>
                <a:lnTo>
                  <a:pt x="1686295" y="2397008"/>
                </a:lnTo>
                <a:lnTo>
                  <a:pt x="1686295" y="2680112"/>
                </a:lnTo>
                <a:close/>
                <a:moveTo>
                  <a:pt x="1351629" y="2976922"/>
                </a:moveTo>
                <a:lnTo>
                  <a:pt x="1351629" y="2693828"/>
                </a:lnTo>
                <a:lnTo>
                  <a:pt x="1686295" y="2693828"/>
                </a:lnTo>
                <a:lnTo>
                  <a:pt x="1686295" y="2976922"/>
                </a:lnTo>
                <a:close/>
                <a:moveTo>
                  <a:pt x="1351629" y="3273742"/>
                </a:moveTo>
                <a:lnTo>
                  <a:pt x="1351629" y="2990638"/>
                </a:lnTo>
                <a:lnTo>
                  <a:pt x="1686295" y="2990638"/>
                </a:lnTo>
                <a:lnTo>
                  <a:pt x="1686295" y="3273742"/>
                </a:lnTo>
                <a:close/>
                <a:moveTo>
                  <a:pt x="1351629" y="3570541"/>
                </a:moveTo>
                <a:lnTo>
                  <a:pt x="1351629" y="3287447"/>
                </a:lnTo>
                <a:lnTo>
                  <a:pt x="1686295" y="3287447"/>
                </a:lnTo>
                <a:lnTo>
                  <a:pt x="1686295" y="3570541"/>
                </a:lnTo>
                <a:close/>
                <a:moveTo>
                  <a:pt x="1351629" y="3867361"/>
                </a:moveTo>
                <a:lnTo>
                  <a:pt x="1351629" y="3584257"/>
                </a:lnTo>
                <a:lnTo>
                  <a:pt x="1686295" y="3584257"/>
                </a:lnTo>
                <a:lnTo>
                  <a:pt x="1686295" y="3867361"/>
                </a:lnTo>
                <a:close/>
                <a:moveTo>
                  <a:pt x="1351629" y="4164171"/>
                </a:moveTo>
                <a:lnTo>
                  <a:pt x="1351629" y="3881077"/>
                </a:lnTo>
                <a:lnTo>
                  <a:pt x="1686295" y="3881077"/>
                </a:lnTo>
                <a:lnTo>
                  <a:pt x="1686295" y="4164171"/>
                </a:lnTo>
                <a:close/>
                <a:moveTo>
                  <a:pt x="1351629" y="4460991"/>
                </a:moveTo>
                <a:lnTo>
                  <a:pt x="1351629" y="4177897"/>
                </a:lnTo>
                <a:lnTo>
                  <a:pt x="1686295" y="4177897"/>
                </a:lnTo>
                <a:lnTo>
                  <a:pt x="1686295" y="4460991"/>
                </a:lnTo>
                <a:close/>
                <a:moveTo>
                  <a:pt x="1351629" y="4757811"/>
                </a:moveTo>
                <a:lnTo>
                  <a:pt x="1351629" y="4474707"/>
                </a:lnTo>
                <a:lnTo>
                  <a:pt x="1686295" y="4474707"/>
                </a:lnTo>
                <a:lnTo>
                  <a:pt x="1686295" y="4757811"/>
                </a:lnTo>
                <a:close/>
                <a:moveTo>
                  <a:pt x="1351629" y="5054610"/>
                </a:moveTo>
                <a:lnTo>
                  <a:pt x="1351629" y="4771516"/>
                </a:lnTo>
                <a:lnTo>
                  <a:pt x="1686295" y="4771516"/>
                </a:lnTo>
                <a:lnTo>
                  <a:pt x="1686295" y="5054610"/>
                </a:lnTo>
                <a:close/>
                <a:moveTo>
                  <a:pt x="1351629" y="5351441"/>
                </a:moveTo>
                <a:lnTo>
                  <a:pt x="1351629" y="5068337"/>
                </a:lnTo>
                <a:lnTo>
                  <a:pt x="1686295" y="5068337"/>
                </a:lnTo>
                <a:lnTo>
                  <a:pt x="1686295" y="5351441"/>
                </a:lnTo>
                <a:close/>
                <a:moveTo>
                  <a:pt x="1351629" y="5648250"/>
                </a:moveTo>
                <a:lnTo>
                  <a:pt x="1351629" y="5365157"/>
                </a:lnTo>
                <a:lnTo>
                  <a:pt x="1686295" y="5365157"/>
                </a:lnTo>
                <a:lnTo>
                  <a:pt x="1686295" y="5648250"/>
                </a:lnTo>
                <a:close/>
                <a:moveTo>
                  <a:pt x="1351629" y="5945060"/>
                </a:moveTo>
                <a:lnTo>
                  <a:pt x="1351629" y="5661966"/>
                </a:lnTo>
                <a:lnTo>
                  <a:pt x="1686295" y="5661966"/>
                </a:lnTo>
                <a:lnTo>
                  <a:pt x="1686295" y="5945060"/>
                </a:lnTo>
                <a:close/>
                <a:moveTo>
                  <a:pt x="1351629" y="6241880"/>
                </a:moveTo>
                <a:lnTo>
                  <a:pt x="1351629" y="5958776"/>
                </a:lnTo>
                <a:lnTo>
                  <a:pt x="1686295" y="5958776"/>
                </a:lnTo>
                <a:lnTo>
                  <a:pt x="1686295" y="6241880"/>
                </a:lnTo>
                <a:close/>
                <a:moveTo>
                  <a:pt x="1351629" y="6538690"/>
                </a:moveTo>
                <a:lnTo>
                  <a:pt x="1351629" y="6255596"/>
                </a:lnTo>
                <a:lnTo>
                  <a:pt x="1686295" y="6255596"/>
                </a:lnTo>
                <a:lnTo>
                  <a:pt x="1686295" y="6538690"/>
                </a:lnTo>
                <a:close/>
                <a:moveTo>
                  <a:pt x="1351629" y="6835499"/>
                </a:moveTo>
                <a:lnTo>
                  <a:pt x="1351629" y="6552406"/>
                </a:lnTo>
                <a:lnTo>
                  <a:pt x="1686295" y="6552406"/>
                </a:lnTo>
                <a:lnTo>
                  <a:pt x="1686295" y="6835499"/>
                </a:lnTo>
                <a:close/>
                <a:moveTo>
                  <a:pt x="1000749" y="305593"/>
                </a:moveTo>
                <a:lnTo>
                  <a:pt x="1000749" y="22489"/>
                </a:lnTo>
                <a:lnTo>
                  <a:pt x="1335415" y="22489"/>
                </a:lnTo>
                <a:lnTo>
                  <a:pt x="1335415" y="305593"/>
                </a:lnTo>
                <a:close/>
                <a:moveTo>
                  <a:pt x="1000749" y="602413"/>
                </a:moveTo>
                <a:lnTo>
                  <a:pt x="1000749" y="319309"/>
                </a:lnTo>
                <a:lnTo>
                  <a:pt x="1335415" y="319309"/>
                </a:lnTo>
                <a:lnTo>
                  <a:pt x="1335415" y="602413"/>
                </a:lnTo>
                <a:close/>
                <a:moveTo>
                  <a:pt x="1000749" y="899223"/>
                </a:moveTo>
                <a:lnTo>
                  <a:pt x="1000749" y="616129"/>
                </a:lnTo>
                <a:lnTo>
                  <a:pt x="1335415" y="616129"/>
                </a:lnTo>
                <a:lnTo>
                  <a:pt x="1335415" y="899223"/>
                </a:lnTo>
                <a:close/>
                <a:moveTo>
                  <a:pt x="1000749" y="1196033"/>
                </a:moveTo>
                <a:lnTo>
                  <a:pt x="1000749" y="912928"/>
                </a:lnTo>
                <a:lnTo>
                  <a:pt x="1335415" y="912928"/>
                </a:lnTo>
                <a:lnTo>
                  <a:pt x="1335415" y="1196033"/>
                </a:lnTo>
                <a:close/>
                <a:moveTo>
                  <a:pt x="1000749" y="1492853"/>
                </a:moveTo>
                <a:lnTo>
                  <a:pt x="1000749" y="1209749"/>
                </a:lnTo>
                <a:lnTo>
                  <a:pt x="1335415" y="1209749"/>
                </a:lnTo>
                <a:lnTo>
                  <a:pt x="1335415" y="1492853"/>
                </a:lnTo>
                <a:close/>
                <a:moveTo>
                  <a:pt x="1000749" y="1789662"/>
                </a:moveTo>
                <a:lnTo>
                  <a:pt x="1000749" y="1506569"/>
                </a:lnTo>
                <a:lnTo>
                  <a:pt x="1335415" y="1506569"/>
                </a:lnTo>
                <a:lnTo>
                  <a:pt x="1335415" y="1789662"/>
                </a:lnTo>
                <a:close/>
                <a:moveTo>
                  <a:pt x="1000749" y="2086472"/>
                </a:moveTo>
                <a:lnTo>
                  <a:pt x="1000749" y="1803368"/>
                </a:lnTo>
                <a:lnTo>
                  <a:pt x="1335415" y="1803368"/>
                </a:lnTo>
                <a:lnTo>
                  <a:pt x="1335415" y="2086472"/>
                </a:lnTo>
                <a:close/>
                <a:moveTo>
                  <a:pt x="1000749" y="2383292"/>
                </a:moveTo>
                <a:lnTo>
                  <a:pt x="1000749" y="2100188"/>
                </a:lnTo>
                <a:lnTo>
                  <a:pt x="1335415" y="2100188"/>
                </a:lnTo>
                <a:lnTo>
                  <a:pt x="1335415" y="2383292"/>
                </a:lnTo>
                <a:close/>
                <a:moveTo>
                  <a:pt x="1000749" y="2680112"/>
                </a:moveTo>
                <a:lnTo>
                  <a:pt x="1000749" y="2397008"/>
                </a:lnTo>
                <a:lnTo>
                  <a:pt x="1335415" y="2397008"/>
                </a:lnTo>
                <a:lnTo>
                  <a:pt x="1335415" y="2680112"/>
                </a:lnTo>
                <a:close/>
                <a:moveTo>
                  <a:pt x="1000749" y="2976922"/>
                </a:moveTo>
                <a:lnTo>
                  <a:pt x="1000749" y="2693828"/>
                </a:lnTo>
                <a:lnTo>
                  <a:pt x="1335415" y="2693828"/>
                </a:lnTo>
                <a:lnTo>
                  <a:pt x="1335415" y="2976922"/>
                </a:lnTo>
                <a:close/>
                <a:moveTo>
                  <a:pt x="1000749" y="3273742"/>
                </a:moveTo>
                <a:lnTo>
                  <a:pt x="1000749" y="2990638"/>
                </a:lnTo>
                <a:lnTo>
                  <a:pt x="1335415" y="2990638"/>
                </a:lnTo>
                <a:lnTo>
                  <a:pt x="1335415" y="3273742"/>
                </a:lnTo>
                <a:close/>
                <a:moveTo>
                  <a:pt x="1000749" y="3570541"/>
                </a:moveTo>
                <a:lnTo>
                  <a:pt x="1000749" y="3287447"/>
                </a:lnTo>
                <a:lnTo>
                  <a:pt x="1335415" y="3287447"/>
                </a:lnTo>
                <a:lnTo>
                  <a:pt x="1335415" y="3570541"/>
                </a:lnTo>
                <a:close/>
                <a:moveTo>
                  <a:pt x="1000749" y="3867361"/>
                </a:moveTo>
                <a:lnTo>
                  <a:pt x="1000749" y="3584257"/>
                </a:lnTo>
                <a:lnTo>
                  <a:pt x="1335415" y="3584257"/>
                </a:lnTo>
                <a:lnTo>
                  <a:pt x="1335415" y="3867361"/>
                </a:lnTo>
                <a:close/>
                <a:moveTo>
                  <a:pt x="1000749" y="4164171"/>
                </a:moveTo>
                <a:lnTo>
                  <a:pt x="1000749" y="3881077"/>
                </a:lnTo>
                <a:lnTo>
                  <a:pt x="1335415" y="3881077"/>
                </a:lnTo>
                <a:lnTo>
                  <a:pt x="1335415" y="4164171"/>
                </a:lnTo>
                <a:close/>
                <a:moveTo>
                  <a:pt x="1000749" y="4460991"/>
                </a:moveTo>
                <a:lnTo>
                  <a:pt x="1000749" y="4177897"/>
                </a:lnTo>
                <a:lnTo>
                  <a:pt x="1335415" y="4177897"/>
                </a:lnTo>
                <a:lnTo>
                  <a:pt x="1335415" y="4460991"/>
                </a:lnTo>
                <a:close/>
                <a:moveTo>
                  <a:pt x="1000749" y="4757811"/>
                </a:moveTo>
                <a:lnTo>
                  <a:pt x="1000749" y="4474707"/>
                </a:lnTo>
                <a:lnTo>
                  <a:pt x="1335415" y="4474707"/>
                </a:lnTo>
                <a:lnTo>
                  <a:pt x="1335415" y="4757811"/>
                </a:lnTo>
                <a:close/>
                <a:moveTo>
                  <a:pt x="1000749" y="5054610"/>
                </a:moveTo>
                <a:lnTo>
                  <a:pt x="1000749" y="4771516"/>
                </a:lnTo>
                <a:lnTo>
                  <a:pt x="1335415" y="4771516"/>
                </a:lnTo>
                <a:lnTo>
                  <a:pt x="1335415" y="5054610"/>
                </a:lnTo>
                <a:close/>
                <a:moveTo>
                  <a:pt x="1000749" y="5351441"/>
                </a:moveTo>
                <a:lnTo>
                  <a:pt x="1000749" y="5068337"/>
                </a:lnTo>
                <a:lnTo>
                  <a:pt x="1335415" y="5068337"/>
                </a:lnTo>
                <a:lnTo>
                  <a:pt x="1335415" y="5351441"/>
                </a:lnTo>
                <a:close/>
                <a:moveTo>
                  <a:pt x="1000749" y="5648250"/>
                </a:moveTo>
                <a:lnTo>
                  <a:pt x="1000749" y="5365157"/>
                </a:lnTo>
                <a:lnTo>
                  <a:pt x="1335415" y="5365157"/>
                </a:lnTo>
                <a:lnTo>
                  <a:pt x="1335415" y="5648250"/>
                </a:lnTo>
                <a:close/>
                <a:moveTo>
                  <a:pt x="1000749" y="5945060"/>
                </a:moveTo>
                <a:lnTo>
                  <a:pt x="1000749" y="5661966"/>
                </a:lnTo>
                <a:lnTo>
                  <a:pt x="1335415" y="5661966"/>
                </a:lnTo>
                <a:lnTo>
                  <a:pt x="1335415" y="5945060"/>
                </a:lnTo>
                <a:close/>
                <a:moveTo>
                  <a:pt x="1000749" y="6241880"/>
                </a:moveTo>
                <a:lnTo>
                  <a:pt x="1000749" y="5958776"/>
                </a:lnTo>
                <a:lnTo>
                  <a:pt x="1335415" y="5958776"/>
                </a:lnTo>
                <a:lnTo>
                  <a:pt x="1335415" y="6241880"/>
                </a:lnTo>
                <a:close/>
                <a:moveTo>
                  <a:pt x="1000749" y="6538690"/>
                </a:moveTo>
                <a:lnTo>
                  <a:pt x="1000749" y="6255596"/>
                </a:lnTo>
                <a:lnTo>
                  <a:pt x="1335415" y="6255596"/>
                </a:lnTo>
                <a:lnTo>
                  <a:pt x="1335415" y="6538690"/>
                </a:lnTo>
                <a:close/>
                <a:moveTo>
                  <a:pt x="1000749" y="6835499"/>
                </a:moveTo>
                <a:lnTo>
                  <a:pt x="1000749" y="6552406"/>
                </a:lnTo>
                <a:lnTo>
                  <a:pt x="1335415" y="6552406"/>
                </a:lnTo>
                <a:lnTo>
                  <a:pt x="1335415" y="6835499"/>
                </a:lnTo>
                <a:close/>
                <a:moveTo>
                  <a:pt x="649880" y="305593"/>
                </a:moveTo>
                <a:lnTo>
                  <a:pt x="649880" y="22489"/>
                </a:lnTo>
                <a:lnTo>
                  <a:pt x="984535" y="22489"/>
                </a:lnTo>
                <a:lnTo>
                  <a:pt x="984535" y="305593"/>
                </a:lnTo>
                <a:close/>
                <a:moveTo>
                  <a:pt x="649880" y="602413"/>
                </a:moveTo>
                <a:lnTo>
                  <a:pt x="649880" y="319309"/>
                </a:lnTo>
                <a:lnTo>
                  <a:pt x="984535" y="319309"/>
                </a:lnTo>
                <a:lnTo>
                  <a:pt x="984535" y="602413"/>
                </a:lnTo>
                <a:close/>
                <a:moveTo>
                  <a:pt x="649880" y="899223"/>
                </a:moveTo>
                <a:lnTo>
                  <a:pt x="649880" y="616129"/>
                </a:lnTo>
                <a:lnTo>
                  <a:pt x="984535" y="616129"/>
                </a:lnTo>
                <a:lnTo>
                  <a:pt x="984535" y="899223"/>
                </a:lnTo>
                <a:close/>
                <a:moveTo>
                  <a:pt x="649880" y="1196033"/>
                </a:moveTo>
                <a:lnTo>
                  <a:pt x="649880" y="912928"/>
                </a:lnTo>
                <a:lnTo>
                  <a:pt x="984535" y="912928"/>
                </a:lnTo>
                <a:lnTo>
                  <a:pt x="984535" y="1196033"/>
                </a:lnTo>
                <a:close/>
                <a:moveTo>
                  <a:pt x="649880" y="1492853"/>
                </a:moveTo>
                <a:lnTo>
                  <a:pt x="649880" y="1209749"/>
                </a:lnTo>
                <a:lnTo>
                  <a:pt x="984535" y="1209749"/>
                </a:lnTo>
                <a:lnTo>
                  <a:pt x="984535" y="1492853"/>
                </a:lnTo>
                <a:close/>
                <a:moveTo>
                  <a:pt x="649880" y="1789662"/>
                </a:moveTo>
                <a:lnTo>
                  <a:pt x="649880" y="1506569"/>
                </a:lnTo>
                <a:lnTo>
                  <a:pt x="984535" y="1506569"/>
                </a:lnTo>
                <a:lnTo>
                  <a:pt x="984535" y="1789662"/>
                </a:lnTo>
                <a:close/>
                <a:moveTo>
                  <a:pt x="649880" y="2086472"/>
                </a:moveTo>
                <a:lnTo>
                  <a:pt x="649880" y="1803368"/>
                </a:lnTo>
                <a:lnTo>
                  <a:pt x="984535" y="1803368"/>
                </a:lnTo>
                <a:lnTo>
                  <a:pt x="984535" y="2086472"/>
                </a:lnTo>
                <a:close/>
                <a:moveTo>
                  <a:pt x="649880" y="2383292"/>
                </a:moveTo>
                <a:lnTo>
                  <a:pt x="649880" y="2100188"/>
                </a:lnTo>
                <a:lnTo>
                  <a:pt x="984535" y="2100188"/>
                </a:lnTo>
                <a:lnTo>
                  <a:pt x="984535" y="2383292"/>
                </a:lnTo>
                <a:close/>
                <a:moveTo>
                  <a:pt x="649880" y="2680112"/>
                </a:moveTo>
                <a:lnTo>
                  <a:pt x="649880" y="2397008"/>
                </a:lnTo>
                <a:lnTo>
                  <a:pt x="984535" y="2397008"/>
                </a:lnTo>
                <a:lnTo>
                  <a:pt x="984535" y="2680112"/>
                </a:lnTo>
                <a:close/>
                <a:moveTo>
                  <a:pt x="649880" y="2976922"/>
                </a:moveTo>
                <a:lnTo>
                  <a:pt x="649880" y="2693828"/>
                </a:lnTo>
                <a:lnTo>
                  <a:pt x="984535" y="2693828"/>
                </a:lnTo>
                <a:lnTo>
                  <a:pt x="984535" y="2976922"/>
                </a:lnTo>
                <a:close/>
                <a:moveTo>
                  <a:pt x="649880" y="3273742"/>
                </a:moveTo>
                <a:lnTo>
                  <a:pt x="649880" y="2990638"/>
                </a:lnTo>
                <a:lnTo>
                  <a:pt x="984535" y="2990638"/>
                </a:lnTo>
                <a:lnTo>
                  <a:pt x="984535" y="3273742"/>
                </a:lnTo>
                <a:close/>
                <a:moveTo>
                  <a:pt x="649880" y="3570541"/>
                </a:moveTo>
                <a:lnTo>
                  <a:pt x="649880" y="3287447"/>
                </a:lnTo>
                <a:lnTo>
                  <a:pt x="984535" y="3287447"/>
                </a:lnTo>
                <a:lnTo>
                  <a:pt x="984535" y="3570541"/>
                </a:lnTo>
                <a:close/>
                <a:moveTo>
                  <a:pt x="649880" y="3867361"/>
                </a:moveTo>
                <a:lnTo>
                  <a:pt x="649880" y="3584257"/>
                </a:lnTo>
                <a:lnTo>
                  <a:pt x="984535" y="3584257"/>
                </a:lnTo>
                <a:lnTo>
                  <a:pt x="984535" y="3867361"/>
                </a:lnTo>
                <a:close/>
                <a:moveTo>
                  <a:pt x="649880" y="4164171"/>
                </a:moveTo>
                <a:lnTo>
                  <a:pt x="649880" y="3881077"/>
                </a:lnTo>
                <a:lnTo>
                  <a:pt x="984535" y="3881077"/>
                </a:lnTo>
                <a:lnTo>
                  <a:pt x="984535" y="4164171"/>
                </a:lnTo>
                <a:close/>
                <a:moveTo>
                  <a:pt x="649880" y="4460991"/>
                </a:moveTo>
                <a:lnTo>
                  <a:pt x="649880" y="4177897"/>
                </a:lnTo>
                <a:lnTo>
                  <a:pt x="984535" y="4177897"/>
                </a:lnTo>
                <a:lnTo>
                  <a:pt x="984535" y="4460991"/>
                </a:lnTo>
                <a:close/>
                <a:moveTo>
                  <a:pt x="649880" y="4757811"/>
                </a:moveTo>
                <a:lnTo>
                  <a:pt x="649880" y="4474707"/>
                </a:lnTo>
                <a:lnTo>
                  <a:pt x="984535" y="4474707"/>
                </a:lnTo>
                <a:lnTo>
                  <a:pt x="984535" y="4757811"/>
                </a:lnTo>
                <a:close/>
                <a:moveTo>
                  <a:pt x="649880" y="5054610"/>
                </a:moveTo>
                <a:lnTo>
                  <a:pt x="649880" y="4771516"/>
                </a:lnTo>
                <a:lnTo>
                  <a:pt x="984535" y="4771516"/>
                </a:lnTo>
                <a:lnTo>
                  <a:pt x="984535" y="5054610"/>
                </a:lnTo>
                <a:close/>
                <a:moveTo>
                  <a:pt x="649880" y="5351441"/>
                </a:moveTo>
                <a:lnTo>
                  <a:pt x="649880" y="5068337"/>
                </a:lnTo>
                <a:lnTo>
                  <a:pt x="984535" y="5068337"/>
                </a:lnTo>
                <a:lnTo>
                  <a:pt x="984535" y="5351441"/>
                </a:lnTo>
                <a:close/>
                <a:moveTo>
                  <a:pt x="649880" y="5648250"/>
                </a:moveTo>
                <a:lnTo>
                  <a:pt x="649880" y="5365157"/>
                </a:lnTo>
                <a:lnTo>
                  <a:pt x="984535" y="5365157"/>
                </a:lnTo>
                <a:lnTo>
                  <a:pt x="984535" y="5648250"/>
                </a:lnTo>
                <a:close/>
                <a:moveTo>
                  <a:pt x="649880" y="5945060"/>
                </a:moveTo>
                <a:lnTo>
                  <a:pt x="649880" y="5661966"/>
                </a:lnTo>
                <a:lnTo>
                  <a:pt x="984535" y="5661966"/>
                </a:lnTo>
                <a:lnTo>
                  <a:pt x="984535" y="5945060"/>
                </a:lnTo>
                <a:close/>
                <a:moveTo>
                  <a:pt x="649880" y="6241880"/>
                </a:moveTo>
                <a:lnTo>
                  <a:pt x="649880" y="5958776"/>
                </a:lnTo>
                <a:lnTo>
                  <a:pt x="984535" y="5958776"/>
                </a:lnTo>
                <a:lnTo>
                  <a:pt x="984535" y="6241880"/>
                </a:lnTo>
                <a:close/>
                <a:moveTo>
                  <a:pt x="649880" y="6538690"/>
                </a:moveTo>
                <a:lnTo>
                  <a:pt x="649880" y="6255596"/>
                </a:lnTo>
                <a:lnTo>
                  <a:pt x="984535" y="6255596"/>
                </a:lnTo>
                <a:lnTo>
                  <a:pt x="984535" y="6538690"/>
                </a:lnTo>
                <a:close/>
                <a:moveTo>
                  <a:pt x="649880" y="6835499"/>
                </a:moveTo>
                <a:lnTo>
                  <a:pt x="649880" y="6552406"/>
                </a:lnTo>
                <a:lnTo>
                  <a:pt x="984535" y="6552406"/>
                </a:lnTo>
                <a:lnTo>
                  <a:pt x="984535" y="6835499"/>
                </a:lnTo>
                <a:close/>
                <a:moveTo>
                  <a:pt x="298989" y="305593"/>
                </a:moveTo>
                <a:lnTo>
                  <a:pt x="298989" y="22489"/>
                </a:lnTo>
                <a:lnTo>
                  <a:pt x="633655" y="22489"/>
                </a:lnTo>
                <a:lnTo>
                  <a:pt x="633655" y="305593"/>
                </a:lnTo>
                <a:close/>
                <a:moveTo>
                  <a:pt x="298989" y="602413"/>
                </a:moveTo>
                <a:lnTo>
                  <a:pt x="298989" y="319309"/>
                </a:lnTo>
                <a:lnTo>
                  <a:pt x="633655" y="319309"/>
                </a:lnTo>
                <a:lnTo>
                  <a:pt x="633655" y="602413"/>
                </a:lnTo>
                <a:close/>
                <a:moveTo>
                  <a:pt x="298989" y="899223"/>
                </a:moveTo>
                <a:lnTo>
                  <a:pt x="298989" y="616129"/>
                </a:lnTo>
                <a:lnTo>
                  <a:pt x="633655" y="616129"/>
                </a:lnTo>
                <a:lnTo>
                  <a:pt x="633655" y="899223"/>
                </a:lnTo>
                <a:close/>
                <a:moveTo>
                  <a:pt x="298989" y="1196033"/>
                </a:moveTo>
                <a:lnTo>
                  <a:pt x="298989" y="912928"/>
                </a:lnTo>
                <a:lnTo>
                  <a:pt x="633655" y="912928"/>
                </a:lnTo>
                <a:lnTo>
                  <a:pt x="633655" y="1196033"/>
                </a:lnTo>
                <a:close/>
                <a:moveTo>
                  <a:pt x="298989" y="1492853"/>
                </a:moveTo>
                <a:lnTo>
                  <a:pt x="298989" y="1209749"/>
                </a:lnTo>
                <a:lnTo>
                  <a:pt x="633655" y="1209749"/>
                </a:lnTo>
                <a:lnTo>
                  <a:pt x="633655" y="1492853"/>
                </a:lnTo>
                <a:close/>
                <a:moveTo>
                  <a:pt x="298989" y="1789662"/>
                </a:moveTo>
                <a:lnTo>
                  <a:pt x="298989" y="1506569"/>
                </a:lnTo>
                <a:lnTo>
                  <a:pt x="633655" y="1506569"/>
                </a:lnTo>
                <a:lnTo>
                  <a:pt x="633655" y="1789662"/>
                </a:lnTo>
                <a:close/>
                <a:moveTo>
                  <a:pt x="298989" y="2086472"/>
                </a:moveTo>
                <a:lnTo>
                  <a:pt x="298989" y="1803368"/>
                </a:lnTo>
                <a:lnTo>
                  <a:pt x="633655" y="1803368"/>
                </a:lnTo>
                <a:lnTo>
                  <a:pt x="633655" y="2086472"/>
                </a:lnTo>
                <a:close/>
                <a:moveTo>
                  <a:pt x="298989" y="2383292"/>
                </a:moveTo>
                <a:lnTo>
                  <a:pt x="298989" y="2100188"/>
                </a:lnTo>
                <a:lnTo>
                  <a:pt x="633655" y="2100188"/>
                </a:lnTo>
                <a:lnTo>
                  <a:pt x="633655" y="2383292"/>
                </a:lnTo>
                <a:close/>
                <a:moveTo>
                  <a:pt x="298989" y="2680112"/>
                </a:moveTo>
                <a:lnTo>
                  <a:pt x="298989" y="2397008"/>
                </a:lnTo>
                <a:lnTo>
                  <a:pt x="633655" y="2397008"/>
                </a:lnTo>
                <a:lnTo>
                  <a:pt x="633655" y="2680112"/>
                </a:lnTo>
                <a:close/>
                <a:moveTo>
                  <a:pt x="298989" y="2976922"/>
                </a:moveTo>
                <a:lnTo>
                  <a:pt x="298989" y="2693828"/>
                </a:lnTo>
                <a:lnTo>
                  <a:pt x="633655" y="2693828"/>
                </a:lnTo>
                <a:lnTo>
                  <a:pt x="633655" y="2976922"/>
                </a:lnTo>
                <a:close/>
                <a:moveTo>
                  <a:pt x="298989" y="3273742"/>
                </a:moveTo>
                <a:lnTo>
                  <a:pt x="298989" y="2990638"/>
                </a:lnTo>
                <a:lnTo>
                  <a:pt x="633655" y="2990638"/>
                </a:lnTo>
                <a:lnTo>
                  <a:pt x="633655" y="3273742"/>
                </a:lnTo>
                <a:close/>
                <a:moveTo>
                  <a:pt x="298989" y="3570541"/>
                </a:moveTo>
                <a:lnTo>
                  <a:pt x="298989" y="3287447"/>
                </a:lnTo>
                <a:lnTo>
                  <a:pt x="633655" y="3287447"/>
                </a:lnTo>
                <a:lnTo>
                  <a:pt x="633655" y="3570541"/>
                </a:lnTo>
                <a:close/>
                <a:moveTo>
                  <a:pt x="298989" y="3867361"/>
                </a:moveTo>
                <a:lnTo>
                  <a:pt x="298989" y="3584257"/>
                </a:lnTo>
                <a:lnTo>
                  <a:pt x="633655" y="3584257"/>
                </a:lnTo>
                <a:lnTo>
                  <a:pt x="633655" y="3867361"/>
                </a:lnTo>
                <a:close/>
                <a:moveTo>
                  <a:pt x="298989" y="4164171"/>
                </a:moveTo>
                <a:lnTo>
                  <a:pt x="298989" y="3881077"/>
                </a:lnTo>
                <a:lnTo>
                  <a:pt x="633655" y="3881077"/>
                </a:lnTo>
                <a:lnTo>
                  <a:pt x="633655" y="4164171"/>
                </a:lnTo>
                <a:close/>
                <a:moveTo>
                  <a:pt x="298989" y="4460991"/>
                </a:moveTo>
                <a:lnTo>
                  <a:pt x="298989" y="4177897"/>
                </a:lnTo>
                <a:lnTo>
                  <a:pt x="633655" y="4177897"/>
                </a:lnTo>
                <a:lnTo>
                  <a:pt x="633655" y="4460991"/>
                </a:lnTo>
                <a:close/>
                <a:moveTo>
                  <a:pt x="298989" y="4757811"/>
                </a:moveTo>
                <a:lnTo>
                  <a:pt x="298989" y="4474707"/>
                </a:lnTo>
                <a:lnTo>
                  <a:pt x="633655" y="4474707"/>
                </a:lnTo>
                <a:lnTo>
                  <a:pt x="633655" y="4757811"/>
                </a:lnTo>
                <a:close/>
                <a:moveTo>
                  <a:pt x="298989" y="5054610"/>
                </a:moveTo>
                <a:lnTo>
                  <a:pt x="298989" y="4771516"/>
                </a:lnTo>
                <a:lnTo>
                  <a:pt x="633655" y="4771516"/>
                </a:lnTo>
                <a:lnTo>
                  <a:pt x="633655" y="5054610"/>
                </a:lnTo>
                <a:close/>
                <a:moveTo>
                  <a:pt x="298989" y="5351441"/>
                </a:moveTo>
                <a:lnTo>
                  <a:pt x="298989" y="5068337"/>
                </a:lnTo>
                <a:lnTo>
                  <a:pt x="633655" y="5068337"/>
                </a:lnTo>
                <a:lnTo>
                  <a:pt x="633655" y="5351441"/>
                </a:lnTo>
                <a:close/>
                <a:moveTo>
                  <a:pt x="298989" y="5648250"/>
                </a:moveTo>
                <a:lnTo>
                  <a:pt x="298989" y="5365157"/>
                </a:lnTo>
                <a:lnTo>
                  <a:pt x="633655" y="5365157"/>
                </a:lnTo>
                <a:lnTo>
                  <a:pt x="633655" y="5648250"/>
                </a:lnTo>
                <a:close/>
                <a:moveTo>
                  <a:pt x="298989" y="5945060"/>
                </a:moveTo>
                <a:lnTo>
                  <a:pt x="298989" y="5661966"/>
                </a:lnTo>
                <a:lnTo>
                  <a:pt x="633655" y="5661966"/>
                </a:lnTo>
                <a:lnTo>
                  <a:pt x="633655" y="5945060"/>
                </a:lnTo>
                <a:close/>
                <a:moveTo>
                  <a:pt x="298989" y="6241880"/>
                </a:moveTo>
                <a:lnTo>
                  <a:pt x="298989" y="5958776"/>
                </a:lnTo>
                <a:lnTo>
                  <a:pt x="633655" y="5958776"/>
                </a:lnTo>
                <a:lnTo>
                  <a:pt x="633655" y="6241880"/>
                </a:lnTo>
                <a:close/>
                <a:moveTo>
                  <a:pt x="298989" y="6538690"/>
                </a:moveTo>
                <a:lnTo>
                  <a:pt x="298989" y="6255596"/>
                </a:lnTo>
                <a:lnTo>
                  <a:pt x="633655" y="6255596"/>
                </a:lnTo>
                <a:lnTo>
                  <a:pt x="633655" y="6538690"/>
                </a:lnTo>
                <a:close/>
                <a:moveTo>
                  <a:pt x="298989" y="6835499"/>
                </a:moveTo>
                <a:lnTo>
                  <a:pt x="298989" y="6552406"/>
                </a:lnTo>
                <a:lnTo>
                  <a:pt x="633655" y="6552406"/>
                </a:lnTo>
                <a:lnTo>
                  <a:pt x="633655" y="6835499"/>
                </a:lnTo>
                <a:close/>
                <a:moveTo>
                  <a:pt x="11527112" y="305593"/>
                </a:moveTo>
                <a:lnTo>
                  <a:pt x="11527112" y="22489"/>
                </a:lnTo>
                <a:lnTo>
                  <a:pt x="11861789" y="22489"/>
                </a:lnTo>
                <a:lnTo>
                  <a:pt x="11861789" y="305593"/>
                </a:lnTo>
                <a:close/>
              </a:path>
            </a:pathLst>
          </a:custGeom>
          <a:solidFill>
            <a:srgbClr val="3D413F">
              <a:alpha val="5030"/>
            </a:srgbClr>
          </a:solidFill>
          <a:ln>
            <a:noFill/>
          </a:ln>
        </p:spPr>
        <p:txBody>
          <a:bodyPr spcFirstLastPara="1" wrap="square" lIns="68650" tIns="34325" rIns="68650" bIns="34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/>
          </a:p>
        </p:txBody>
      </p:sp>
      <p:sp>
        <p:nvSpPr>
          <p:cNvPr id="1568" name="Google Shape;1568;p55"/>
          <p:cNvSpPr txBox="1">
            <a:spLocks noGrp="1"/>
          </p:cNvSpPr>
          <p:nvPr>
            <p:ph type="title"/>
          </p:nvPr>
        </p:nvSpPr>
        <p:spPr>
          <a:xfrm>
            <a:off x="5350500" y="2919884"/>
            <a:ext cx="2687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3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69" name="Google Shape;1569;p55"/>
          <p:cNvSpPr txBox="1">
            <a:spLocks noGrp="1"/>
          </p:cNvSpPr>
          <p:nvPr>
            <p:ph type="body" idx="1"/>
          </p:nvPr>
        </p:nvSpPr>
        <p:spPr>
          <a:xfrm>
            <a:off x="4348800" y="1888625"/>
            <a:ext cx="3689400" cy="9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rtl="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rtl="0"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rtl="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rtl="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rtl="0"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rtl="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rtl="0">
              <a:spcBef>
                <a:spcPts val="1600"/>
              </a:spcBef>
              <a:spcAft>
                <a:spcPts val="160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grpSp>
        <p:nvGrpSpPr>
          <p:cNvPr id="1570" name="Google Shape;1570;p55"/>
          <p:cNvGrpSpPr/>
          <p:nvPr/>
        </p:nvGrpSpPr>
        <p:grpSpPr>
          <a:xfrm>
            <a:off x="685168" y="439893"/>
            <a:ext cx="254056" cy="241758"/>
            <a:chOff x="2768914" y="655181"/>
            <a:chExt cx="338380" cy="321743"/>
          </a:xfrm>
        </p:grpSpPr>
        <p:sp>
          <p:nvSpPr>
            <p:cNvPr id="1571" name="Google Shape;1571;p55"/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1572" name="Google Shape;1572;p55"/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1573" name="Google Shape;1573;p55"/>
          <p:cNvGrpSpPr/>
          <p:nvPr/>
        </p:nvGrpSpPr>
        <p:grpSpPr>
          <a:xfrm>
            <a:off x="8407881" y="1498397"/>
            <a:ext cx="254056" cy="241758"/>
            <a:chOff x="2768914" y="655181"/>
            <a:chExt cx="338380" cy="321743"/>
          </a:xfrm>
        </p:grpSpPr>
        <p:sp>
          <p:nvSpPr>
            <p:cNvPr id="1574" name="Google Shape;1574;p55"/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1575" name="Google Shape;1575;p55"/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1576" name="Google Shape;1576;p55"/>
          <p:cNvGrpSpPr/>
          <p:nvPr/>
        </p:nvGrpSpPr>
        <p:grpSpPr>
          <a:xfrm>
            <a:off x="7105180" y="4506462"/>
            <a:ext cx="254056" cy="241758"/>
            <a:chOff x="2768914" y="655181"/>
            <a:chExt cx="338380" cy="321743"/>
          </a:xfrm>
        </p:grpSpPr>
        <p:sp>
          <p:nvSpPr>
            <p:cNvPr id="1577" name="Google Shape;1577;p55"/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1578" name="Google Shape;1578;p55"/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1579" name="Google Shape;1579;p55"/>
          <p:cNvGrpSpPr/>
          <p:nvPr/>
        </p:nvGrpSpPr>
        <p:grpSpPr>
          <a:xfrm>
            <a:off x="-333024" y="1109120"/>
            <a:ext cx="1115223" cy="505646"/>
            <a:chOff x="-889965" y="517131"/>
            <a:chExt cx="2215821" cy="1003863"/>
          </a:xfrm>
        </p:grpSpPr>
        <p:sp>
          <p:nvSpPr>
            <p:cNvPr id="1580" name="Google Shape;1580;p55"/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1581" name="Google Shape;1581;p55"/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1582" name="Google Shape;1582;p55"/>
          <p:cNvGrpSpPr/>
          <p:nvPr/>
        </p:nvGrpSpPr>
        <p:grpSpPr>
          <a:xfrm>
            <a:off x="8016227" y="385548"/>
            <a:ext cx="1600229" cy="723488"/>
            <a:chOff x="10729875" y="529734"/>
            <a:chExt cx="3232134" cy="1460117"/>
          </a:xfrm>
        </p:grpSpPr>
        <p:sp>
          <p:nvSpPr>
            <p:cNvPr id="1583" name="Google Shape;1583;p55"/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1584" name="Google Shape;1584;p55"/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  <p:grpSp>
        <p:nvGrpSpPr>
          <p:cNvPr id="1585" name="Google Shape;1585;p55"/>
          <p:cNvGrpSpPr/>
          <p:nvPr/>
        </p:nvGrpSpPr>
        <p:grpSpPr>
          <a:xfrm>
            <a:off x="4440140" y="4629201"/>
            <a:ext cx="1600229" cy="723488"/>
            <a:chOff x="10729875" y="529734"/>
            <a:chExt cx="3232134" cy="1460117"/>
          </a:xfrm>
        </p:grpSpPr>
        <p:sp>
          <p:nvSpPr>
            <p:cNvPr id="1586" name="Google Shape;1586;p55"/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  <p:sp>
          <p:nvSpPr>
            <p:cNvPr id="1587" name="Google Shape;1587;p55"/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35;p41">
            <a:extLst>
              <a:ext uri="{FF2B5EF4-FFF2-40B4-BE49-F238E27FC236}">
                <a16:creationId xmlns:a16="http://schemas.microsoft.com/office/drawing/2014/main" id="{2768E1D5-7023-C2DD-B94C-3DDCE55170C7}"/>
              </a:ext>
            </a:extLst>
          </p:cNvPr>
          <p:cNvSpPr txBox="1">
            <a:spLocks/>
          </p:cNvSpPr>
          <p:nvPr userDrawn="1"/>
        </p:nvSpPr>
        <p:spPr>
          <a:xfrm>
            <a:off x="1051651" y="44068"/>
            <a:ext cx="7040695" cy="9523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" sz="1800" dirty="0"/>
              <a:t>Thứ ba, ngày 28 tháng 03 năm 2023</a:t>
            </a:r>
          </a:p>
          <a:p>
            <a:pPr algn="ctr">
              <a:spcAft>
                <a:spcPts val="600"/>
              </a:spcAft>
            </a:pPr>
            <a:r>
              <a:rPr lang="en" sz="1800" u="sng" dirty="0"/>
              <a:t>Toán</a:t>
            </a:r>
          </a:p>
          <a:p>
            <a:pPr algn="ctr">
              <a:spcAft>
                <a:spcPts val="600"/>
              </a:spcAft>
            </a:pPr>
            <a:r>
              <a:rPr lang="vi-VN" sz="1800" u="sng" dirty="0">
                <a:solidFill>
                  <a:srgbClr val="FF0000"/>
                </a:solidFill>
              </a:rPr>
              <a:t>Bài </a:t>
            </a:r>
            <a:r>
              <a:rPr lang="en-US" sz="1800" u="sng" dirty="0">
                <a:solidFill>
                  <a:srgbClr val="FF0000"/>
                </a:solidFill>
              </a:rPr>
              <a:t>58</a:t>
            </a:r>
            <a:r>
              <a:rPr lang="en-US" sz="1800" u="none" dirty="0">
                <a:solidFill>
                  <a:srgbClr val="FF0000"/>
                </a:solidFill>
              </a:rPr>
              <a:t>: LUYỆN TẬP CHUNG </a:t>
            </a:r>
            <a:r>
              <a:rPr lang="en-US" sz="1800" dirty="0">
                <a:solidFill>
                  <a:srgbClr val="FF0000"/>
                </a:solidFill>
              </a:rPr>
              <a:t>(TIẾT 1)</a:t>
            </a:r>
            <a:endParaRPr lang="en" sz="1800" dirty="0">
              <a:solidFill>
                <a:srgbClr val="FF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6" r:id="rId3"/>
    <p:sldLayoutId id="2147483670" r:id="rId4"/>
    <p:sldLayoutId id="2147483675" r:id="rId5"/>
    <p:sldLayoutId id="2147483699" r:id="rId6"/>
    <p:sldLayoutId id="2147483701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6.wdp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5" Type="http://schemas.microsoft.com/office/2007/relationships/hdphoto" Target="../media/hdphoto6.wdp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image" Target="../media/image1.jpeg"/><Relationship Id="rId9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9.png"/><Relationship Id="rId18" Type="http://schemas.openxmlformats.org/officeDocument/2006/relationships/image" Target="../media/image3.png"/><Relationship Id="rId3" Type="http://schemas.openxmlformats.org/officeDocument/2006/relationships/audio" Target="NULL" TargetMode="External"/><Relationship Id="rId7" Type="http://schemas.openxmlformats.org/officeDocument/2006/relationships/audio" Target="../media/media5.wma"/><Relationship Id="rId12" Type="http://schemas.openxmlformats.org/officeDocument/2006/relationships/image" Target="../media/image8.gif"/><Relationship Id="rId17" Type="http://schemas.openxmlformats.org/officeDocument/2006/relationships/image" Target="../media/image12.png"/><Relationship Id="rId2" Type="http://schemas.openxmlformats.org/officeDocument/2006/relationships/audio" Target="../media/media2.wav"/><Relationship Id="rId16" Type="http://schemas.openxmlformats.org/officeDocument/2006/relationships/image" Target="../media/image11.png"/><Relationship Id="rId20" Type="http://schemas.openxmlformats.org/officeDocument/2006/relationships/image" Target="../media/image2.gif"/><Relationship Id="rId1" Type="http://schemas.microsoft.com/office/2007/relationships/media" Target="../media/media2.wav"/><Relationship Id="rId6" Type="http://schemas.microsoft.com/office/2007/relationships/media" Target="../media/media5.wma"/><Relationship Id="rId11" Type="http://schemas.microsoft.com/office/2007/relationships/hdphoto" Target="../media/hdphoto1.wdp"/><Relationship Id="rId5" Type="http://schemas.microsoft.com/office/2007/relationships/media" Target="../media/media4.wma"/><Relationship Id="rId15" Type="http://schemas.openxmlformats.org/officeDocument/2006/relationships/image" Target="../media/image10.gif"/><Relationship Id="rId10" Type="http://schemas.openxmlformats.org/officeDocument/2006/relationships/image" Target="../media/image7.png"/><Relationship Id="rId19" Type="http://schemas.openxmlformats.org/officeDocument/2006/relationships/image" Target="../media/image13.png"/><Relationship Id="rId4" Type="http://schemas.microsoft.com/office/2007/relationships/media" Target="../media/media3.wav"/><Relationship Id="rId9" Type="http://schemas.openxmlformats.org/officeDocument/2006/relationships/image" Target="../media/image1.jpeg"/><Relationship Id="rId1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ma"/><Relationship Id="rId13" Type="http://schemas.openxmlformats.org/officeDocument/2006/relationships/image" Target="../media/image8.gif"/><Relationship Id="rId18" Type="http://schemas.openxmlformats.org/officeDocument/2006/relationships/image" Target="../media/image11.png"/><Relationship Id="rId3" Type="http://schemas.openxmlformats.org/officeDocument/2006/relationships/audio" Target="../media/media2.wav"/><Relationship Id="rId21" Type="http://schemas.openxmlformats.org/officeDocument/2006/relationships/image" Target="../media/image13.png"/><Relationship Id="rId7" Type="http://schemas.microsoft.com/office/2007/relationships/media" Target="../media/media5.wma"/><Relationship Id="rId12" Type="http://schemas.microsoft.com/office/2007/relationships/hdphoto" Target="../media/hdphoto1.wdp"/><Relationship Id="rId17" Type="http://schemas.openxmlformats.org/officeDocument/2006/relationships/image" Target="../media/image2.gif"/><Relationship Id="rId2" Type="http://schemas.microsoft.com/office/2007/relationships/media" Target="../media/media2.wav"/><Relationship Id="rId16" Type="http://schemas.openxmlformats.org/officeDocument/2006/relationships/image" Target="../media/image10.gif"/><Relationship Id="rId20" Type="http://schemas.openxmlformats.org/officeDocument/2006/relationships/image" Target="../media/image3.png"/><Relationship Id="rId1" Type="http://schemas.openxmlformats.org/officeDocument/2006/relationships/themeOverride" Target="../theme/themeOverride1.xml"/><Relationship Id="rId6" Type="http://schemas.microsoft.com/office/2007/relationships/media" Target="../media/media4.wma"/><Relationship Id="rId11" Type="http://schemas.openxmlformats.org/officeDocument/2006/relationships/image" Target="../media/image7.png"/><Relationship Id="rId5" Type="http://schemas.microsoft.com/office/2007/relationships/media" Target="../media/media3.wav"/><Relationship Id="rId15" Type="http://schemas.microsoft.com/office/2007/relationships/hdphoto" Target="../media/hdphoto2.wdp"/><Relationship Id="rId10" Type="http://schemas.openxmlformats.org/officeDocument/2006/relationships/image" Target="../media/image1.jpeg"/><Relationship Id="rId19" Type="http://schemas.openxmlformats.org/officeDocument/2006/relationships/image" Target="../media/image12.png"/><Relationship Id="rId4" Type="http://schemas.openxmlformats.org/officeDocument/2006/relationships/audio" Target="NULL" TargetMode="External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ma"/><Relationship Id="rId13" Type="http://schemas.openxmlformats.org/officeDocument/2006/relationships/image" Target="../media/image9.png"/><Relationship Id="rId18" Type="http://schemas.openxmlformats.org/officeDocument/2006/relationships/image" Target="../media/image3.png"/><Relationship Id="rId3" Type="http://schemas.openxmlformats.org/officeDocument/2006/relationships/audio" Target="../media/media2.wav"/><Relationship Id="rId21" Type="http://schemas.openxmlformats.org/officeDocument/2006/relationships/image" Target="../media/image2.gif"/><Relationship Id="rId7" Type="http://schemas.microsoft.com/office/2007/relationships/media" Target="../media/media5.wma"/><Relationship Id="rId12" Type="http://schemas.microsoft.com/office/2007/relationships/hdphoto" Target="../media/hdphoto1.wdp"/><Relationship Id="rId17" Type="http://schemas.openxmlformats.org/officeDocument/2006/relationships/image" Target="../media/image12.png"/><Relationship Id="rId2" Type="http://schemas.microsoft.com/office/2007/relationships/media" Target="../media/media2.wav"/><Relationship Id="rId16" Type="http://schemas.openxmlformats.org/officeDocument/2006/relationships/image" Target="../media/image11.png"/><Relationship Id="rId20" Type="http://schemas.openxmlformats.org/officeDocument/2006/relationships/image" Target="../media/image8.gif"/><Relationship Id="rId1" Type="http://schemas.openxmlformats.org/officeDocument/2006/relationships/themeOverride" Target="../theme/themeOverride2.xml"/><Relationship Id="rId6" Type="http://schemas.microsoft.com/office/2007/relationships/media" Target="../media/media4.wma"/><Relationship Id="rId11" Type="http://schemas.openxmlformats.org/officeDocument/2006/relationships/image" Target="../media/image7.png"/><Relationship Id="rId5" Type="http://schemas.microsoft.com/office/2007/relationships/media" Target="../media/media3.wav"/><Relationship Id="rId15" Type="http://schemas.openxmlformats.org/officeDocument/2006/relationships/image" Target="../media/image10.gif"/><Relationship Id="rId10" Type="http://schemas.openxmlformats.org/officeDocument/2006/relationships/image" Target="../media/image1.jpeg"/><Relationship Id="rId19" Type="http://schemas.openxmlformats.org/officeDocument/2006/relationships/image" Target="../media/image13.png"/><Relationship Id="rId4" Type="http://schemas.openxmlformats.org/officeDocument/2006/relationships/audio" Target="NULL" TargetMode="External"/><Relationship Id="rId9" Type="http://schemas.openxmlformats.org/officeDocument/2006/relationships/slideLayout" Target="../slideLayouts/slideLayout1.xml"/><Relationship Id="rId1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9" name="Google Shape;1925;p70">
            <a:extLst>
              <a:ext uri="{FF2B5EF4-FFF2-40B4-BE49-F238E27FC236}">
                <a16:creationId xmlns:a16="http://schemas.microsoft.com/office/drawing/2014/main" id="{58C9AD20-B1B3-612B-CF7D-69BC38A73AC4}"/>
              </a:ext>
            </a:extLst>
          </p:cNvPr>
          <p:cNvGrpSpPr/>
          <p:nvPr/>
        </p:nvGrpSpPr>
        <p:grpSpPr>
          <a:xfrm rot="-1625686">
            <a:off x="7908688" y="30570"/>
            <a:ext cx="1253434" cy="1255053"/>
            <a:chOff x="5858316" y="1224583"/>
            <a:chExt cx="1671329" cy="1765051"/>
          </a:xfrm>
        </p:grpSpPr>
        <p:sp>
          <p:nvSpPr>
            <p:cNvPr id="2040" name="Google Shape;1926;p70">
              <a:extLst>
                <a:ext uri="{FF2B5EF4-FFF2-40B4-BE49-F238E27FC236}">
                  <a16:creationId xmlns:a16="http://schemas.microsoft.com/office/drawing/2014/main" id="{6ABEDC83-320D-D0A5-1354-9D2D57EC4E64}"/>
                </a:ext>
              </a:extLst>
            </p:cNvPr>
            <p:cNvSpPr/>
            <p:nvPr/>
          </p:nvSpPr>
          <p:spPr>
            <a:xfrm rot="2192941">
              <a:off x="6585155" y="2147033"/>
              <a:ext cx="283299" cy="253415"/>
            </a:xfrm>
            <a:custGeom>
              <a:avLst/>
              <a:gdLst/>
              <a:ahLst/>
              <a:cxnLst/>
              <a:rect l="l" t="t" r="r" b="b"/>
              <a:pathLst>
                <a:path w="2114" h="1891" extrusionOk="0">
                  <a:moveTo>
                    <a:pt x="1713" y="0"/>
                  </a:moveTo>
                  <a:lnTo>
                    <a:pt x="1624" y="22"/>
                  </a:lnTo>
                  <a:lnTo>
                    <a:pt x="1557" y="45"/>
                  </a:lnTo>
                  <a:lnTo>
                    <a:pt x="1513" y="89"/>
                  </a:lnTo>
                  <a:lnTo>
                    <a:pt x="1446" y="134"/>
                  </a:lnTo>
                  <a:lnTo>
                    <a:pt x="1401" y="200"/>
                  </a:lnTo>
                  <a:lnTo>
                    <a:pt x="1379" y="289"/>
                  </a:lnTo>
                  <a:lnTo>
                    <a:pt x="1379" y="401"/>
                  </a:lnTo>
                  <a:lnTo>
                    <a:pt x="1379" y="534"/>
                  </a:lnTo>
                  <a:lnTo>
                    <a:pt x="1401" y="667"/>
                  </a:lnTo>
                  <a:lnTo>
                    <a:pt x="1468" y="823"/>
                  </a:lnTo>
                  <a:lnTo>
                    <a:pt x="1535" y="979"/>
                  </a:lnTo>
                  <a:lnTo>
                    <a:pt x="1624" y="1157"/>
                  </a:lnTo>
                  <a:lnTo>
                    <a:pt x="1668" y="1246"/>
                  </a:lnTo>
                  <a:lnTo>
                    <a:pt x="1757" y="1335"/>
                  </a:lnTo>
                  <a:lnTo>
                    <a:pt x="1846" y="1224"/>
                  </a:lnTo>
                  <a:lnTo>
                    <a:pt x="1935" y="1090"/>
                  </a:lnTo>
                  <a:lnTo>
                    <a:pt x="2024" y="934"/>
                  </a:lnTo>
                  <a:lnTo>
                    <a:pt x="2091" y="779"/>
                  </a:lnTo>
                  <a:lnTo>
                    <a:pt x="2113" y="601"/>
                  </a:lnTo>
                  <a:lnTo>
                    <a:pt x="2113" y="467"/>
                  </a:lnTo>
                  <a:lnTo>
                    <a:pt x="2091" y="312"/>
                  </a:lnTo>
                  <a:lnTo>
                    <a:pt x="2046" y="200"/>
                  </a:lnTo>
                  <a:lnTo>
                    <a:pt x="1957" y="89"/>
                  </a:lnTo>
                  <a:lnTo>
                    <a:pt x="1891" y="22"/>
                  </a:lnTo>
                  <a:lnTo>
                    <a:pt x="1802" y="0"/>
                  </a:lnTo>
                  <a:close/>
                  <a:moveTo>
                    <a:pt x="67" y="1135"/>
                  </a:moveTo>
                  <a:lnTo>
                    <a:pt x="22" y="1179"/>
                  </a:lnTo>
                  <a:lnTo>
                    <a:pt x="0" y="1224"/>
                  </a:lnTo>
                  <a:lnTo>
                    <a:pt x="0" y="1290"/>
                  </a:lnTo>
                  <a:lnTo>
                    <a:pt x="0" y="1379"/>
                  </a:lnTo>
                  <a:lnTo>
                    <a:pt x="22" y="1513"/>
                  </a:lnTo>
                  <a:lnTo>
                    <a:pt x="89" y="1646"/>
                  </a:lnTo>
                  <a:lnTo>
                    <a:pt x="178" y="1735"/>
                  </a:lnTo>
                  <a:lnTo>
                    <a:pt x="289" y="1824"/>
                  </a:lnTo>
                  <a:lnTo>
                    <a:pt x="445" y="1869"/>
                  </a:lnTo>
                  <a:lnTo>
                    <a:pt x="623" y="1891"/>
                  </a:lnTo>
                  <a:lnTo>
                    <a:pt x="801" y="1869"/>
                  </a:lnTo>
                  <a:lnTo>
                    <a:pt x="956" y="1846"/>
                  </a:lnTo>
                  <a:lnTo>
                    <a:pt x="845" y="1646"/>
                  </a:lnTo>
                  <a:lnTo>
                    <a:pt x="712" y="1490"/>
                  </a:lnTo>
                  <a:lnTo>
                    <a:pt x="556" y="1357"/>
                  </a:lnTo>
                  <a:lnTo>
                    <a:pt x="423" y="1246"/>
                  </a:lnTo>
                  <a:lnTo>
                    <a:pt x="289" y="1179"/>
                  </a:lnTo>
                  <a:lnTo>
                    <a:pt x="200" y="1135"/>
                  </a:lnTo>
                  <a:close/>
                </a:path>
              </a:pathLst>
            </a:custGeom>
            <a:solidFill>
              <a:srgbClr val="F7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1927;p70">
              <a:extLst>
                <a:ext uri="{FF2B5EF4-FFF2-40B4-BE49-F238E27FC236}">
                  <a16:creationId xmlns:a16="http://schemas.microsoft.com/office/drawing/2014/main" id="{8D521AC7-2905-727A-8743-C3ACBFFE9E04}"/>
                </a:ext>
              </a:extLst>
            </p:cNvPr>
            <p:cNvSpPr/>
            <p:nvPr/>
          </p:nvSpPr>
          <p:spPr>
            <a:xfrm rot="2192941">
              <a:off x="6555151" y="2237892"/>
              <a:ext cx="128249" cy="101446"/>
            </a:xfrm>
            <a:custGeom>
              <a:avLst/>
              <a:gdLst/>
              <a:ahLst/>
              <a:cxnLst/>
              <a:rect l="l" t="t" r="r" b="b"/>
              <a:pathLst>
                <a:path w="957" h="757" fill="none" extrusionOk="0">
                  <a:moveTo>
                    <a:pt x="0" y="245"/>
                  </a:moveTo>
                  <a:lnTo>
                    <a:pt x="0" y="245"/>
                  </a:lnTo>
                  <a:lnTo>
                    <a:pt x="22" y="379"/>
                  </a:lnTo>
                  <a:lnTo>
                    <a:pt x="89" y="512"/>
                  </a:lnTo>
                  <a:lnTo>
                    <a:pt x="89" y="512"/>
                  </a:lnTo>
                  <a:lnTo>
                    <a:pt x="178" y="601"/>
                  </a:lnTo>
                  <a:lnTo>
                    <a:pt x="289" y="690"/>
                  </a:lnTo>
                  <a:lnTo>
                    <a:pt x="445" y="735"/>
                  </a:lnTo>
                  <a:lnTo>
                    <a:pt x="623" y="757"/>
                  </a:lnTo>
                  <a:lnTo>
                    <a:pt x="623" y="757"/>
                  </a:lnTo>
                  <a:lnTo>
                    <a:pt x="801" y="735"/>
                  </a:lnTo>
                  <a:lnTo>
                    <a:pt x="956" y="712"/>
                  </a:lnTo>
                  <a:lnTo>
                    <a:pt x="956" y="712"/>
                  </a:lnTo>
                  <a:lnTo>
                    <a:pt x="845" y="512"/>
                  </a:lnTo>
                  <a:lnTo>
                    <a:pt x="712" y="356"/>
                  </a:lnTo>
                  <a:lnTo>
                    <a:pt x="556" y="223"/>
                  </a:lnTo>
                  <a:lnTo>
                    <a:pt x="423" y="112"/>
                  </a:lnTo>
                  <a:lnTo>
                    <a:pt x="423" y="112"/>
                  </a:lnTo>
                  <a:lnTo>
                    <a:pt x="289" y="45"/>
                  </a:lnTo>
                  <a:lnTo>
                    <a:pt x="200" y="1"/>
                  </a:lnTo>
                  <a:lnTo>
                    <a:pt x="134" y="1"/>
                  </a:lnTo>
                  <a:lnTo>
                    <a:pt x="67" y="1"/>
                  </a:lnTo>
                  <a:lnTo>
                    <a:pt x="67" y="1"/>
                  </a:lnTo>
                  <a:lnTo>
                    <a:pt x="22" y="45"/>
                  </a:lnTo>
                  <a:lnTo>
                    <a:pt x="0" y="90"/>
                  </a:lnTo>
                  <a:lnTo>
                    <a:pt x="0" y="156"/>
                  </a:lnTo>
                  <a:lnTo>
                    <a:pt x="0" y="2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1928;p70">
              <a:extLst>
                <a:ext uri="{FF2B5EF4-FFF2-40B4-BE49-F238E27FC236}">
                  <a16:creationId xmlns:a16="http://schemas.microsoft.com/office/drawing/2014/main" id="{D8C0DE69-CE73-3E4F-B0A3-B9C50B491A2E}"/>
                </a:ext>
              </a:extLst>
            </p:cNvPr>
            <p:cNvSpPr/>
            <p:nvPr/>
          </p:nvSpPr>
          <p:spPr>
            <a:xfrm rot="2192941">
              <a:off x="6773971" y="2209385"/>
              <a:ext cx="98498" cy="178905"/>
            </a:xfrm>
            <a:custGeom>
              <a:avLst/>
              <a:gdLst/>
              <a:ahLst/>
              <a:cxnLst/>
              <a:rect l="l" t="t" r="r" b="b"/>
              <a:pathLst>
                <a:path w="735" h="1335" fill="none" extrusionOk="0">
                  <a:moveTo>
                    <a:pt x="667" y="200"/>
                  </a:moveTo>
                  <a:lnTo>
                    <a:pt x="667" y="200"/>
                  </a:lnTo>
                  <a:lnTo>
                    <a:pt x="578" y="89"/>
                  </a:lnTo>
                  <a:lnTo>
                    <a:pt x="512" y="22"/>
                  </a:lnTo>
                  <a:lnTo>
                    <a:pt x="423" y="0"/>
                  </a:lnTo>
                  <a:lnTo>
                    <a:pt x="334" y="0"/>
                  </a:lnTo>
                  <a:lnTo>
                    <a:pt x="334" y="0"/>
                  </a:lnTo>
                  <a:lnTo>
                    <a:pt x="245" y="22"/>
                  </a:lnTo>
                  <a:lnTo>
                    <a:pt x="178" y="45"/>
                  </a:lnTo>
                  <a:lnTo>
                    <a:pt x="134" y="89"/>
                  </a:lnTo>
                  <a:lnTo>
                    <a:pt x="67" y="134"/>
                  </a:lnTo>
                  <a:lnTo>
                    <a:pt x="67" y="134"/>
                  </a:lnTo>
                  <a:lnTo>
                    <a:pt x="22" y="200"/>
                  </a:lnTo>
                  <a:lnTo>
                    <a:pt x="0" y="289"/>
                  </a:lnTo>
                  <a:lnTo>
                    <a:pt x="0" y="401"/>
                  </a:lnTo>
                  <a:lnTo>
                    <a:pt x="0" y="534"/>
                  </a:lnTo>
                  <a:lnTo>
                    <a:pt x="0" y="534"/>
                  </a:lnTo>
                  <a:lnTo>
                    <a:pt x="22" y="667"/>
                  </a:lnTo>
                  <a:lnTo>
                    <a:pt x="89" y="823"/>
                  </a:lnTo>
                  <a:lnTo>
                    <a:pt x="156" y="979"/>
                  </a:lnTo>
                  <a:lnTo>
                    <a:pt x="245" y="1157"/>
                  </a:lnTo>
                  <a:lnTo>
                    <a:pt x="245" y="1157"/>
                  </a:lnTo>
                  <a:lnTo>
                    <a:pt x="289" y="1246"/>
                  </a:lnTo>
                  <a:lnTo>
                    <a:pt x="378" y="1335"/>
                  </a:lnTo>
                  <a:lnTo>
                    <a:pt x="378" y="1335"/>
                  </a:lnTo>
                  <a:lnTo>
                    <a:pt x="467" y="1224"/>
                  </a:lnTo>
                  <a:lnTo>
                    <a:pt x="556" y="1090"/>
                  </a:lnTo>
                  <a:lnTo>
                    <a:pt x="645" y="934"/>
                  </a:lnTo>
                  <a:lnTo>
                    <a:pt x="712" y="779"/>
                  </a:lnTo>
                  <a:lnTo>
                    <a:pt x="712" y="779"/>
                  </a:lnTo>
                  <a:lnTo>
                    <a:pt x="734" y="601"/>
                  </a:lnTo>
                  <a:lnTo>
                    <a:pt x="734" y="467"/>
                  </a:lnTo>
                  <a:lnTo>
                    <a:pt x="712" y="312"/>
                  </a:lnTo>
                  <a:lnTo>
                    <a:pt x="667" y="200"/>
                  </a:lnTo>
                  <a:lnTo>
                    <a:pt x="667" y="20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1929;p70">
              <a:extLst>
                <a:ext uri="{FF2B5EF4-FFF2-40B4-BE49-F238E27FC236}">
                  <a16:creationId xmlns:a16="http://schemas.microsoft.com/office/drawing/2014/main" id="{9E1B4B70-177E-D5A4-6A8C-4CB5CB7CC513}"/>
                </a:ext>
              </a:extLst>
            </p:cNvPr>
            <p:cNvSpPr/>
            <p:nvPr/>
          </p:nvSpPr>
          <p:spPr>
            <a:xfrm rot="2192941">
              <a:off x="6591195" y="2839941"/>
              <a:ext cx="86571" cy="77592"/>
            </a:xfrm>
            <a:custGeom>
              <a:avLst/>
              <a:gdLst/>
              <a:ahLst/>
              <a:cxnLst/>
              <a:rect l="l" t="t" r="r" b="b"/>
              <a:pathLst>
                <a:path w="646" h="579" extrusionOk="0">
                  <a:moveTo>
                    <a:pt x="579" y="0"/>
                  </a:moveTo>
                  <a:lnTo>
                    <a:pt x="290" y="178"/>
                  </a:lnTo>
                  <a:lnTo>
                    <a:pt x="0" y="312"/>
                  </a:lnTo>
                  <a:lnTo>
                    <a:pt x="45" y="401"/>
                  </a:lnTo>
                  <a:lnTo>
                    <a:pt x="89" y="468"/>
                  </a:lnTo>
                  <a:lnTo>
                    <a:pt x="134" y="534"/>
                  </a:lnTo>
                  <a:lnTo>
                    <a:pt x="201" y="556"/>
                  </a:lnTo>
                  <a:lnTo>
                    <a:pt x="290" y="579"/>
                  </a:lnTo>
                  <a:lnTo>
                    <a:pt x="356" y="579"/>
                  </a:lnTo>
                  <a:lnTo>
                    <a:pt x="423" y="556"/>
                  </a:lnTo>
                  <a:lnTo>
                    <a:pt x="512" y="512"/>
                  </a:lnTo>
                  <a:lnTo>
                    <a:pt x="579" y="468"/>
                  </a:lnTo>
                  <a:lnTo>
                    <a:pt x="623" y="379"/>
                  </a:lnTo>
                  <a:lnTo>
                    <a:pt x="645" y="290"/>
                  </a:lnTo>
                  <a:lnTo>
                    <a:pt x="623" y="156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958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1930;p70">
              <a:extLst>
                <a:ext uri="{FF2B5EF4-FFF2-40B4-BE49-F238E27FC236}">
                  <a16:creationId xmlns:a16="http://schemas.microsoft.com/office/drawing/2014/main" id="{6527AD1C-B25D-FAD7-E46F-545DD501E020}"/>
                </a:ext>
              </a:extLst>
            </p:cNvPr>
            <p:cNvSpPr/>
            <p:nvPr/>
          </p:nvSpPr>
          <p:spPr>
            <a:xfrm rot="2192941">
              <a:off x="6218846" y="1507590"/>
              <a:ext cx="998651" cy="1114972"/>
            </a:xfrm>
            <a:custGeom>
              <a:avLst/>
              <a:gdLst/>
              <a:ahLst/>
              <a:cxnLst/>
              <a:rect l="l" t="t" r="r" b="b"/>
              <a:pathLst>
                <a:path w="7452" h="8320" extrusionOk="0">
                  <a:moveTo>
                    <a:pt x="4315" y="601"/>
                  </a:moveTo>
                  <a:lnTo>
                    <a:pt x="4493" y="624"/>
                  </a:lnTo>
                  <a:lnTo>
                    <a:pt x="4649" y="646"/>
                  </a:lnTo>
                  <a:lnTo>
                    <a:pt x="4805" y="690"/>
                  </a:lnTo>
                  <a:lnTo>
                    <a:pt x="4938" y="757"/>
                  </a:lnTo>
                  <a:lnTo>
                    <a:pt x="5049" y="846"/>
                  </a:lnTo>
                  <a:lnTo>
                    <a:pt x="5161" y="935"/>
                  </a:lnTo>
                  <a:lnTo>
                    <a:pt x="5250" y="1024"/>
                  </a:lnTo>
                  <a:lnTo>
                    <a:pt x="5338" y="1157"/>
                  </a:lnTo>
                  <a:lnTo>
                    <a:pt x="5383" y="1313"/>
                  </a:lnTo>
                  <a:lnTo>
                    <a:pt x="5405" y="1469"/>
                  </a:lnTo>
                  <a:lnTo>
                    <a:pt x="5383" y="1536"/>
                  </a:lnTo>
                  <a:lnTo>
                    <a:pt x="5361" y="1625"/>
                  </a:lnTo>
                  <a:lnTo>
                    <a:pt x="5294" y="1669"/>
                  </a:lnTo>
                  <a:lnTo>
                    <a:pt x="5227" y="1736"/>
                  </a:lnTo>
                  <a:lnTo>
                    <a:pt x="5138" y="1691"/>
                  </a:lnTo>
                  <a:lnTo>
                    <a:pt x="4871" y="1580"/>
                  </a:lnTo>
                  <a:lnTo>
                    <a:pt x="3893" y="1135"/>
                  </a:lnTo>
                  <a:lnTo>
                    <a:pt x="3826" y="1002"/>
                  </a:lnTo>
                  <a:lnTo>
                    <a:pt x="3804" y="891"/>
                  </a:lnTo>
                  <a:lnTo>
                    <a:pt x="3804" y="779"/>
                  </a:lnTo>
                  <a:lnTo>
                    <a:pt x="3848" y="713"/>
                  </a:lnTo>
                  <a:lnTo>
                    <a:pt x="3915" y="646"/>
                  </a:lnTo>
                  <a:lnTo>
                    <a:pt x="4004" y="624"/>
                  </a:lnTo>
                  <a:lnTo>
                    <a:pt x="4160" y="601"/>
                  </a:lnTo>
                  <a:close/>
                  <a:moveTo>
                    <a:pt x="5984" y="1647"/>
                  </a:moveTo>
                  <a:lnTo>
                    <a:pt x="6050" y="1691"/>
                  </a:lnTo>
                  <a:lnTo>
                    <a:pt x="6139" y="1803"/>
                  </a:lnTo>
                  <a:lnTo>
                    <a:pt x="6161" y="1869"/>
                  </a:lnTo>
                  <a:lnTo>
                    <a:pt x="6139" y="1958"/>
                  </a:lnTo>
                  <a:lnTo>
                    <a:pt x="6117" y="2025"/>
                  </a:lnTo>
                  <a:lnTo>
                    <a:pt x="6095" y="2069"/>
                  </a:lnTo>
                  <a:lnTo>
                    <a:pt x="6006" y="2158"/>
                  </a:lnTo>
                  <a:lnTo>
                    <a:pt x="5872" y="2203"/>
                  </a:lnTo>
                  <a:lnTo>
                    <a:pt x="5783" y="2203"/>
                  </a:lnTo>
                  <a:lnTo>
                    <a:pt x="5694" y="2158"/>
                  </a:lnTo>
                  <a:lnTo>
                    <a:pt x="5628" y="2069"/>
                  </a:lnTo>
                  <a:lnTo>
                    <a:pt x="5583" y="1958"/>
                  </a:lnTo>
                  <a:lnTo>
                    <a:pt x="5605" y="1847"/>
                  </a:lnTo>
                  <a:lnTo>
                    <a:pt x="5650" y="1758"/>
                  </a:lnTo>
                  <a:lnTo>
                    <a:pt x="5761" y="1691"/>
                  </a:lnTo>
                  <a:lnTo>
                    <a:pt x="5872" y="1647"/>
                  </a:lnTo>
                  <a:close/>
                  <a:moveTo>
                    <a:pt x="5450" y="4427"/>
                  </a:moveTo>
                  <a:lnTo>
                    <a:pt x="5539" y="4449"/>
                  </a:lnTo>
                  <a:lnTo>
                    <a:pt x="5605" y="4516"/>
                  </a:lnTo>
                  <a:lnTo>
                    <a:pt x="5694" y="4627"/>
                  </a:lnTo>
                  <a:lnTo>
                    <a:pt x="5739" y="4739"/>
                  </a:lnTo>
                  <a:lnTo>
                    <a:pt x="5761" y="4894"/>
                  </a:lnTo>
                  <a:lnTo>
                    <a:pt x="5761" y="5028"/>
                  </a:lnTo>
                  <a:lnTo>
                    <a:pt x="5739" y="5206"/>
                  </a:lnTo>
                  <a:lnTo>
                    <a:pt x="5672" y="5361"/>
                  </a:lnTo>
                  <a:lnTo>
                    <a:pt x="5583" y="5517"/>
                  </a:lnTo>
                  <a:lnTo>
                    <a:pt x="5494" y="5651"/>
                  </a:lnTo>
                  <a:lnTo>
                    <a:pt x="5405" y="5762"/>
                  </a:lnTo>
                  <a:lnTo>
                    <a:pt x="5316" y="5673"/>
                  </a:lnTo>
                  <a:lnTo>
                    <a:pt x="5272" y="5584"/>
                  </a:lnTo>
                  <a:lnTo>
                    <a:pt x="5183" y="5406"/>
                  </a:lnTo>
                  <a:lnTo>
                    <a:pt x="5116" y="5250"/>
                  </a:lnTo>
                  <a:lnTo>
                    <a:pt x="5049" y="5094"/>
                  </a:lnTo>
                  <a:lnTo>
                    <a:pt x="5027" y="4961"/>
                  </a:lnTo>
                  <a:lnTo>
                    <a:pt x="5027" y="4828"/>
                  </a:lnTo>
                  <a:lnTo>
                    <a:pt x="5027" y="4716"/>
                  </a:lnTo>
                  <a:lnTo>
                    <a:pt x="5049" y="4627"/>
                  </a:lnTo>
                  <a:lnTo>
                    <a:pt x="5094" y="4561"/>
                  </a:lnTo>
                  <a:lnTo>
                    <a:pt x="5161" y="4516"/>
                  </a:lnTo>
                  <a:lnTo>
                    <a:pt x="5205" y="4472"/>
                  </a:lnTo>
                  <a:lnTo>
                    <a:pt x="5272" y="4449"/>
                  </a:lnTo>
                  <a:lnTo>
                    <a:pt x="5361" y="4427"/>
                  </a:lnTo>
                  <a:close/>
                  <a:moveTo>
                    <a:pt x="3848" y="5562"/>
                  </a:moveTo>
                  <a:lnTo>
                    <a:pt x="3937" y="5606"/>
                  </a:lnTo>
                  <a:lnTo>
                    <a:pt x="4071" y="5673"/>
                  </a:lnTo>
                  <a:lnTo>
                    <a:pt x="4204" y="5784"/>
                  </a:lnTo>
                  <a:lnTo>
                    <a:pt x="4360" y="5917"/>
                  </a:lnTo>
                  <a:lnTo>
                    <a:pt x="4493" y="6073"/>
                  </a:lnTo>
                  <a:lnTo>
                    <a:pt x="4604" y="6273"/>
                  </a:lnTo>
                  <a:lnTo>
                    <a:pt x="4449" y="6296"/>
                  </a:lnTo>
                  <a:lnTo>
                    <a:pt x="4271" y="6318"/>
                  </a:lnTo>
                  <a:lnTo>
                    <a:pt x="4093" y="6296"/>
                  </a:lnTo>
                  <a:lnTo>
                    <a:pt x="3937" y="6251"/>
                  </a:lnTo>
                  <a:lnTo>
                    <a:pt x="3826" y="6162"/>
                  </a:lnTo>
                  <a:lnTo>
                    <a:pt x="3737" y="6073"/>
                  </a:lnTo>
                  <a:lnTo>
                    <a:pt x="3670" y="5940"/>
                  </a:lnTo>
                  <a:lnTo>
                    <a:pt x="3648" y="5806"/>
                  </a:lnTo>
                  <a:lnTo>
                    <a:pt x="3648" y="5717"/>
                  </a:lnTo>
                  <a:lnTo>
                    <a:pt x="3648" y="5651"/>
                  </a:lnTo>
                  <a:lnTo>
                    <a:pt x="3670" y="5606"/>
                  </a:lnTo>
                  <a:lnTo>
                    <a:pt x="3715" y="5562"/>
                  </a:lnTo>
                  <a:close/>
                  <a:moveTo>
                    <a:pt x="1958" y="6029"/>
                  </a:moveTo>
                  <a:lnTo>
                    <a:pt x="2158" y="6051"/>
                  </a:lnTo>
                  <a:lnTo>
                    <a:pt x="2313" y="6095"/>
                  </a:lnTo>
                  <a:lnTo>
                    <a:pt x="2425" y="6162"/>
                  </a:lnTo>
                  <a:lnTo>
                    <a:pt x="2491" y="6251"/>
                  </a:lnTo>
                  <a:lnTo>
                    <a:pt x="2536" y="6340"/>
                  </a:lnTo>
                  <a:lnTo>
                    <a:pt x="2536" y="6429"/>
                  </a:lnTo>
                  <a:lnTo>
                    <a:pt x="2514" y="6496"/>
                  </a:lnTo>
                  <a:lnTo>
                    <a:pt x="2491" y="6540"/>
                  </a:lnTo>
                  <a:lnTo>
                    <a:pt x="2447" y="6585"/>
                  </a:lnTo>
                  <a:lnTo>
                    <a:pt x="2380" y="6629"/>
                  </a:lnTo>
                  <a:lnTo>
                    <a:pt x="2269" y="6674"/>
                  </a:lnTo>
                  <a:lnTo>
                    <a:pt x="2158" y="6696"/>
                  </a:lnTo>
                  <a:lnTo>
                    <a:pt x="2047" y="6674"/>
                  </a:lnTo>
                  <a:lnTo>
                    <a:pt x="1935" y="6629"/>
                  </a:lnTo>
                  <a:lnTo>
                    <a:pt x="1824" y="6540"/>
                  </a:lnTo>
                  <a:lnTo>
                    <a:pt x="1757" y="6429"/>
                  </a:lnTo>
                  <a:lnTo>
                    <a:pt x="1713" y="6340"/>
                  </a:lnTo>
                  <a:lnTo>
                    <a:pt x="1691" y="6251"/>
                  </a:lnTo>
                  <a:lnTo>
                    <a:pt x="1668" y="6162"/>
                  </a:lnTo>
                  <a:lnTo>
                    <a:pt x="1691" y="6118"/>
                  </a:lnTo>
                  <a:lnTo>
                    <a:pt x="1713" y="6073"/>
                  </a:lnTo>
                  <a:lnTo>
                    <a:pt x="1780" y="6029"/>
                  </a:lnTo>
                  <a:close/>
                  <a:moveTo>
                    <a:pt x="3737" y="1"/>
                  </a:moveTo>
                  <a:lnTo>
                    <a:pt x="3381" y="23"/>
                  </a:lnTo>
                  <a:lnTo>
                    <a:pt x="3047" y="90"/>
                  </a:lnTo>
                  <a:lnTo>
                    <a:pt x="2692" y="179"/>
                  </a:lnTo>
                  <a:lnTo>
                    <a:pt x="2358" y="312"/>
                  </a:lnTo>
                  <a:lnTo>
                    <a:pt x="2024" y="468"/>
                  </a:lnTo>
                  <a:lnTo>
                    <a:pt x="1958" y="512"/>
                  </a:lnTo>
                  <a:lnTo>
                    <a:pt x="1891" y="535"/>
                  </a:lnTo>
                  <a:lnTo>
                    <a:pt x="1579" y="735"/>
                  </a:lnTo>
                  <a:lnTo>
                    <a:pt x="1290" y="957"/>
                  </a:lnTo>
                  <a:lnTo>
                    <a:pt x="1023" y="1202"/>
                  </a:lnTo>
                  <a:lnTo>
                    <a:pt x="801" y="1447"/>
                  </a:lnTo>
                  <a:lnTo>
                    <a:pt x="601" y="1736"/>
                  </a:lnTo>
                  <a:lnTo>
                    <a:pt x="423" y="2047"/>
                  </a:lnTo>
                  <a:lnTo>
                    <a:pt x="267" y="2381"/>
                  </a:lnTo>
                  <a:lnTo>
                    <a:pt x="156" y="2714"/>
                  </a:lnTo>
                  <a:lnTo>
                    <a:pt x="67" y="3093"/>
                  </a:lnTo>
                  <a:lnTo>
                    <a:pt x="22" y="3448"/>
                  </a:lnTo>
                  <a:lnTo>
                    <a:pt x="0" y="3804"/>
                  </a:lnTo>
                  <a:lnTo>
                    <a:pt x="22" y="4138"/>
                  </a:lnTo>
                  <a:lnTo>
                    <a:pt x="89" y="4494"/>
                  </a:lnTo>
                  <a:lnTo>
                    <a:pt x="178" y="4828"/>
                  </a:lnTo>
                  <a:lnTo>
                    <a:pt x="312" y="5161"/>
                  </a:lnTo>
                  <a:lnTo>
                    <a:pt x="467" y="5495"/>
                  </a:lnTo>
                  <a:lnTo>
                    <a:pt x="668" y="5828"/>
                  </a:lnTo>
                  <a:lnTo>
                    <a:pt x="868" y="6095"/>
                  </a:lnTo>
                  <a:lnTo>
                    <a:pt x="1112" y="6362"/>
                  </a:lnTo>
                  <a:lnTo>
                    <a:pt x="1379" y="6585"/>
                  </a:lnTo>
                  <a:lnTo>
                    <a:pt x="1668" y="6785"/>
                  </a:lnTo>
                  <a:lnTo>
                    <a:pt x="1958" y="6963"/>
                  </a:lnTo>
                  <a:lnTo>
                    <a:pt x="2291" y="7119"/>
                  </a:lnTo>
                  <a:lnTo>
                    <a:pt x="2647" y="7230"/>
                  </a:lnTo>
                  <a:lnTo>
                    <a:pt x="2736" y="7274"/>
                  </a:lnTo>
                  <a:lnTo>
                    <a:pt x="3337" y="7474"/>
                  </a:lnTo>
                  <a:lnTo>
                    <a:pt x="3848" y="7652"/>
                  </a:lnTo>
                  <a:lnTo>
                    <a:pt x="4315" y="7830"/>
                  </a:lnTo>
                  <a:lnTo>
                    <a:pt x="4671" y="7986"/>
                  </a:lnTo>
                  <a:lnTo>
                    <a:pt x="4960" y="8142"/>
                  </a:lnTo>
                  <a:lnTo>
                    <a:pt x="5183" y="8320"/>
                  </a:lnTo>
                  <a:lnTo>
                    <a:pt x="5494" y="8253"/>
                  </a:lnTo>
                  <a:lnTo>
                    <a:pt x="5806" y="8119"/>
                  </a:lnTo>
                  <a:lnTo>
                    <a:pt x="6095" y="7964"/>
                  </a:lnTo>
                  <a:lnTo>
                    <a:pt x="6384" y="7786"/>
                  </a:lnTo>
                  <a:lnTo>
                    <a:pt x="6651" y="7586"/>
                  </a:lnTo>
                  <a:lnTo>
                    <a:pt x="6895" y="7385"/>
                  </a:lnTo>
                  <a:lnTo>
                    <a:pt x="6873" y="7230"/>
                  </a:lnTo>
                  <a:lnTo>
                    <a:pt x="6851" y="7096"/>
                  </a:lnTo>
                  <a:lnTo>
                    <a:pt x="6851" y="6941"/>
                  </a:lnTo>
                  <a:lnTo>
                    <a:pt x="6873" y="6785"/>
                  </a:lnTo>
                  <a:lnTo>
                    <a:pt x="6918" y="6385"/>
                  </a:lnTo>
                  <a:lnTo>
                    <a:pt x="7007" y="5895"/>
                  </a:lnTo>
                  <a:lnTo>
                    <a:pt x="7118" y="5361"/>
                  </a:lnTo>
                  <a:lnTo>
                    <a:pt x="7274" y="4761"/>
                  </a:lnTo>
                  <a:lnTo>
                    <a:pt x="7296" y="4672"/>
                  </a:lnTo>
                  <a:lnTo>
                    <a:pt x="7385" y="4294"/>
                  </a:lnTo>
                  <a:lnTo>
                    <a:pt x="7452" y="3938"/>
                  </a:lnTo>
                  <a:lnTo>
                    <a:pt x="7452" y="3582"/>
                  </a:lnTo>
                  <a:lnTo>
                    <a:pt x="7429" y="3248"/>
                  </a:lnTo>
                  <a:lnTo>
                    <a:pt x="7385" y="2892"/>
                  </a:lnTo>
                  <a:lnTo>
                    <a:pt x="7296" y="2559"/>
                  </a:lnTo>
                  <a:lnTo>
                    <a:pt x="7162" y="2225"/>
                  </a:lnTo>
                  <a:lnTo>
                    <a:pt x="6984" y="1891"/>
                  </a:lnTo>
                  <a:lnTo>
                    <a:pt x="6807" y="1580"/>
                  </a:lnTo>
                  <a:lnTo>
                    <a:pt x="6584" y="1291"/>
                  </a:lnTo>
                  <a:lnTo>
                    <a:pt x="6339" y="1024"/>
                  </a:lnTo>
                  <a:lnTo>
                    <a:pt x="6073" y="802"/>
                  </a:lnTo>
                  <a:lnTo>
                    <a:pt x="5806" y="601"/>
                  </a:lnTo>
                  <a:lnTo>
                    <a:pt x="5494" y="423"/>
                  </a:lnTo>
                  <a:lnTo>
                    <a:pt x="5161" y="268"/>
                  </a:lnTo>
                  <a:lnTo>
                    <a:pt x="4805" y="157"/>
                  </a:lnTo>
                  <a:lnTo>
                    <a:pt x="4449" y="68"/>
                  </a:lnTo>
                  <a:lnTo>
                    <a:pt x="4093" y="23"/>
                  </a:lnTo>
                  <a:lnTo>
                    <a:pt x="373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1931;p70">
              <a:extLst>
                <a:ext uri="{FF2B5EF4-FFF2-40B4-BE49-F238E27FC236}">
                  <a16:creationId xmlns:a16="http://schemas.microsoft.com/office/drawing/2014/main" id="{C59B0A95-8C88-8E0A-4AEA-4ED8371743CB}"/>
                </a:ext>
              </a:extLst>
            </p:cNvPr>
            <p:cNvSpPr/>
            <p:nvPr/>
          </p:nvSpPr>
          <p:spPr>
            <a:xfrm rot="2192941">
              <a:off x="6558517" y="2356349"/>
              <a:ext cx="274321" cy="333956"/>
            </a:xfrm>
            <a:custGeom>
              <a:avLst/>
              <a:gdLst/>
              <a:ahLst/>
              <a:cxnLst/>
              <a:rect l="l" t="t" r="r" b="b"/>
              <a:pathLst>
                <a:path w="2047" h="2492" fill="none" extrusionOk="0">
                  <a:moveTo>
                    <a:pt x="2047" y="1825"/>
                  </a:moveTo>
                  <a:lnTo>
                    <a:pt x="801" y="1"/>
                  </a:lnTo>
                  <a:lnTo>
                    <a:pt x="801" y="1"/>
                  </a:lnTo>
                  <a:lnTo>
                    <a:pt x="557" y="223"/>
                  </a:lnTo>
                  <a:lnTo>
                    <a:pt x="290" y="401"/>
                  </a:lnTo>
                  <a:lnTo>
                    <a:pt x="290" y="401"/>
                  </a:lnTo>
                  <a:lnTo>
                    <a:pt x="134" y="46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56" y="757"/>
                  </a:lnTo>
                  <a:lnTo>
                    <a:pt x="156" y="757"/>
                  </a:lnTo>
                  <a:lnTo>
                    <a:pt x="312" y="1068"/>
                  </a:lnTo>
                  <a:lnTo>
                    <a:pt x="512" y="1513"/>
                  </a:lnTo>
                  <a:lnTo>
                    <a:pt x="512" y="1513"/>
                  </a:lnTo>
                  <a:lnTo>
                    <a:pt x="712" y="2003"/>
                  </a:lnTo>
                  <a:lnTo>
                    <a:pt x="890" y="2492"/>
                  </a:lnTo>
                  <a:lnTo>
                    <a:pt x="890" y="2492"/>
                  </a:lnTo>
                  <a:lnTo>
                    <a:pt x="1202" y="2358"/>
                  </a:lnTo>
                  <a:lnTo>
                    <a:pt x="1491" y="2203"/>
                  </a:lnTo>
                  <a:lnTo>
                    <a:pt x="1780" y="2025"/>
                  </a:lnTo>
                  <a:lnTo>
                    <a:pt x="2047" y="18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1932;p70">
              <a:extLst>
                <a:ext uri="{FF2B5EF4-FFF2-40B4-BE49-F238E27FC236}">
                  <a16:creationId xmlns:a16="http://schemas.microsoft.com/office/drawing/2014/main" id="{D1F6D2DC-615D-D18A-286C-92D549B4DA43}"/>
                </a:ext>
              </a:extLst>
            </p:cNvPr>
            <p:cNvSpPr/>
            <p:nvPr/>
          </p:nvSpPr>
          <p:spPr>
            <a:xfrm rot="2192941">
              <a:off x="6218846" y="1507590"/>
              <a:ext cx="998651" cy="1114972"/>
            </a:xfrm>
            <a:custGeom>
              <a:avLst/>
              <a:gdLst/>
              <a:ahLst/>
              <a:cxnLst/>
              <a:rect l="l" t="t" r="r" b="b"/>
              <a:pathLst>
                <a:path w="7452" h="8320" fill="none" extrusionOk="0">
                  <a:moveTo>
                    <a:pt x="6984" y="1891"/>
                  </a:moveTo>
                  <a:lnTo>
                    <a:pt x="6984" y="1891"/>
                  </a:lnTo>
                  <a:lnTo>
                    <a:pt x="6807" y="1580"/>
                  </a:lnTo>
                  <a:lnTo>
                    <a:pt x="6584" y="1291"/>
                  </a:lnTo>
                  <a:lnTo>
                    <a:pt x="6339" y="1024"/>
                  </a:lnTo>
                  <a:lnTo>
                    <a:pt x="6073" y="802"/>
                  </a:lnTo>
                  <a:lnTo>
                    <a:pt x="5806" y="601"/>
                  </a:lnTo>
                  <a:lnTo>
                    <a:pt x="5494" y="423"/>
                  </a:lnTo>
                  <a:lnTo>
                    <a:pt x="5161" y="268"/>
                  </a:lnTo>
                  <a:lnTo>
                    <a:pt x="4805" y="157"/>
                  </a:lnTo>
                  <a:lnTo>
                    <a:pt x="4805" y="157"/>
                  </a:lnTo>
                  <a:lnTo>
                    <a:pt x="4449" y="68"/>
                  </a:lnTo>
                  <a:lnTo>
                    <a:pt x="4093" y="23"/>
                  </a:lnTo>
                  <a:lnTo>
                    <a:pt x="3737" y="1"/>
                  </a:lnTo>
                  <a:lnTo>
                    <a:pt x="3381" y="23"/>
                  </a:lnTo>
                  <a:lnTo>
                    <a:pt x="3047" y="90"/>
                  </a:lnTo>
                  <a:lnTo>
                    <a:pt x="2692" y="179"/>
                  </a:lnTo>
                  <a:lnTo>
                    <a:pt x="2358" y="312"/>
                  </a:lnTo>
                  <a:lnTo>
                    <a:pt x="2024" y="468"/>
                  </a:lnTo>
                  <a:lnTo>
                    <a:pt x="2024" y="468"/>
                  </a:lnTo>
                  <a:lnTo>
                    <a:pt x="1958" y="512"/>
                  </a:lnTo>
                  <a:lnTo>
                    <a:pt x="1958" y="512"/>
                  </a:lnTo>
                  <a:lnTo>
                    <a:pt x="1891" y="535"/>
                  </a:lnTo>
                  <a:lnTo>
                    <a:pt x="1891" y="535"/>
                  </a:lnTo>
                  <a:lnTo>
                    <a:pt x="1579" y="735"/>
                  </a:lnTo>
                  <a:lnTo>
                    <a:pt x="1290" y="957"/>
                  </a:lnTo>
                  <a:lnTo>
                    <a:pt x="1023" y="1202"/>
                  </a:lnTo>
                  <a:lnTo>
                    <a:pt x="801" y="1447"/>
                  </a:lnTo>
                  <a:lnTo>
                    <a:pt x="601" y="1736"/>
                  </a:lnTo>
                  <a:lnTo>
                    <a:pt x="423" y="2047"/>
                  </a:lnTo>
                  <a:lnTo>
                    <a:pt x="267" y="2381"/>
                  </a:lnTo>
                  <a:lnTo>
                    <a:pt x="156" y="2714"/>
                  </a:lnTo>
                  <a:lnTo>
                    <a:pt x="156" y="2714"/>
                  </a:lnTo>
                  <a:lnTo>
                    <a:pt x="67" y="3093"/>
                  </a:lnTo>
                  <a:lnTo>
                    <a:pt x="22" y="3448"/>
                  </a:lnTo>
                  <a:lnTo>
                    <a:pt x="0" y="3804"/>
                  </a:lnTo>
                  <a:lnTo>
                    <a:pt x="22" y="4138"/>
                  </a:lnTo>
                  <a:lnTo>
                    <a:pt x="89" y="4494"/>
                  </a:lnTo>
                  <a:lnTo>
                    <a:pt x="178" y="4828"/>
                  </a:lnTo>
                  <a:lnTo>
                    <a:pt x="312" y="5161"/>
                  </a:lnTo>
                  <a:lnTo>
                    <a:pt x="467" y="5495"/>
                  </a:lnTo>
                  <a:lnTo>
                    <a:pt x="467" y="5495"/>
                  </a:lnTo>
                  <a:lnTo>
                    <a:pt x="668" y="5828"/>
                  </a:lnTo>
                  <a:lnTo>
                    <a:pt x="868" y="6095"/>
                  </a:lnTo>
                  <a:lnTo>
                    <a:pt x="1112" y="6362"/>
                  </a:lnTo>
                  <a:lnTo>
                    <a:pt x="1379" y="6585"/>
                  </a:lnTo>
                  <a:lnTo>
                    <a:pt x="1668" y="6785"/>
                  </a:lnTo>
                  <a:lnTo>
                    <a:pt x="1958" y="6963"/>
                  </a:lnTo>
                  <a:lnTo>
                    <a:pt x="2291" y="7119"/>
                  </a:lnTo>
                  <a:lnTo>
                    <a:pt x="2647" y="7230"/>
                  </a:lnTo>
                  <a:lnTo>
                    <a:pt x="2647" y="7230"/>
                  </a:lnTo>
                  <a:lnTo>
                    <a:pt x="2736" y="7274"/>
                  </a:lnTo>
                  <a:lnTo>
                    <a:pt x="2736" y="7274"/>
                  </a:lnTo>
                  <a:lnTo>
                    <a:pt x="3337" y="7474"/>
                  </a:lnTo>
                  <a:lnTo>
                    <a:pt x="3848" y="7652"/>
                  </a:lnTo>
                  <a:lnTo>
                    <a:pt x="4315" y="7830"/>
                  </a:lnTo>
                  <a:lnTo>
                    <a:pt x="4671" y="7986"/>
                  </a:lnTo>
                  <a:lnTo>
                    <a:pt x="4671" y="7986"/>
                  </a:lnTo>
                  <a:lnTo>
                    <a:pt x="4960" y="8142"/>
                  </a:lnTo>
                  <a:lnTo>
                    <a:pt x="5183" y="8320"/>
                  </a:lnTo>
                  <a:lnTo>
                    <a:pt x="5183" y="8320"/>
                  </a:lnTo>
                  <a:lnTo>
                    <a:pt x="5494" y="8253"/>
                  </a:lnTo>
                  <a:lnTo>
                    <a:pt x="5494" y="8253"/>
                  </a:lnTo>
                  <a:lnTo>
                    <a:pt x="5316" y="7764"/>
                  </a:lnTo>
                  <a:lnTo>
                    <a:pt x="5116" y="7274"/>
                  </a:lnTo>
                  <a:lnTo>
                    <a:pt x="5116" y="7274"/>
                  </a:lnTo>
                  <a:lnTo>
                    <a:pt x="4916" y="6829"/>
                  </a:lnTo>
                  <a:lnTo>
                    <a:pt x="4760" y="6518"/>
                  </a:lnTo>
                  <a:lnTo>
                    <a:pt x="4760" y="6518"/>
                  </a:lnTo>
                  <a:lnTo>
                    <a:pt x="4604" y="6273"/>
                  </a:lnTo>
                  <a:lnTo>
                    <a:pt x="4604" y="6273"/>
                  </a:lnTo>
                  <a:lnTo>
                    <a:pt x="4449" y="6296"/>
                  </a:lnTo>
                  <a:lnTo>
                    <a:pt x="4271" y="6318"/>
                  </a:lnTo>
                  <a:lnTo>
                    <a:pt x="4271" y="6318"/>
                  </a:lnTo>
                  <a:lnTo>
                    <a:pt x="4093" y="6296"/>
                  </a:lnTo>
                  <a:lnTo>
                    <a:pt x="3937" y="6251"/>
                  </a:lnTo>
                  <a:lnTo>
                    <a:pt x="3826" y="6162"/>
                  </a:lnTo>
                  <a:lnTo>
                    <a:pt x="3737" y="6073"/>
                  </a:lnTo>
                  <a:lnTo>
                    <a:pt x="3737" y="6073"/>
                  </a:lnTo>
                  <a:lnTo>
                    <a:pt x="3670" y="5940"/>
                  </a:lnTo>
                  <a:lnTo>
                    <a:pt x="3648" y="5806"/>
                  </a:lnTo>
                  <a:lnTo>
                    <a:pt x="3648" y="5806"/>
                  </a:lnTo>
                  <a:lnTo>
                    <a:pt x="3648" y="5717"/>
                  </a:lnTo>
                  <a:lnTo>
                    <a:pt x="3648" y="5651"/>
                  </a:lnTo>
                  <a:lnTo>
                    <a:pt x="3670" y="5606"/>
                  </a:lnTo>
                  <a:lnTo>
                    <a:pt x="3715" y="5562"/>
                  </a:lnTo>
                  <a:lnTo>
                    <a:pt x="3715" y="5562"/>
                  </a:lnTo>
                  <a:lnTo>
                    <a:pt x="3782" y="5562"/>
                  </a:lnTo>
                  <a:lnTo>
                    <a:pt x="3848" y="5562"/>
                  </a:lnTo>
                  <a:lnTo>
                    <a:pt x="3937" y="5606"/>
                  </a:lnTo>
                  <a:lnTo>
                    <a:pt x="4071" y="5673"/>
                  </a:lnTo>
                  <a:lnTo>
                    <a:pt x="4071" y="5673"/>
                  </a:lnTo>
                  <a:lnTo>
                    <a:pt x="4204" y="5784"/>
                  </a:lnTo>
                  <a:lnTo>
                    <a:pt x="4360" y="5917"/>
                  </a:lnTo>
                  <a:lnTo>
                    <a:pt x="4493" y="6073"/>
                  </a:lnTo>
                  <a:lnTo>
                    <a:pt x="4604" y="6273"/>
                  </a:lnTo>
                  <a:lnTo>
                    <a:pt x="4604" y="6273"/>
                  </a:lnTo>
                  <a:lnTo>
                    <a:pt x="4738" y="6229"/>
                  </a:lnTo>
                  <a:lnTo>
                    <a:pt x="4894" y="6162"/>
                  </a:lnTo>
                  <a:lnTo>
                    <a:pt x="4894" y="6162"/>
                  </a:lnTo>
                  <a:lnTo>
                    <a:pt x="5161" y="5984"/>
                  </a:lnTo>
                  <a:lnTo>
                    <a:pt x="5405" y="5762"/>
                  </a:lnTo>
                  <a:lnTo>
                    <a:pt x="5405" y="5762"/>
                  </a:lnTo>
                  <a:lnTo>
                    <a:pt x="5316" y="5673"/>
                  </a:lnTo>
                  <a:lnTo>
                    <a:pt x="5272" y="5584"/>
                  </a:lnTo>
                  <a:lnTo>
                    <a:pt x="5272" y="5584"/>
                  </a:lnTo>
                  <a:lnTo>
                    <a:pt x="5183" y="5406"/>
                  </a:lnTo>
                  <a:lnTo>
                    <a:pt x="5116" y="5250"/>
                  </a:lnTo>
                  <a:lnTo>
                    <a:pt x="5049" y="5094"/>
                  </a:lnTo>
                  <a:lnTo>
                    <a:pt x="5027" y="4961"/>
                  </a:lnTo>
                  <a:lnTo>
                    <a:pt x="5027" y="4961"/>
                  </a:lnTo>
                  <a:lnTo>
                    <a:pt x="5027" y="4828"/>
                  </a:lnTo>
                  <a:lnTo>
                    <a:pt x="5027" y="4716"/>
                  </a:lnTo>
                  <a:lnTo>
                    <a:pt x="5049" y="4627"/>
                  </a:lnTo>
                  <a:lnTo>
                    <a:pt x="5094" y="4561"/>
                  </a:lnTo>
                  <a:lnTo>
                    <a:pt x="5094" y="4561"/>
                  </a:lnTo>
                  <a:lnTo>
                    <a:pt x="5161" y="4516"/>
                  </a:lnTo>
                  <a:lnTo>
                    <a:pt x="5205" y="4472"/>
                  </a:lnTo>
                  <a:lnTo>
                    <a:pt x="5272" y="4449"/>
                  </a:lnTo>
                  <a:lnTo>
                    <a:pt x="5361" y="4427"/>
                  </a:lnTo>
                  <a:lnTo>
                    <a:pt x="5361" y="4427"/>
                  </a:lnTo>
                  <a:lnTo>
                    <a:pt x="5450" y="4427"/>
                  </a:lnTo>
                  <a:lnTo>
                    <a:pt x="5539" y="4449"/>
                  </a:lnTo>
                  <a:lnTo>
                    <a:pt x="5605" y="4516"/>
                  </a:lnTo>
                  <a:lnTo>
                    <a:pt x="5694" y="4627"/>
                  </a:lnTo>
                  <a:lnTo>
                    <a:pt x="5694" y="4627"/>
                  </a:lnTo>
                  <a:lnTo>
                    <a:pt x="5739" y="4739"/>
                  </a:lnTo>
                  <a:lnTo>
                    <a:pt x="5761" y="4894"/>
                  </a:lnTo>
                  <a:lnTo>
                    <a:pt x="5761" y="5028"/>
                  </a:lnTo>
                  <a:lnTo>
                    <a:pt x="5739" y="5206"/>
                  </a:lnTo>
                  <a:lnTo>
                    <a:pt x="5739" y="5206"/>
                  </a:lnTo>
                  <a:lnTo>
                    <a:pt x="5672" y="5361"/>
                  </a:lnTo>
                  <a:lnTo>
                    <a:pt x="5583" y="5517"/>
                  </a:lnTo>
                  <a:lnTo>
                    <a:pt x="5494" y="5651"/>
                  </a:lnTo>
                  <a:lnTo>
                    <a:pt x="5405" y="5762"/>
                  </a:lnTo>
                  <a:lnTo>
                    <a:pt x="6651" y="7586"/>
                  </a:lnTo>
                  <a:lnTo>
                    <a:pt x="6651" y="7586"/>
                  </a:lnTo>
                  <a:lnTo>
                    <a:pt x="6895" y="7385"/>
                  </a:lnTo>
                  <a:lnTo>
                    <a:pt x="6895" y="7385"/>
                  </a:lnTo>
                  <a:lnTo>
                    <a:pt x="6873" y="7230"/>
                  </a:lnTo>
                  <a:lnTo>
                    <a:pt x="6851" y="7096"/>
                  </a:lnTo>
                  <a:lnTo>
                    <a:pt x="6851" y="6941"/>
                  </a:lnTo>
                  <a:lnTo>
                    <a:pt x="6873" y="6785"/>
                  </a:lnTo>
                  <a:lnTo>
                    <a:pt x="6873" y="6785"/>
                  </a:lnTo>
                  <a:lnTo>
                    <a:pt x="6918" y="6385"/>
                  </a:lnTo>
                  <a:lnTo>
                    <a:pt x="7007" y="5895"/>
                  </a:lnTo>
                  <a:lnTo>
                    <a:pt x="7118" y="5361"/>
                  </a:lnTo>
                  <a:lnTo>
                    <a:pt x="7274" y="4761"/>
                  </a:lnTo>
                  <a:lnTo>
                    <a:pt x="7274" y="4761"/>
                  </a:lnTo>
                  <a:lnTo>
                    <a:pt x="7296" y="4672"/>
                  </a:lnTo>
                  <a:lnTo>
                    <a:pt x="7296" y="4672"/>
                  </a:lnTo>
                  <a:lnTo>
                    <a:pt x="7385" y="4294"/>
                  </a:lnTo>
                  <a:lnTo>
                    <a:pt x="7452" y="3938"/>
                  </a:lnTo>
                  <a:lnTo>
                    <a:pt x="7452" y="3582"/>
                  </a:lnTo>
                  <a:lnTo>
                    <a:pt x="7429" y="3248"/>
                  </a:lnTo>
                  <a:lnTo>
                    <a:pt x="7385" y="2892"/>
                  </a:lnTo>
                  <a:lnTo>
                    <a:pt x="7296" y="2559"/>
                  </a:lnTo>
                  <a:lnTo>
                    <a:pt x="7162" y="2225"/>
                  </a:lnTo>
                  <a:lnTo>
                    <a:pt x="6984" y="18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1933;p70">
              <a:extLst>
                <a:ext uri="{FF2B5EF4-FFF2-40B4-BE49-F238E27FC236}">
                  <a16:creationId xmlns:a16="http://schemas.microsoft.com/office/drawing/2014/main" id="{9B21F685-E492-902E-9E57-20DACB98DEF9}"/>
                </a:ext>
              </a:extLst>
            </p:cNvPr>
            <p:cNvSpPr/>
            <p:nvPr/>
          </p:nvSpPr>
          <p:spPr>
            <a:xfrm rot="2192941">
              <a:off x="6944075" y="1737077"/>
              <a:ext cx="214820" cy="152103"/>
            </a:xfrm>
            <a:custGeom>
              <a:avLst/>
              <a:gdLst/>
              <a:ahLst/>
              <a:cxnLst/>
              <a:rect l="l" t="t" r="r" b="b"/>
              <a:pathLst>
                <a:path w="1603" h="1135" fill="none" extrusionOk="0">
                  <a:moveTo>
                    <a:pt x="1424" y="1135"/>
                  </a:moveTo>
                  <a:lnTo>
                    <a:pt x="1424" y="1135"/>
                  </a:lnTo>
                  <a:lnTo>
                    <a:pt x="1335" y="1090"/>
                  </a:lnTo>
                  <a:lnTo>
                    <a:pt x="1068" y="979"/>
                  </a:lnTo>
                  <a:lnTo>
                    <a:pt x="90" y="534"/>
                  </a:lnTo>
                  <a:lnTo>
                    <a:pt x="90" y="534"/>
                  </a:lnTo>
                  <a:lnTo>
                    <a:pt x="23" y="401"/>
                  </a:lnTo>
                  <a:lnTo>
                    <a:pt x="1" y="290"/>
                  </a:lnTo>
                  <a:lnTo>
                    <a:pt x="1" y="178"/>
                  </a:lnTo>
                  <a:lnTo>
                    <a:pt x="45" y="112"/>
                  </a:lnTo>
                  <a:lnTo>
                    <a:pt x="112" y="45"/>
                  </a:lnTo>
                  <a:lnTo>
                    <a:pt x="201" y="23"/>
                  </a:lnTo>
                  <a:lnTo>
                    <a:pt x="357" y="0"/>
                  </a:lnTo>
                  <a:lnTo>
                    <a:pt x="512" y="0"/>
                  </a:lnTo>
                  <a:lnTo>
                    <a:pt x="512" y="0"/>
                  </a:lnTo>
                  <a:lnTo>
                    <a:pt x="690" y="23"/>
                  </a:lnTo>
                  <a:lnTo>
                    <a:pt x="846" y="45"/>
                  </a:lnTo>
                  <a:lnTo>
                    <a:pt x="1002" y="89"/>
                  </a:lnTo>
                  <a:lnTo>
                    <a:pt x="1135" y="156"/>
                  </a:lnTo>
                  <a:lnTo>
                    <a:pt x="1246" y="245"/>
                  </a:lnTo>
                  <a:lnTo>
                    <a:pt x="1358" y="334"/>
                  </a:lnTo>
                  <a:lnTo>
                    <a:pt x="1447" y="423"/>
                  </a:lnTo>
                  <a:lnTo>
                    <a:pt x="1535" y="556"/>
                  </a:lnTo>
                  <a:lnTo>
                    <a:pt x="1535" y="556"/>
                  </a:lnTo>
                  <a:lnTo>
                    <a:pt x="1580" y="712"/>
                  </a:lnTo>
                  <a:lnTo>
                    <a:pt x="1602" y="868"/>
                  </a:lnTo>
                  <a:lnTo>
                    <a:pt x="1602" y="868"/>
                  </a:lnTo>
                  <a:lnTo>
                    <a:pt x="1580" y="935"/>
                  </a:lnTo>
                  <a:lnTo>
                    <a:pt x="1558" y="1024"/>
                  </a:lnTo>
                  <a:lnTo>
                    <a:pt x="1491" y="1068"/>
                  </a:lnTo>
                  <a:lnTo>
                    <a:pt x="1424" y="11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1934;p70">
              <a:extLst>
                <a:ext uri="{FF2B5EF4-FFF2-40B4-BE49-F238E27FC236}">
                  <a16:creationId xmlns:a16="http://schemas.microsoft.com/office/drawing/2014/main" id="{A7799C41-DAEF-D766-13E6-E96F15404691}"/>
                </a:ext>
              </a:extLst>
            </p:cNvPr>
            <p:cNvSpPr/>
            <p:nvPr/>
          </p:nvSpPr>
          <p:spPr>
            <a:xfrm rot="2192941">
              <a:off x="7088866" y="1958388"/>
              <a:ext cx="77592" cy="74644"/>
            </a:xfrm>
            <a:custGeom>
              <a:avLst/>
              <a:gdLst/>
              <a:ahLst/>
              <a:cxnLst/>
              <a:rect l="l" t="t" r="r" b="b"/>
              <a:pathLst>
                <a:path w="579" h="557" fill="none" extrusionOk="0">
                  <a:moveTo>
                    <a:pt x="45" y="423"/>
                  </a:moveTo>
                  <a:lnTo>
                    <a:pt x="45" y="423"/>
                  </a:lnTo>
                  <a:lnTo>
                    <a:pt x="0" y="312"/>
                  </a:lnTo>
                  <a:lnTo>
                    <a:pt x="22" y="201"/>
                  </a:lnTo>
                  <a:lnTo>
                    <a:pt x="67" y="112"/>
                  </a:lnTo>
                  <a:lnTo>
                    <a:pt x="178" y="45"/>
                  </a:lnTo>
                  <a:lnTo>
                    <a:pt x="178" y="45"/>
                  </a:lnTo>
                  <a:lnTo>
                    <a:pt x="289" y="1"/>
                  </a:lnTo>
                  <a:lnTo>
                    <a:pt x="401" y="1"/>
                  </a:lnTo>
                  <a:lnTo>
                    <a:pt x="467" y="45"/>
                  </a:lnTo>
                  <a:lnTo>
                    <a:pt x="556" y="157"/>
                  </a:lnTo>
                  <a:lnTo>
                    <a:pt x="556" y="157"/>
                  </a:lnTo>
                  <a:lnTo>
                    <a:pt x="578" y="223"/>
                  </a:lnTo>
                  <a:lnTo>
                    <a:pt x="556" y="312"/>
                  </a:lnTo>
                  <a:lnTo>
                    <a:pt x="556" y="312"/>
                  </a:lnTo>
                  <a:lnTo>
                    <a:pt x="534" y="379"/>
                  </a:lnTo>
                  <a:lnTo>
                    <a:pt x="512" y="423"/>
                  </a:lnTo>
                  <a:lnTo>
                    <a:pt x="423" y="512"/>
                  </a:lnTo>
                  <a:lnTo>
                    <a:pt x="423" y="512"/>
                  </a:lnTo>
                  <a:lnTo>
                    <a:pt x="289" y="557"/>
                  </a:lnTo>
                  <a:lnTo>
                    <a:pt x="200" y="557"/>
                  </a:lnTo>
                  <a:lnTo>
                    <a:pt x="111" y="512"/>
                  </a:lnTo>
                  <a:lnTo>
                    <a:pt x="45" y="4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1935;p70">
              <a:extLst>
                <a:ext uri="{FF2B5EF4-FFF2-40B4-BE49-F238E27FC236}">
                  <a16:creationId xmlns:a16="http://schemas.microsoft.com/office/drawing/2014/main" id="{8E4AA3C2-5643-22E6-BFBF-3FA90E6A1D35}"/>
                </a:ext>
              </a:extLst>
            </p:cNvPr>
            <p:cNvSpPr/>
            <p:nvPr/>
          </p:nvSpPr>
          <p:spPr>
            <a:xfrm rot="2192941">
              <a:off x="6309444" y="2127775"/>
              <a:ext cx="116322" cy="89519"/>
            </a:xfrm>
            <a:custGeom>
              <a:avLst/>
              <a:gdLst/>
              <a:ahLst/>
              <a:cxnLst/>
              <a:rect l="l" t="t" r="r" b="b"/>
              <a:pathLst>
                <a:path w="868" h="668" fill="none" extrusionOk="0">
                  <a:moveTo>
                    <a:pt x="712" y="601"/>
                  </a:moveTo>
                  <a:lnTo>
                    <a:pt x="712" y="601"/>
                  </a:lnTo>
                  <a:lnTo>
                    <a:pt x="601" y="646"/>
                  </a:lnTo>
                  <a:lnTo>
                    <a:pt x="490" y="668"/>
                  </a:lnTo>
                  <a:lnTo>
                    <a:pt x="379" y="646"/>
                  </a:lnTo>
                  <a:lnTo>
                    <a:pt x="267" y="601"/>
                  </a:lnTo>
                  <a:lnTo>
                    <a:pt x="267" y="601"/>
                  </a:lnTo>
                  <a:lnTo>
                    <a:pt x="156" y="512"/>
                  </a:lnTo>
                  <a:lnTo>
                    <a:pt x="89" y="401"/>
                  </a:lnTo>
                  <a:lnTo>
                    <a:pt x="89" y="401"/>
                  </a:lnTo>
                  <a:lnTo>
                    <a:pt x="45" y="312"/>
                  </a:lnTo>
                  <a:lnTo>
                    <a:pt x="23" y="223"/>
                  </a:lnTo>
                  <a:lnTo>
                    <a:pt x="0" y="134"/>
                  </a:lnTo>
                  <a:lnTo>
                    <a:pt x="23" y="90"/>
                  </a:lnTo>
                  <a:lnTo>
                    <a:pt x="45" y="45"/>
                  </a:lnTo>
                  <a:lnTo>
                    <a:pt x="112" y="1"/>
                  </a:lnTo>
                  <a:lnTo>
                    <a:pt x="178" y="1"/>
                  </a:lnTo>
                  <a:lnTo>
                    <a:pt x="290" y="1"/>
                  </a:lnTo>
                  <a:lnTo>
                    <a:pt x="290" y="1"/>
                  </a:lnTo>
                  <a:lnTo>
                    <a:pt x="490" y="23"/>
                  </a:lnTo>
                  <a:lnTo>
                    <a:pt x="645" y="67"/>
                  </a:lnTo>
                  <a:lnTo>
                    <a:pt x="757" y="134"/>
                  </a:lnTo>
                  <a:lnTo>
                    <a:pt x="823" y="223"/>
                  </a:lnTo>
                  <a:lnTo>
                    <a:pt x="823" y="223"/>
                  </a:lnTo>
                  <a:lnTo>
                    <a:pt x="868" y="312"/>
                  </a:lnTo>
                  <a:lnTo>
                    <a:pt x="868" y="401"/>
                  </a:lnTo>
                  <a:lnTo>
                    <a:pt x="868" y="401"/>
                  </a:lnTo>
                  <a:lnTo>
                    <a:pt x="846" y="468"/>
                  </a:lnTo>
                  <a:lnTo>
                    <a:pt x="823" y="512"/>
                  </a:lnTo>
                  <a:lnTo>
                    <a:pt x="779" y="557"/>
                  </a:lnTo>
                  <a:lnTo>
                    <a:pt x="712" y="601"/>
                  </a:lnTo>
                  <a:lnTo>
                    <a:pt x="712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1936;p70">
              <a:extLst>
                <a:ext uri="{FF2B5EF4-FFF2-40B4-BE49-F238E27FC236}">
                  <a16:creationId xmlns:a16="http://schemas.microsoft.com/office/drawing/2014/main" id="{2891CC50-64E3-E8D9-377A-B7884429DC17}"/>
                </a:ext>
              </a:extLst>
            </p:cNvPr>
            <p:cNvSpPr/>
            <p:nvPr/>
          </p:nvSpPr>
          <p:spPr>
            <a:xfrm rot="2192941">
              <a:off x="6495592" y="2596528"/>
              <a:ext cx="328059" cy="301257"/>
            </a:xfrm>
            <a:custGeom>
              <a:avLst/>
              <a:gdLst/>
              <a:ahLst/>
              <a:cxnLst/>
              <a:rect l="l" t="t" r="r" b="b"/>
              <a:pathLst>
                <a:path w="2448" h="2248" extrusionOk="0">
                  <a:moveTo>
                    <a:pt x="1713" y="0"/>
                  </a:moveTo>
                  <a:lnTo>
                    <a:pt x="1469" y="201"/>
                  </a:lnTo>
                  <a:lnTo>
                    <a:pt x="1202" y="401"/>
                  </a:lnTo>
                  <a:lnTo>
                    <a:pt x="913" y="579"/>
                  </a:lnTo>
                  <a:lnTo>
                    <a:pt x="624" y="734"/>
                  </a:lnTo>
                  <a:lnTo>
                    <a:pt x="312" y="868"/>
                  </a:lnTo>
                  <a:lnTo>
                    <a:pt x="1" y="935"/>
                  </a:lnTo>
                  <a:lnTo>
                    <a:pt x="1" y="1090"/>
                  </a:lnTo>
                  <a:lnTo>
                    <a:pt x="45" y="1202"/>
                  </a:lnTo>
                  <a:lnTo>
                    <a:pt x="112" y="1313"/>
                  </a:lnTo>
                  <a:lnTo>
                    <a:pt x="223" y="1402"/>
                  </a:lnTo>
                  <a:lnTo>
                    <a:pt x="245" y="1557"/>
                  </a:lnTo>
                  <a:lnTo>
                    <a:pt x="290" y="1691"/>
                  </a:lnTo>
                  <a:lnTo>
                    <a:pt x="379" y="1802"/>
                  </a:lnTo>
                  <a:lnTo>
                    <a:pt x="490" y="1891"/>
                  </a:lnTo>
                  <a:lnTo>
                    <a:pt x="512" y="2025"/>
                  </a:lnTo>
                  <a:lnTo>
                    <a:pt x="557" y="2114"/>
                  </a:lnTo>
                  <a:lnTo>
                    <a:pt x="646" y="2203"/>
                  </a:lnTo>
                  <a:lnTo>
                    <a:pt x="735" y="2247"/>
                  </a:lnTo>
                  <a:lnTo>
                    <a:pt x="1046" y="2158"/>
                  </a:lnTo>
                  <a:lnTo>
                    <a:pt x="1335" y="2047"/>
                  </a:lnTo>
                  <a:lnTo>
                    <a:pt x="1625" y="1913"/>
                  </a:lnTo>
                  <a:lnTo>
                    <a:pt x="1914" y="1735"/>
                  </a:lnTo>
                  <a:lnTo>
                    <a:pt x="2181" y="1535"/>
                  </a:lnTo>
                  <a:lnTo>
                    <a:pt x="2425" y="1313"/>
                  </a:lnTo>
                  <a:lnTo>
                    <a:pt x="2447" y="1179"/>
                  </a:lnTo>
                  <a:lnTo>
                    <a:pt x="2425" y="1068"/>
                  </a:lnTo>
                  <a:lnTo>
                    <a:pt x="2359" y="979"/>
                  </a:lnTo>
                  <a:lnTo>
                    <a:pt x="2247" y="935"/>
                  </a:lnTo>
                  <a:lnTo>
                    <a:pt x="2247" y="779"/>
                  </a:lnTo>
                  <a:lnTo>
                    <a:pt x="2203" y="646"/>
                  </a:lnTo>
                  <a:lnTo>
                    <a:pt x="2114" y="534"/>
                  </a:lnTo>
                  <a:lnTo>
                    <a:pt x="2003" y="445"/>
                  </a:lnTo>
                  <a:lnTo>
                    <a:pt x="1980" y="290"/>
                  </a:lnTo>
                  <a:lnTo>
                    <a:pt x="1914" y="178"/>
                  </a:lnTo>
                  <a:lnTo>
                    <a:pt x="1825" y="89"/>
                  </a:lnTo>
                  <a:lnTo>
                    <a:pt x="1713" y="0"/>
                  </a:lnTo>
                  <a:close/>
                </a:path>
              </a:pathLst>
            </a:custGeom>
            <a:solidFill>
              <a:srgbClr val="DB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1937;p70">
              <a:extLst>
                <a:ext uri="{FF2B5EF4-FFF2-40B4-BE49-F238E27FC236}">
                  <a16:creationId xmlns:a16="http://schemas.microsoft.com/office/drawing/2014/main" id="{C033C5EA-691D-B956-EBB8-6E8A6507B4B5}"/>
                </a:ext>
              </a:extLst>
            </p:cNvPr>
            <p:cNvSpPr/>
            <p:nvPr/>
          </p:nvSpPr>
          <p:spPr>
            <a:xfrm rot="2192941">
              <a:off x="6495592" y="2596528"/>
              <a:ext cx="328059" cy="301257"/>
            </a:xfrm>
            <a:custGeom>
              <a:avLst/>
              <a:gdLst/>
              <a:ahLst/>
              <a:cxnLst/>
              <a:rect l="l" t="t" r="r" b="b"/>
              <a:pathLst>
                <a:path w="2448" h="2248" fill="none" extrusionOk="0">
                  <a:moveTo>
                    <a:pt x="1713" y="0"/>
                  </a:moveTo>
                  <a:lnTo>
                    <a:pt x="1713" y="0"/>
                  </a:lnTo>
                  <a:lnTo>
                    <a:pt x="1469" y="201"/>
                  </a:lnTo>
                  <a:lnTo>
                    <a:pt x="1469" y="201"/>
                  </a:lnTo>
                  <a:lnTo>
                    <a:pt x="1202" y="401"/>
                  </a:lnTo>
                  <a:lnTo>
                    <a:pt x="913" y="579"/>
                  </a:lnTo>
                  <a:lnTo>
                    <a:pt x="624" y="734"/>
                  </a:lnTo>
                  <a:lnTo>
                    <a:pt x="312" y="868"/>
                  </a:lnTo>
                  <a:lnTo>
                    <a:pt x="312" y="868"/>
                  </a:lnTo>
                  <a:lnTo>
                    <a:pt x="1" y="935"/>
                  </a:lnTo>
                  <a:lnTo>
                    <a:pt x="1" y="935"/>
                  </a:lnTo>
                  <a:lnTo>
                    <a:pt x="1" y="1090"/>
                  </a:lnTo>
                  <a:lnTo>
                    <a:pt x="45" y="1202"/>
                  </a:lnTo>
                  <a:lnTo>
                    <a:pt x="112" y="1313"/>
                  </a:lnTo>
                  <a:lnTo>
                    <a:pt x="223" y="1402"/>
                  </a:lnTo>
                  <a:lnTo>
                    <a:pt x="223" y="1402"/>
                  </a:lnTo>
                  <a:lnTo>
                    <a:pt x="646" y="1246"/>
                  </a:lnTo>
                  <a:lnTo>
                    <a:pt x="646" y="1246"/>
                  </a:lnTo>
                  <a:lnTo>
                    <a:pt x="223" y="1402"/>
                  </a:lnTo>
                  <a:lnTo>
                    <a:pt x="223" y="1402"/>
                  </a:lnTo>
                  <a:lnTo>
                    <a:pt x="245" y="1557"/>
                  </a:lnTo>
                  <a:lnTo>
                    <a:pt x="290" y="1691"/>
                  </a:lnTo>
                  <a:lnTo>
                    <a:pt x="379" y="1802"/>
                  </a:lnTo>
                  <a:lnTo>
                    <a:pt x="490" y="1891"/>
                  </a:lnTo>
                  <a:lnTo>
                    <a:pt x="490" y="1891"/>
                  </a:lnTo>
                  <a:lnTo>
                    <a:pt x="824" y="1758"/>
                  </a:lnTo>
                  <a:lnTo>
                    <a:pt x="1224" y="1557"/>
                  </a:lnTo>
                  <a:lnTo>
                    <a:pt x="1224" y="1557"/>
                  </a:lnTo>
                  <a:lnTo>
                    <a:pt x="824" y="1758"/>
                  </a:lnTo>
                  <a:lnTo>
                    <a:pt x="490" y="1891"/>
                  </a:lnTo>
                  <a:lnTo>
                    <a:pt x="490" y="1891"/>
                  </a:lnTo>
                  <a:lnTo>
                    <a:pt x="512" y="2025"/>
                  </a:lnTo>
                  <a:lnTo>
                    <a:pt x="557" y="2114"/>
                  </a:lnTo>
                  <a:lnTo>
                    <a:pt x="646" y="2203"/>
                  </a:lnTo>
                  <a:lnTo>
                    <a:pt x="735" y="2247"/>
                  </a:lnTo>
                  <a:lnTo>
                    <a:pt x="735" y="2247"/>
                  </a:lnTo>
                  <a:lnTo>
                    <a:pt x="1046" y="2158"/>
                  </a:lnTo>
                  <a:lnTo>
                    <a:pt x="1335" y="2047"/>
                  </a:lnTo>
                  <a:lnTo>
                    <a:pt x="1335" y="2047"/>
                  </a:lnTo>
                  <a:lnTo>
                    <a:pt x="1625" y="1913"/>
                  </a:lnTo>
                  <a:lnTo>
                    <a:pt x="1914" y="1735"/>
                  </a:lnTo>
                  <a:lnTo>
                    <a:pt x="1914" y="1735"/>
                  </a:lnTo>
                  <a:lnTo>
                    <a:pt x="2181" y="1535"/>
                  </a:lnTo>
                  <a:lnTo>
                    <a:pt x="2425" y="1313"/>
                  </a:lnTo>
                  <a:lnTo>
                    <a:pt x="2425" y="1313"/>
                  </a:lnTo>
                  <a:lnTo>
                    <a:pt x="2447" y="1179"/>
                  </a:lnTo>
                  <a:lnTo>
                    <a:pt x="2425" y="1068"/>
                  </a:lnTo>
                  <a:lnTo>
                    <a:pt x="2359" y="979"/>
                  </a:lnTo>
                  <a:lnTo>
                    <a:pt x="2247" y="935"/>
                  </a:lnTo>
                  <a:lnTo>
                    <a:pt x="2247" y="935"/>
                  </a:lnTo>
                  <a:lnTo>
                    <a:pt x="1980" y="1090"/>
                  </a:lnTo>
                  <a:lnTo>
                    <a:pt x="1980" y="1090"/>
                  </a:lnTo>
                  <a:lnTo>
                    <a:pt x="2247" y="935"/>
                  </a:lnTo>
                  <a:lnTo>
                    <a:pt x="2247" y="935"/>
                  </a:lnTo>
                  <a:lnTo>
                    <a:pt x="2247" y="779"/>
                  </a:lnTo>
                  <a:lnTo>
                    <a:pt x="2203" y="646"/>
                  </a:lnTo>
                  <a:lnTo>
                    <a:pt x="2114" y="534"/>
                  </a:lnTo>
                  <a:lnTo>
                    <a:pt x="2003" y="445"/>
                  </a:lnTo>
                  <a:lnTo>
                    <a:pt x="2003" y="445"/>
                  </a:lnTo>
                  <a:lnTo>
                    <a:pt x="1558" y="734"/>
                  </a:lnTo>
                  <a:lnTo>
                    <a:pt x="1157" y="979"/>
                  </a:lnTo>
                  <a:lnTo>
                    <a:pt x="1157" y="979"/>
                  </a:lnTo>
                  <a:lnTo>
                    <a:pt x="1558" y="734"/>
                  </a:lnTo>
                  <a:lnTo>
                    <a:pt x="2003" y="445"/>
                  </a:lnTo>
                  <a:lnTo>
                    <a:pt x="2003" y="445"/>
                  </a:lnTo>
                  <a:lnTo>
                    <a:pt x="1980" y="290"/>
                  </a:lnTo>
                  <a:lnTo>
                    <a:pt x="1914" y="178"/>
                  </a:lnTo>
                  <a:lnTo>
                    <a:pt x="1825" y="89"/>
                  </a:lnTo>
                  <a:lnTo>
                    <a:pt x="171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1938;p70">
              <a:extLst>
                <a:ext uri="{FF2B5EF4-FFF2-40B4-BE49-F238E27FC236}">
                  <a16:creationId xmlns:a16="http://schemas.microsoft.com/office/drawing/2014/main" id="{F0C226FE-9483-B87D-E567-E66791D36555}"/>
                </a:ext>
              </a:extLst>
            </p:cNvPr>
            <p:cNvSpPr/>
            <p:nvPr/>
          </p:nvSpPr>
          <p:spPr>
            <a:xfrm rot="2192941">
              <a:off x="6680511" y="2797011"/>
              <a:ext cx="15009" cy="9113"/>
            </a:xfrm>
            <a:custGeom>
              <a:avLst/>
              <a:gdLst/>
              <a:ahLst/>
              <a:cxnLst/>
              <a:rect l="l" t="t" r="r" b="b"/>
              <a:pathLst>
                <a:path w="112" h="68" fill="none" extrusionOk="0">
                  <a:moveTo>
                    <a:pt x="0" y="67"/>
                  </a:moveTo>
                  <a:lnTo>
                    <a:pt x="0" y="67"/>
                  </a:lnTo>
                  <a:lnTo>
                    <a:pt x="111" y="1"/>
                  </a:lnTo>
                  <a:lnTo>
                    <a:pt x="111" y="1"/>
                  </a:lnTo>
                  <a:lnTo>
                    <a:pt x="0" y="67"/>
                  </a:lnTo>
                  <a:lnTo>
                    <a:pt x="0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1939;p70">
              <a:extLst>
                <a:ext uri="{FF2B5EF4-FFF2-40B4-BE49-F238E27FC236}">
                  <a16:creationId xmlns:a16="http://schemas.microsoft.com/office/drawing/2014/main" id="{D2C0C26C-B69C-5982-79BF-FEDC10462CEB}"/>
                </a:ext>
              </a:extLst>
            </p:cNvPr>
            <p:cNvSpPr/>
            <p:nvPr/>
          </p:nvSpPr>
          <p:spPr>
            <a:xfrm rot="2192941">
              <a:off x="6478216" y="1616694"/>
              <a:ext cx="602246" cy="816798"/>
            </a:xfrm>
            <a:custGeom>
              <a:avLst/>
              <a:gdLst/>
              <a:ahLst/>
              <a:cxnLst/>
              <a:rect l="l" t="t" r="r" b="b"/>
              <a:pathLst>
                <a:path w="4494" h="6095" extrusionOk="0">
                  <a:moveTo>
                    <a:pt x="2492" y="0"/>
                  </a:moveTo>
                  <a:lnTo>
                    <a:pt x="2336" y="23"/>
                  </a:lnTo>
                  <a:lnTo>
                    <a:pt x="2247" y="45"/>
                  </a:lnTo>
                  <a:lnTo>
                    <a:pt x="2180" y="112"/>
                  </a:lnTo>
                  <a:lnTo>
                    <a:pt x="2136" y="178"/>
                  </a:lnTo>
                  <a:lnTo>
                    <a:pt x="2136" y="290"/>
                  </a:lnTo>
                  <a:lnTo>
                    <a:pt x="2158" y="401"/>
                  </a:lnTo>
                  <a:lnTo>
                    <a:pt x="2225" y="534"/>
                  </a:lnTo>
                  <a:lnTo>
                    <a:pt x="3203" y="979"/>
                  </a:lnTo>
                  <a:lnTo>
                    <a:pt x="3470" y="1090"/>
                  </a:lnTo>
                  <a:lnTo>
                    <a:pt x="3559" y="1135"/>
                  </a:lnTo>
                  <a:lnTo>
                    <a:pt x="3626" y="1068"/>
                  </a:lnTo>
                  <a:lnTo>
                    <a:pt x="3693" y="1024"/>
                  </a:lnTo>
                  <a:lnTo>
                    <a:pt x="3715" y="935"/>
                  </a:lnTo>
                  <a:lnTo>
                    <a:pt x="3737" y="868"/>
                  </a:lnTo>
                  <a:lnTo>
                    <a:pt x="3715" y="712"/>
                  </a:lnTo>
                  <a:lnTo>
                    <a:pt x="3670" y="556"/>
                  </a:lnTo>
                  <a:lnTo>
                    <a:pt x="3582" y="423"/>
                  </a:lnTo>
                  <a:lnTo>
                    <a:pt x="3493" y="334"/>
                  </a:lnTo>
                  <a:lnTo>
                    <a:pt x="3381" y="245"/>
                  </a:lnTo>
                  <a:lnTo>
                    <a:pt x="3270" y="156"/>
                  </a:lnTo>
                  <a:lnTo>
                    <a:pt x="3137" y="89"/>
                  </a:lnTo>
                  <a:lnTo>
                    <a:pt x="2981" y="45"/>
                  </a:lnTo>
                  <a:lnTo>
                    <a:pt x="2825" y="23"/>
                  </a:lnTo>
                  <a:lnTo>
                    <a:pt x="2647" y="0"/>
                  </a:lnTo>
                  <a:close/>
                  <a:moveTo>
                    <a:pt x="4204" y="1046"/>
                  </a:moveTo>
                  <a:lnTo>
                    <a:pt x="4093" y="1090"/>
                  </a:lnTo>
                  <a:lnTo>
                    <a:pt x="3982" y="1157"/>
                  </a:lnTo>
                  <a:lnTo>
                    <a:pt x="3937" y="1246"/>
                  </a:lnTo>
                  <a:lnTo>
                    <a:pt x="3915" y="1357"/>
                  </a:lnTo>
                  <a:lnTo>
                    <a:pt x="3960" y="1468"/>
                  </a:lnTo>
                  <a:lnTo>
                    <a:pt x="4026" y="1557"/>
                  </a:lnTo>
                  <a:lnTo>
                    <a:pt x="4115" y="1602"/>
                  </a:lnTo>
                  <a:lnTo>
                    <a:pt x="4204" y="1602"/>
                  </a:lnTo>
                  <a:lnTo>
                    <a:pt x="4338" y="1557"/>
                  </a:lnTo>
                  <a:lnTo>
                    <a:pt x="4427" y="1468"/>
                  </a:lnTo>
                  <a:lnTo>
                    <a:pt x="4449" y="1424"/>
                  </a:lnTo>
                  <a:lnTo>
                    <a:pt x="4471" y="1357"/>
                  </a:lnTo>
                  <a:lnTo>
                    <a:pt x="4493" y="1268"/>
                  </a:lnTo>
                  <a:lnTo>
                    <a:pt x="4471" y="1202"/>
                  </a:lnTo>
                  <a:lnTo>
                    <a:pt x="4382" y="1090"/>
                  </a:lnTo>
                  <a:lnTo>
                    <a:pt x="4316" y="1046"/>
                  </a:lnTo>
                  <a:close/>
                  <a:moveTo>
                    <a:pt x="112" y="5428"/>
                  </a:moveTo>
                  <a:lnTo>
                    <a:pt x="45" y="5472"/>
                  </a:lnTo>
                  <a:lnTo>
                    <a:pt x="23" y="5517"/>
                  </a:lnTo>
                  <a:lnTo>
                    <a:pt x="0" y="5561"/>
                  </a:lnTo>
                  <a:lnTo>
                    <a:pt x="23" y="5650"/>
                  </a:lnTo>
                  <a:lnTo>
                    <a:pt x="45" y="5739"/>
                  </a:lnTo>
                  <a:lnTo>
                    <a:pt x="89" y="5828"/>
                  </a:lnTo>
                  <a:lnTo>
                    <a:pt x="156" y="5939"/>
                  </a:lnTo>
                  <a:lnTo>
                    <a:pt x="267" y="6028"/>
                  </a:lnTo>
                  <a:lnTo>
                    <a:pt x="379" y="6073"/>
                  </a:lnTo>
                  <a:lnTo>
                    <a:pt x="490" y="6095"/>
                  </a:lnTo>
                  <a:lnTo>
                    <a:pt x="601" y="6073"/>
                  </a:lnTo>
                  <a:lnTo>
                    <a:pt x="712" y="6028"/>
                  </a:lnTo>
                  <a:lnTo>
                    <a:pt x="779" y="5984"/>
                  </a:lnTo>
                  <a:lnTo>
                    <a:pt x="823" y="5939"/>
                  </a:lnTo>
                  <a:lnTo>
                    <a:pt x="846" y="5895"/>
                  </a:lnTo>
                  <a:lnTo>
                    <a:pt x="868" y="5828"/>
                  </a:lnTo>
                  <a:lnTo>
                    <a:pt x="868" y="5739"/>
                  </a:lnTo>
                  <a:lnTo>
                    <a:pt x="823" y="5650"/>
                  </a:lnTo>
                  <a:lnTo>
                    <a:pt x="757" y="5561"/>
                  </a:lnTo>
                  <a:lnTo>
                    <a:pt x="645" y="5494"/>
                  </a:lnTo>
                  <a:lnTo>
                    <a:pt x="490" y="5450"/>
                  </a:lnTo>
                  <a:lnTo>
                    <a:pt x="290" y="542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1940;p70">
              <a:extLst>
                <a:ext uri="{FF2B5EF4-FFF2-40B4-BE49-F238E27FC236}">
                  <a16:creationId xmlns:a16="http://schemas.microsoft.com/office/drawing/2014/main" id="{142FDB73-EE64-78FC-AFEF-A77CD1EE8DA1}"/>
                </a:ext>
              </a:extLst>
            </p:cNvPr>
            <p:cNvSpPr/>
            <p:nvPr/>
          </p:nvSpPr>
          <p:spPr>
            <a:xfrm rot="2192941">
              <a:off x="6309444" y="2127775"/>
              <a:ext cx="116322" cy="89519"/>
            </a:xfrm>
            <a:custGeom>
              <a:avLst/>
              <a:gdLst/>
              <a:ahLst/>
              <a:cxnLst/>
              <a:rect l="l" t="t" r="r" b="b"/>
              <a:pathLst>
                <a:path w="868" h="668" fill="none" extrusionOk="0">
                  <a:moveTo>
                    <a:pt x="267" y="601"/>
                  </a:moveTo>
                  <a:lnTo>
                    <a:pt x="267" y="601"/>
                  </a:lnTo>
                  <a:lnTo>
                    <a:pt x="379" y="646"/>
                  </a:lnTo>
                  <a:lnTo>
                    <a:pt x="490" y="668"/>
                  </a:lnTo>
                  <a:lnTo>
                    <a:pt x="601" y="646"/>
                  </a:lnTo>
                  <a:lnTo>
                    <a:pt x="712" y="601"/>
                  </a:lnTo>
                  <a:lnTo>
                    <a:pt x="712" y="601"/>
                  </a:lnTo>
                  <a:lnTo>
                    <a:pt x="779" y="557"/>
                  </a:lnTo>
                  <a:lnTo>
                    <a:pt x="823" y="512"/>
                  </a:lnTo>
                  <a:lnTo>
                    <a:pt x="846" y="468"/>
                  </a:lnTo>
                  <a:lnTo>
                    <a:pt x="868" y="401"/>
                  </a:lnTo>
                  <a:lnTo>
                    <a:pt x="868" y="401"/>
                  </a:lnTo>
                  <a:lnTo>
                    <a:pt x="868" y="312"/>
                  </a:lnTo>
                  <a:lnTo>
                    <a:pt x="823" y="223"/>
                  </a:lnTo>
                  <a:lnTo>
                    <a:pt x="823" y="223"/>
                  </a:lnTo>
                  <a:lnTo>
                    <a:pt x="757" y="134"/>
                  </a:lnTo>
                  <a:lnTo>
                    <a:pt x="645" y="67"/>
                  </a:lnTo>
                  <a:lnTo>
                    <a:pt x="490" y="23"/>
                  </a:lnTo>
                  <a:lnTo>
                    <a:pt x="290" y="1"/>
                  </a:lnTo>
                  <a:lnTo>
                    <a:pt x="290" y="1"/>
                  </a:lnTo>
                  <a:lnTo>
                    <a:pt x="178" y="1"/>
                  </a:lnTo>
                  <a:lnTo>
                    <a:pt x="112" y="1"/>
                  </a:lnTo>
                  <a:lnTo>
                    <a:pt x="45" y="45"/>
                  </a:lnTo>
                  <a:lnTo>
                    <a:pt x="23" y="90"/>
                  </a:lnTo>
                  <a:lnTo>
                    <a:pt x="0" y="134"/>
                  </a:lnTo>
                  <a:lnTo>
                    <a:pt x="23" y="223"/>
                  </a:lnTo>
                  <a:lnTo>
                    <a:pt x="45" y="312"/>
                  </a:lnTo>
                  <a:lnTo>
                    <a:pt x="89" y="401"/>
                  </a:lnTo>
                  <a:lnTo>
                    <a:pt x="89" y="401"/>
                  </a:lnTo>
                  <a:lnTo>
                    <a:pt x="156" y="512"/>
                  </a:lnTo>
                  <a:lnTo>
                    <a:pt x="267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1941;p70">
              <a:extLst>
                <a:ext uri="{FF2B5EF4-FFF2-40B4-BE49-F238E27FC236}">
                  <a16:creationId xmlns:a16="http://schemas.microsoft.com/office/drawing/2014/main" id="{540DCE89-B300-B312-889E-59B19620DD54}"/>
                </a:ext>
              </a:extLst>
            </p:cNvPr>
            <p:cNvSpPr/>
            <p:nvPr/>
          </p:nvSpPr>
          <p:spPr>
            <a:xfrm rot="2192941">
              <a:off x="7088866" y="1958388"/>
              <a:ext cx="77592" cy="74644"/>
            </a:xfrm>
            <a:custGeom>
              <a:avLst/>
              <a:gdLst/>
              <a:ahLst/>
              <a:cxnLst/>
              <a:rect l="l" t="t" r="r" b="b"/>
              <a:pathLst>
                <a:path w="579" h="557" fill="none" extrusionOk="0">
                  <a:moveTo>
                    <a:pt x="178" y="45"/>
                  </a:moveTo>
                  <a:lnTo>
                    <a:pt x="178" y="45"/>
                  </a:lnTo>
                  <a:lnTo>
                    <a:pt x="67" y="112"/>
                  </a:lnTo>
                  <a:lnTo>
                    <a:pt x="22" y="201"/>
                  </a:lnTo>
                  <a:lnTo>
                    <a:pt x="0" y="312"/>
                  </a:lnTo>
                  <a:lnTo>
                    <a:pt x="45" y="423"/>
                  </a:lnTo>
                  <a:lnTo>
                    <a:pt x="45" y="423"/>
                  </a:lnTo>
                  <a:lnTo>
                    <a:pt x="111" y="512"/>
                  </a:lnTo>
                  <a:lnTo>
                    <a:pt x="200" y="557"/>
                  </a:lnTo>
                  <a:lnTo>
                    <a:pt x="289" y="557"/>
                  </a:lnTo>
                  <a:lnTo>
                    <a:pt x="423" y="512"/>
                  </a:lnTo>
                  <a:lnTo>
                    <a:pt x="423" y="512"/>
                  </a:lnTo>
                  <a:lnTo>
                    <a:pt x="512" y="423"/>
                  </a:lnTo>
                  <a:lnTo>
                    <a:pt x="534" y="379"/>
                  </a:lnTo>
                  <a:lnTo>
                    <a:pt x="556" y="312"/>
                  </a:lnTo>
                  <a:lnTo>
                    <a:pt x="556" y="312"/>
                  </a:lnTo>
                  <a:lnTo>
                    <a:pt x="578" y="223"/>
                  </a:lnTo>
                  <a:lnTo>
                    <a:pt x="556" y="157"/>
                  </a:lnTo>
                  <a:lnTo>
                    <a:pt x="556" y="157"/>
                  </a:lnTo>
                  <a:lnTo>
                    <a:pt x="467" y="45"/>
                  </a:lnTo>
                  <a:lnTo>
                    <a:pt x="401" y="1"/>
                  </a:lnTo>
                  <a:lnTo>
                    <a:pt x="289" y="1"/>
                  </a:lnTo>
                  <a:lnTo>
                    <a:pt x="178" y="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1942;p70">
              <a:extLst>
                <a:ext uri="{FF2B5EF4-FFF2-40B4-BE49-F238E27FC236}">
                  <a16:creationId xmlns:a16="http://schemas.microsoft.com/office/drawing/2014/main" id="{E4009647-1362-D0FB-444D-D145268314B7}"/>
                </a:ext>
              </a:extLst>
            </p:cNvPr>
            <p:cNvSpPr/>
            <p:nvPr/>
          </p:nvSpPr>
          <p:spPr>
            <a:xfrm rot="2192941">
              <a:off x="6944075" y="1737077"/>
              <a:ext cx="214820" cy="152103"/>
            </a:xfrm>
            <a:custGeom>
              <a:avLst/>
              <a:gdLst/>
              <a:ahLst/>
              <a:cxnLst/>
              <a:rect l="l" t="t" r="r" b="b"/>
              <a:pathLst>
                <a:path w="1603" h="1135" fill="none" extrusionOk="0">
                  <a:moveTo>
                    <a:pt x="90" y="534"/>
                  </a:moveTo>
                  <a:lnTo>
                    <a:pt x="90" y="534"/>
                  </a:lnTo>
                  <a:lnTo>
                    <a:pt x="1068" y="979"/>
                  </a:lnTo>
                  <a:lnTo>
                    <a:pt x="1335" y="1090"/>
                  </a:lnTo>
                  <a:lnTo>
                    <a:pt x="1424" y="1135"/>
                  </a:lnTo>
                  <a:lnTo>
                    <a:pt x="1424" y="1135"/>
                  </a:lnTo>
                  <a:lnTo>
                    <a:pt x="1491" y="1068"/>
                  </a:lnTo>
                  <a:lnTo>
                    <a:pt x="1558" y="1024"/>
                  </a:lnTo>
                  <a:lnTo>
                    <a:pt x="1580" y="935"/>
                  </a:lnTo>
                  <a:lnTo>
                    <a:pt x="1602" y="868"/>
                  </a:lnTo>
                  <a:lnTo>
                    <a:pt x="1602" y="868"/>
                  </a:lnTo>
                  <a:lnTo>
                    <a:pt x="1580" y="712"/>
                  </a:lnTo>
                  <a:lnTo>
                    <a:pt x="1535" y="556"/>
                  </a:lnTo>
                  <a:lnTo>
                    <a:pt x="1535" y="556"/>
                  </a:lnTo>
                  <a:lnTo>
                    <a:pt x="1447" y="423"/>
                  </a:lnTo>
                  <a:lnTo>
                    <a:pt x="1358" y="334"/>
                  </a:lnTo>
                  <a:lnTo>
                    <a:pt x="1246" y="245"/>
                  </a:lnTo>
                  <a:lnTo>
                    <a:pt x="1135" y="156"/>
                  </a:lnTo>
                  <a:lnTo>
                    <a:pt x="1002" y="89"/>
                  </a:lnTo>
                  <a:lnTo>
                    <a:pt x="846" y="45"/>
                  </a:lnTo>
                  <a:lnTo>
                    <a:pt x="690" y="23"/>
                  </a:lnTo>
                  <a:lnTo>
                    <a:pt x="512" y="0"/>
                  </a:lnTo>
                  <a:lnTo>
                    <a:pt x="512" y="0"/>
                  </a:lnTo>
                  <a:lnTo>
                    <a:pt x="357" y="0"/>
                  </a:lnTo>
                  <a:lnTo>
                    <a:pt x="201" y="23"/>
                  </a:lnTo>
                  <a:lnTo>
                    <a:pt x="112" y="45"/>
                  </a:lnTo>
                  <a:lnTo>
                    <a:pt x="45" y="112"/>
                  </a:lnTo>
                  <a:lnTo>
                    <a:pt x="1" y="178"/>
                  </a:lnTo>
                  <a:lnTo>
                    <a:pt x="1" y="290"/>
                  </a:lnTo>
                  <a:lnTo>
                    <a:pt x="23" y="401"/>
                  </a:lnTo>
                  <a:lnTo>
                    <a:pt x="90" y="534"/>
                  </a:lnTo>
                  <a:lnTo>
                    <a:pt x="90" y="53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1943;p70">
              <a:extLst>
                <a:ext uri="{FF2B5EF4-FFF2-40B4-BE49-F238E27FC236}">
                  <a16:creationId xmlns:a16="http://schemas.microsoft.com/office/drawing/2014/main" id="{1E3F2F45-DB7A-D64A-ED8D-6F6987D57F17}"/>
                </a:ext>
              </a:extLst>
            </p:cNvPr>
            <p:cNvSpPr/>
            <p:nvPr/>
          </p:nvSpPr>
          <p:spPr>
            <a:xfrm rot="2192941">
              <a:off x="7240189" y="1540964"/>
              <a:ext cx="32967" cy="65665"/>
            </a:xfrm>
            <a:custGeom>
              <a:avLst/>
              <a:gdLst/>
              <a:ahLst/>
              <a:cxnLst/>
              <a:rect l="l" t="t" r="r" b="b"/>
              <a:pathLst>
                <a:path w="246" h="490" extrusionOk="0">
                  <a:moveTo>
                    <a:pt x="179" y="0"/>
                  </a:moveTo>
                  <a:lnTo>
                    <a:pt x="112" y="23"/>
                  </a:lnTo>
                  <a:lnTo>
                    <a:pt x="68" y="45"/>
                  </a:lnTo>
                  <a:lnTo>
                    <a:pt x="68" y="89"/>
                  </a:lnTo>
                  <a:lnTo>
                    <a:pt x="23" y="245"/>
                  </a:lnTo>
                  <a:lnTo>
                    <a:pt x="1" y="423"/>
                  </a:lnTo>
                  <a:lnTo>
                    <a:pt x="23" y="445"/>
                  </a:lnTo>
                  <a:lnTo>
                    <a:pt x="45" y="490"/>
                  </a:lnTo>
                  <a:lnTo>
                    <a:pt x="90" y="490"/>
                  </a:lnTo>
                  <a:lnTo>
                    <a:pt x="157" y="467"/>
                  </a:lnTo>
                  <a:lnTo>
                    <a:pt x="179" y="445"/>
                  </a:lnTo>
                  <a:lnTo>
                    <a:pt x="201" y="401"/>
                  </a:lnTo>
                  <a:lnTo>
                    <a:pt x="223" y="267"/>
                  </a:lnTo>
                  <a:lnTo>
                    <a:pt x="246" y="112"/>
                  </a:lnTo>
                  <a:lnTo>
                    <a:pt x="246" y="67"/>
                  </a:lnTo>
                  <a:lnTo>
                    <a:pt x="223" y="45"/>
                  </a:lnTo>
                  <a:lnTo>
                    <a:pt x="201" y="23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1944;p70">
              <a:extLst>
                <a:ext uri="{FF2B5EF4-FFF2-40B4-BE49-F238E27FC236}">
                  <a16:creationId xmlns:a16="http://schemas.microsoft.com/office/drawing/2014/main" id="{9352E99F-AD15-4691-F802-14B68F0F301A}"/>
                </a:ext>
              </a:extLst>
            </p:cNvPr>
            <p:cNvSpPr/>
            <p:nvPr/>
          </p:nvSpPr>
          <p:spPr>
            <a:xfrm rot="2192941">
              <a:off x="7326533" y="1447148"/>
              <a:ext cx="44894" cy="104395"/>
            </a:xfrm>
            <a:custGeom>
              <a:avLst/>
              <a:gdLst/>
              <a:ahLst/>
              <a:cxnLst/>
              <a:rect l="l" t="t" r="r" b="b"/>
              <a:pathLst>
                <a:path w="335" h="779" extrusionOk="0">
                  <a:moveTo>
                    <a:pt x="246" y="0"/>
                  </a:moveTo>
                  <a:lnTo>
                    <a:pt x="179" y="23"/>
                  </a:lnTo>
                  <a:lnTo>
                    <a:pt x="157" y="45"/>
                  </a:lnTo>
                  <a:lnTo>
                    <a:pt x="157" y="89"/>
                  </a:lnTo>
                  <a:lnTo>
                    <a:pt x="134" y="223"/>
                  </a:lnTo>
                  <a:lnTo>
                    <a:pt x="90" y="379"/>
                  </a:lnTo>
                  <a:lnTo>
                    <a:pt x="1" y="668"/>
                  </a:lnTo>
                  <a:lnTo>
                    <a:pt x="1" y="712"/>
                  </a:lnTo>
                  <a:lnTo>
                    <a:pt x="23" y="734"/>
                  </a:lnTo>
                  <a:lnTo>
                    <a:pt x="45" y="757"/>
                  </a:lnTo>
                  <a:lnTo>
                    <a:pt x="68" y="779"/>
                  </a:lnTo>
                  <a:lnTo>
                    <a:pt x="134" y="757"/>
                  </a:lnTo>
                  <a:lnTo>
                    <a:pt x="157" y="734"/>
                  </a:lnTo>
                  <a:lnTo>
                    <a:pt x="179" y="690"/>
                  </a:lnTo>
                  <a:lnTo>
                    <a:pt x="268" y="401"/>
                  </a:lnTo>
                  <a:lnTo>
                    <a:pt x="312" y="223"/>
                  </a:lnTo>
                  <a:lnTo>
                    <a:pt x="335" y="67"/>
                  </a:lnTo>
                  <a:lnTo>
                    <a:pt x="335" y="45"/>
                  </a:lnTo>
                  <a:lnTo>
                    <a:pt x="3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1945;p70">
              <a:extLst>
                <a:ext uri="{FF2B5EF4-FFF2-40B4-BE49-F238E27FC236}">
                  <a16:creationId xmlns:a16="http://schemas.microsoft.com/office/drawing/2014/main" id="{F5E2AAE9-49B5-54C1-9B48-0035859B756B}"/>
                </a:ext>
              </a:extLst>
            </p:cNvPr>
            <p:cNvSpPr/>
            <p:nvPr/>
          </p:nvSpPr>
          <p:spPr>
            <a:xfrm rot="2192941">
              <a:off x="6149548" y="1484595"/>
              <a:ext cx="1046359" cy="1323628"/>
            </a:xfrm>
            <a:custGeom>
              <a:avLst/>
              <a:gdLst/>
              <a:ahLst/>
              <a:cxnLst/>
              <a:rect l="l" t="t" r="r" b="b"/>
              <a:pathLst>
                <a:path w="7808" h="9877" extrusionOk="0">
                  <a:moveTo>
                    <a:pt x="3959" y="201"/>
                  </a:moveTo>
                  <a:lnTo>
                    <a:pt x="4293" y="223"/>
                  </a:lnTo>
                  <a:lnTo>
                    <a:pt x="4605" y="268"/>
                  </a:lnTo>
                  <a:lnTo>
                    <a:pt x="4916" y="357"/>
                  </a:lnTo>
                  <a:lnTo>
                    <a:pt x="5227" y="446"/>
                  </a:lnTo>
                  <a:lnTo>
                    <a:pt x="5516" y="579"/>
                  </a:lnTo>
                  <a:lnTo>
                    <a:pt x="5806" y="735"/>
                  </a:lnTo>
                  <a:lnTo>
                    <a:pt x="6050" y="913"/>
                  </a:lnTo>
                  <a:lnTo>
                    <a:pt x="6295" y="1113"/>
                  </a:lnTo>
                  <a:lnTo>
                    <a:pt x="6517" y="1335"/>
                  </a:lnTo>
                  <a:lnTo>
                    <a:pt x="6695" y="1580"/>
                  </a:lnTo>
                  <a:lnTo>
                    <a:pt x="6873" y="1847"/>
                  </a:lnTo>
                  <a:lnTo>
                    <a:pt x="7029" y="2114"/>
                  </a:lnTo>
                  <a:lnTo>
                    <a:pt x="7162" y="2403"/>
                  </a:lnTo>
                  <a:lnTo>
                    <a:pt x="7296" y="2737"/>
                  </a:lnTo>
                  <a:lnTo>
                    <a:pt x="7363" y="3070"/>
                  </a:lnTo>
                  <a:lnTo>
                    <a:pt x="7407" y="3404"/>
                  </a:lnTo>
                  <a:lnTo>
                    <a:pt x="7407" y="3738"/>
                  </a:lnTo>
                  <a:lnTo>
                    <a:pt x="7385" y="4071"/>
                  </a:lnTo>
                  <a:lnTo>
                    <a:pt x="7340" y="4405"/>
                  </a:lnTo>
                  <a:lnTo>
                    <a:pt x="7274" y="4739"/>
                  </a:lnTo>
                  <a:lnTo>
                    <a:pt x="7185" y="5094"/>
                  </a:lnTo>
                  <a:lnTo>
                    <a:pt x="7051" y="5628"/>
                  </a:lnTo>
                  <a:lnTo>
                    <a:pt x="6918" y="6207"/>
                  </a:lnTo>
                  <a:lnTo>
                    <a:pt x="6873" y="6496"/>
                  </a:lnTo>
                  <a:lnTo>
                    <a:pt x="6851" y="6785"/>
                  </a:lnTo>
                  <a:lnTo>
                    <a:pt x="6829" y="7074"/>
                  </a:lnTo>
                  <a:lnTo>
                    <a:pt x="6851" y="7341"/>
                  </a:lnTo>
                  <a:lnTo>
                    <a:pt x="6873" y="7474"/>
                  </a:lnTo>
                  <a:lnTo>
                    <a:pt x="6918" y="7563"/>
                  </a:lnTo>
                  <a:lnTo>
                    <a:pt x="7051" y="7719"/>
                  </a:lnTo>
                  <a:lnTo>
                    <a:pt x="7162" y="7897"/>
                  </a:lnTo>
                  <a:lnTo>
                    <a:pt x="7207" y="7986"/>
                  </a:lnTo>
                  <a:lnTo>
                    <a:pt x="7318" y="8208"/>
                  </a:lnTo>
                  <a:lnTo>
                    <a:pt x="7385" y="8320"/>
                  </a:lnTo>
                  <a:lnTo>
                    <a:pt x="7429" y="8453"/>
                  </a:lnTo>
                  <a:lnTo>
                    <a:pt x="7474" y="8475"/>
                  </a:lnTo>
                  <a:lnTo>
                    <a:pt x="7496" y="8609"/>
                  </a:lnTo>
                  <a:lnTo>
                    <a:pt x="7496" y="8720"/>
                  </a:lnTo>
                  <a:lnTo>
                    <a:pt x="7474" y="8787"/>
                  </a:lnTo>
                  <a:lnTo>
                    <a:pt x="7452" y="8876"/>
                  </a:lnTo>
                  <a:lnTo>
                    <a:pt x="7385" y="8943"/>
                  </a:lnTo>
                  <a:lnTo>
                    <a:pt x="7318" y="9009"/>
                  </a:lnTo>
                  <a:lnTo>
                    <a:pt x="7140" y="9143"/>
                  </a:lnTo>
                  <a:lnTo>
                    <a:pt x="7096" y="9187"/>
                  </a:lnTo>
                  <a:lnTo>
                    <a:pt x="7073" y="9209"/>
                  </a:lnTo>
                  <a:lnTo>
                    <a:pt x="7073" y="9254"/>
                  </a:lnTo>
                  <a:lnTo>
                    <a:pt x="7118" y="9321"/>
                  </a:lnTo>
                  <a:lnTo>
                    <a:pt x="7118" y="9365"/>
                  </a:lnTo>
                  <a:lnTo>
                    <a:pt x="7118" y="9410"/>
                  </a:lnTo>
                  <a:lnTo>
                    <a:pt x="7096" y="9454"/>
                  </a:lnTo>
                  <a:lnTo>
                    <a:pt x="7051" y="9476"/>
                  </a:lnTo>
                  <a:lnTo>
                    <a:pt x="6896" y="9499"/>
                  </a:lnTo>
                  <a:lnTo>
                    <a:pt x="6673" y="9476"/>
                  </a:lnTo>
                  <a:lnTo>
                    <a:pt x="6629" y="9432"/>
                  </a:lnTo>
                  <a:lnTo>
                    <a:pt x="6584" y="9432"/>
                  </a:lnTo>
                  <a:lnTo>
                    <a:pt x="6339" y="9543"/>
                  </a:lnTo>
                  <a:lnTo>
                    <a:pt x="6250" y="9565"/>
                  </a:lnTo>
                  <a:lnTo>
                    <a:pt x="6162" y="9565"/>
                  </a:lnTo>
                  <a:lnTo>
                    <a:pt x="6095" y="9543"/>
                  </a:lnTo>
                  <a:lnTo>
                    <a:pt x="6006" y="9499"/>
                  </a:lnTo>
                  <a:lnTo>
                    <a:pt x="5917" y="9410"/>
                  </a:lnTo>
                  <a:lnTo>
                    <a:pt x="5806" y="9298"/>
                  </a:lnTo>
                  <a:lnTo>
                    <a:pt x="5717" y="9143"/>
                  </a:lnTo>
                  <a:lnTo>
                    <a:pt x="5561" y="8876"/>
                  </a:lnTo>
                  <a:lnTo>
                    <a:pt x="5427" y="8587"/>
                  </a:lnTo>
                  <a:lnTo>
                    <a:pt x="5383" y="8475"/>
                  </a:lnTo>
                  <a:lnTo>
                    <a:pt x="5368" y="8431"/>
                  </a:lnTo>
                  <a:lnTo>
                    <a:pt x="5383" y="8409"/>
                  </a:lnTo>
                  <a:lnTo>
                    <a:pt x="5361" y="8364"/>
                  </a:lnTo>
                  <a:lnTo>
                    <a:pt x="5339" y="8342"/>
                  </a:lnTo>
                  <a:lnTo>
                    <a:pt x="5316" y="8320"/>
                  </a:lnTo>
                  <a:lnTo>
                    <a:pt x="5311" y="8320"/>
                  </a:lnTo>
                  <a:lnTo>
                    <a:pt x="5116" y="8164"/>
                  </a:lnTo>
                  <a:lnTo>
                    <a:pt x="4894" y="8031"/>
                  </a:lnTo>
                  <a:lnTo>
                    <a:pt x="4649" y="7897"/>
                  </a:lnTo>
                  <a:lnTo>
                    <a:pt x="4404" y="7786"/>
                  </a:lnTo>
                  <a:lnTo>
                    <a:pt x="3871" y="7586"/>
                  </a:lnTo>
                  <a:lnTo>
                    <a:pt x="3359" y="7430"/>
                  </a:lnTo>
                  <a:lnTo>
                    <a:pt x="2825" y="7252"/>
                  </a:lnTo>
                  <a:lnTo>
                    <a:pt x="2314" y="7052"/>
                  </a:lnTo>
                  <a:lnTo>
                    <a:pt x="2047" y="6941"/>
                  </a:lnTo>
                  <a:lnTo>
                    <a:pt x="1824" y="6807"/>
                  </a:lnTo>
                  <a:lnTo>
                    <a:pt x="1580" y="6651"/>
                  </a:lnTo>
                  <a:lnTo>
                    <a:pt x="1379" y="6474"/>
                  </a:lnTo>
                  <a:lnTo>
                    <a:pt x="1135" y="6229"/>
                  </a:lnTo>
                  <a:lnTo>
                    <a:pt x="912" y="5984"/>
                  </a:lnTo>
                  <a:lnTo>
                    <a:pt x="734" y="5717"/>
                  </a:lnTo>
                  <a:lnTo>
                    <a:pt x="579" y="5428"/>
                  </a:lnTo>
                  <a:lnTo>
                    <a:pt x="445" y="5117"/>
                  </a:lnTo>
                  <a:lnTo>
                    <a:pt x="334" y="4805"/>
                  </a:lnTo>
                  <a:lnTo>
                    <a:pt x="267" y="4494"/>
                  </a:lnTo>
                  <a:lnTo>
                    <a:pt x="223" y="4183"/>
                  </a:lnTo>
                  <a:lnTo>
                    <a:pt x="200" y="3849"/>
                  </a:lnTo>
                  <a:lnTo>
                    <a:pt x="200" y="3537"/>
                  </a:lnTo>
                  <a:lnTo>
                    <a:pt x="245" y="3204"/>
                  </a:lnTo>
                  <a:lnTo>
                    <a:pt x="312" y="2892"/>
                  </a:lnTo>
                  <a:lnTo>
                    <a:pt x="401" y="2581"/>
                  </a:lnTo>
                  <a:lnTo>
                    <a:pt x="534" y="2270"/>
                  </a:lnTo>
                  <a:lnTo>
                    <a:pt x="690" y="1980"/>
                  </a:lnTo>
                  <a:lnTo>
                    <a:pt x="868" y="1691"/>
                  </a:lnTo>
                  <a:lnTo>
                    <a:pt x="1090" y="1424"/>
                  </a:lnTo>
                  <a:lnTo>
                    <a:pt x="1313" y="1202"/>
                  </a:lnTo>
                  <a:lnTo>
                    <a:pt x="1557" y="1002"/>
                  </a:lnTo>
                  <a:lnTo>
                    <a:pt x="1824" y="802"/>
                  </a:lnTo>
                  <a:lnTo>
                    <a:pt x="2113" y="646"/>
                  </a:lnTo>
                  <a:lnTo>
                    <a:pt x="2402" y="512"/>
                  </a:lnTo>
                  <a:lnTo>
                    <a:pt x="2692" y="401"/>
                  </a:lnTo>
                  <a:lnTo>
                    <a:pt x="3003" y="312"/>
                  </a:lnTo>
                  <a:lnTo>
                    <a:pt x="3314" y="246"/>
                  </a:lnTo>
                  <a:lnTo>
                    <a:pt x="3648" y="201"/>
                  </a:lnTo>
                  <a:close/>
                  <a:moveTo>
                    <a:pt x="3715" y="1"/>
                  </a:moveTo>
                  <a:lnTo>
                    <a:pt x="3337" y="23"/>
                  </a:lnTo>
                  <a:lnTo>
                    <a:pt x="2959" y="112"/>
                  </a:lnTo>
                  <a:lnTo>
                    <a:pt x="2580" y="223"/>
                  </a:lnTo>
                  <a:lnTo>
                    <a:pt x="2225" y="379"/>
                  </a:lnTo>
                  <a:lnTo>
                    <a:pt x="1891" y="557"/>
                  </a:lnTo>
                  <a:lnTo>
                    <a:pt x="1557" y="779"/>
                  </a:lnTo>
                  <a:lnTo>
                    <a:pt x="1268" y="1024"/>
                  </a:lnTo>
                  <a:lnTo>
                    <a:pt x="1001" y="1291"/>
                  </a:lnTo>
                  <a:lnTo>
                    <a:pt x="757" y="1602"/>
                  </a:lnTo>
                  <a:lnTo>
                    <a:pt x="534" y="1914"/>
                  </a:lnTo>
                  <a:lnTo>
                    <a:pt x="356" y="2270"/>
                  </a:lnTo>
                  <a:lnTo>
                    <a:pt x="200" y="2626"/>
                  </a:lnTo>
                  <a:lnTo>
                    <a:pt x="89" y="2981"/>
                  </a:lnTo>
                  <a:lnTo>
                    <a:pt x="23" y="3382"/>
                  </a:lnTo>
                  <a:lnTo>
                    <a:pt x="0" y="3782"/>
                  </a:lnTo>
                  <a:lnTo>
                    <a:pt x="0" y="4005"/>
                  </a:lnTo>
                  <a:lnTo>
                    <a:pt x="0" y="4227"/>
                  </a:lnTo>
                  <a:lnTo>
                    <a:pt x="45" y="4427"/>
                  </a:lnTo>
                  <a:lnTo>
                    <a:pt x="89" y="4650"/>
                  </a:lnTo>
                  <a:lnTo>
                    <a:pt x="200" y="5094"/>
                  </a:lnTo>
                  <a:lnTo>
                    <a:pt x="378" y="5495"/>
                  </a:lnTo>
                  <a:lnTo>
                    <a:pt x="601" y="5873"/>
                  </a:lnTo>
                  <a:lnTo>
                    <a:pt x="868" y="6251"/>
                  </a:lnTo>
                  <a:lnTo>
                    <a:pt x="1023" y="6407"/>
                  </a:lnTo>
                  <a:lnTo>
                    <a:pt x="1179" y="6563"/>
                  </a:lnTo>
                  <a:lnTo>
                    <a:pt x="1335" y="6718"/>
                  </a:lnTo>
                  <a:lnTo>
                    <a:pt x="1513" y="6852"/>
                  </a:lnTo>
                  <a:lnTo>
                    <a:pt x="1735" y="6985"/>
                  </a:lnTo>
                  <a:lnTo>
                    <a:pt x="1958" y="7119"/>
                  </a:lnTo>
                  <a:lnTo>
                    <a:pt x="2180" y="7230"/>
                  </a:lnTo>
                  <a:lnTo>
                    <a:pt x="2402" y="7319"/>
                  </a:lnTo>
                  <a:lnTo>
                    <a:pt x="2892" y="7474"/>
                  </a:lnTo>
                  <a:lnTo>
                    <a:pt x="3381" y="7630"/>
                  </a:lnTo>
                  <a:lnTo>
                    <a:pt x="3871" y="7786"/>
                  </a:lnTo>
                  <a:lnTo>
                    <a:pt x="4338" y="7964"/>
                  </a:lnTo>
                  <a:lnTo>
                    <a:pt x="4560" y="8075"/>
                  </a:lnTo>
                  <a:lnTo>
                    <a:pt x="4782" y="8186"/>
                  </a:lnTo>
                  <a:lnTo>
                    <a:pt x="5005" y="8320"/>
                  </a:lnTo>
                  <a:lnTo>
                    <a:pt x="5183" y="8458"/>
                  </a:lnTo>
                  <a:lnTo>
                    <a:pt x="5183" y="8542"/>
                  </a:lnTo>
                  <a:lnTo>
                    <a:pt x="5205" y="8653"/>
                  </a:lnTo>
                  <a:lnTo>
                    <a:pt x="5294" y="8876"/>
                  </a:lnTo>
                  <a:lnTo>
                    <a:pt x="5405" y="9076"/>
                  </a:lnTo>
                  <a:lnTo>
                    <a:pt x="5516" y="9276"/>
                  </a:lnTo>
                  <a:lnTo>
                    <a:pt x="5605" y="9454"/>
                  </a:lnTo>
                  <a:lnTo>
                    <a:pt x="5717" y="9610"/>
                  </a:lnTo>
                  <a:lnTo>
                    <a:pt x="5783" y="9699"/>
                  </a:lnTo>
                  <a:lnTo>
                    <a:pt x="5850" y="9743"/>
                  </a:lnTo>
                  <a:lnTo>
                    <a:pt x="5939" y="9788"/>
                  </a:lnTo>
                  <a:lnTo>
                    <a:pt x="6028" y="9810"/>
                  </a:lnTo>
                  <a:lnTo>
                    <a:pt x="6073" y="9810"/>
                  </a:lnTo>
                  <a:lnTo>
                    <a:pt x="6139" y="9788"/>
                  </a:lnTo>
                  <a:lnTo>
                    <a:pt x="6250" y="9743"/>
                  </a:lnTo>
                  <a:lnTo>
                    <a:pt x="6362" y="9699"/>
                  </a:lnTo>
                  <a:lnTo>
                    <a:pt x="6428" y="9677"/>
                  </a:lnTo>
                  <a:lnTo>
                    <a:pt x="6473" y="9677"/>
                  </a:lnTo>
                  <a:lnTo>
                    <a:pt x="6562" y="9699"/>
                  </a:lnTo>
                  <a:lnTo>
                    <a:pt x="6562" y="9721"/>
                  </a:lnTo>
                  <a:lnTo>
                    <a:pt x="6651" y="9788"/>
                  </a:lnTo>
                  <a:lnTo>
                    <a:pt x="6807" y="9854"/>
                  </a:lnTo>
                  <a:lnTo>
                    <a:pt x="6873" y="9877"/>
                  </a:lnTo>
                  <a:lnTo>
                    <a:pt x="6984" y="9877"/>
                  </a:lnTo>
                  <a:lnTo>
                    <a:pt x="7051" y="9854"/>
                  </a:lnTo>
                  <a:lnTo>
                    <a:pt x="7140" y="9810"/>
                  </a:lnTo>
                  <a:lnTo>
                    <a:pt x="7207" y="9765"/>
                  </a:lnTo>
                  <a:lnTo>
                    <a:pt x="7274" y="9699"/>
                  </a:lnTo>
                  <a:lnTo>
                    <a:pt x="7296" y="9654"/>
                  </a:lnTo>
                  <a:lnTo>
                    <a:pt x="7318" y="9610"/>
                  </a:lnTo>
                  <a:lnTo>
                    <a:pt x="7318" y="9499"/>
                  </a:lnTo>
                  <a:lnTo>
                    <a:pt x="7296" y="9410"/>
                  </a:lnTo>
                  <a:lnTo>
                    <a:pt x="7318" y="9321"/>
                  </a:lnTo>
                  <a:lnTo>
                    <a:pt x="7385" y="9187"/>
                  </a:lnTo>
                  <a:lnTo>
                    <a:pt x="7452" y="9098"/>
                  </a:lnTo>
                  <a:lnTo>
                    <a:pt x="7652" y="8943"/>
                  </a:lnTo>
                  <a:lnTo>
                    <a:pt x="7741" y="8854"/>
                  </a:lnTo>
                  <a:lnTo>
                    <a:pt x="7785" y="8765"/>
                  </a:lnTo>
                  <a:lnTo>
                    <a:pt x="7807" y="8653"/>
                  </a:lnTo>
                  <a:lnTo>
                    <a:pt x="7763" y="8498"/>
                  </a:lnTo>
                  <a:lnTo>
                    <a:pt x="7696" y="8364"/>
                  </a:lnTo>
                  <a:lnTo>
                    <a:pt x="7607" y="8253"/>
                  </a:lnTo>
                  <a:lnTo>
                    <a:pt x="7474" y="7942"/>
                  </a:lnTo>
                  <a:lnTo>
                    <a:pt x="7318" y="7675"/>
                  </a:lnTo>
                  <a:lnTo>
                    <a:pt x="7229" y="7541"/>
                  </a:lnTo>
                  <a:lnTo>
                    <a:pt x="7140" y="7452"/>
                  </a:lnTo>
                  <a:lnTo>
                    <a:pt x="7073" y="7319"/>
                  </a:lnTo>
                  <a:lnTo>
                    <a:pt x="7029" y="7163"/>
                  </a:lnTo>
                  <a:lnTo>
                    <a:pt x="7029" y="7007"/>
                  </a:lnTo>
                  <a:lnTo>
                    <a:pt x="7051" y="6852"/>
                  </a:lnTo>
                  <a:lnTo>
                    <a:pt x="7096" y="6518"/>
                  </a:lnTo>
                  <a:lnTo>
                    <a:pt x="7185" y="5984"/>
                  </a:lnTo>
                  <a:lnTo>
                    <a:pt x="7318" y="5473"/>
                  </a:lnTo>
                  <a:lnTo>
                    <a:pt x="7429" y="4961"/>
                  </a:lnTo>
                  <a:lnTo>
                    <a:pt x="7563" y="4449"/>
                  </a:lnTo>
                  <a:lnTo>
                    <a:pt x="7607" y="4027"/>
                  </a:lnTo>
                  <a:lnTo>
                    <a:pt x="7630" y="3626"/>
                  </a:lnTo>
                  <a:lnTo>
                    <a:pt x="7585" y="3226"/>
                  </a:lnTo>
                  <a:lnTo>
                    <a:pt x="7518" y="2848"/>
                  </a:lnTo>
                  <a:lnTo>
                    <a:pt x="7407" y="2470"/>
                  </a:lnTo>
                  <a:lnTo>
                    <a:pt x="7251" y="2114"/>
                  </a:lnTo>
                  <a:lnTo>
                    <a:pt x="7051" y="1780"/>
                  </a:lnTo>
                  <a:lnTo>
                    <a:pt x="6829" y="1447"/>
                  </a:lnTo>
                  <a:lnTo>
                    <a:pt x="6584" y="1158"/>
                  </a:lnTo>
                  <a:lnTo>
                    <a:pt x="6295" y="891"/>
                  </a:lnTo>
                  <a:lnTo>
                    <a:pt x="5984" y="668"/>
                  </a:lnTo>
                  <a:lnTo>
                    <a:pt x="5650" y="446"/>
                  </a:lnTo>
                  <a:lnTo>
                    <a:pt x="5294" y="290"/>
                  </a:lnTo>
                  <a:lnTo>
                    <a:pt x="4916" y="157"/>
                  </a:lnTo>
                  <a:lnTo>
                    <a:pt x="4538" y="45"/>
                  </a:lnTo>
                  <a:lnTo>
                    <a:pt x="4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1946;p70">
              <a:extLst>
                <a:ext uri="{FF2B5EF4-FFF2-40B4-BE49-F238E27FC236}">
                  <a16:creationId xmlns:a16="http://schemas.microsoft.com/office/drawing/2014/main" id="{D544AFAE-07D8-7B72-D43A-25229EB06AA4}"/>
                </a:ext>
              </a:extLst>
            </p:cNvPr>
            <p:cNvSpPr/>
            <p:nvPr/>
          </p:nvSpPr>
          <p:spPr>
            <a:xfrm rot="2192941">
              <a:off x="6479318" y="2151196"/>
              <a:ext cx="459122" cy="548641"/>
            </a:xfrm>
            <a:custGeom>
              <a:avLst/>
              <a:gdLst/>
              <a:ahLst/>
              <a:cxnLst/>
              <a:rect l="l" t="t" r="r" b="b"/>
              <a:pathLst>
                <a:path w="3426" h="4094" extrusionOk="0">
                  <a:moveTo>
                    <a:pt x="1646" y="646"/>
                  </a:moveTo>
                  <a:lnTo>
                    <a:pt x="1713" y="668"/>
                  </a:lnTo>
                  <a:lnTo>
                    <a:pt x="1802" y="713"/>
                  </a:lnTo>
                  <a:lnTo>
                    <a:pt x="2069" y="868"/>
                  </a:lnTo>
                  <a:lnTo>
                    <a:pt x="2024" y="1002"/>
                  </a:lnTo>
                  <a:lnTo>
                    <a:pt x="1957" y="1135"/>
                  </a:lnTo>
                  <a:lnTo>
                    <a:pt x="1868" y="1269"/>
                  </a:lnTo>
                  <a:lnTo>
                    <a:pt x="1846" y="1297"/>
                  </a:lnTo>
                  <a:lnTo>
                    <a:pt x="1846" y="1297"/>
                  </a:lnTo>
                  <a:lnTo>
                    <a:pt x="1824" y="1269"/>
                  </a:lnTo>
                  <a:lnTo>
                    <a:pt x="1735" y="1113"/>
                  </a:lnTo>
                  <a:lnTo>
                    <a:pt x="1646" y="980"/>
                  </a:lnTo>
                  <a:lnTo>
                    <a:pt x="1624" y="824"/>
                  </a:lnTo>
                  <a:lnTo>
                    <a:pt x="1579" y="757"/>
                  </a:lnTo>
                  <a:lnTo>
                    <a:pt x="1579" y="690"/>
                  </a:lnTo>
                  <a:lnTo>
                    <a:pt x="1602" y="668"/>
                  </a:lnTo>
                  <a:lnTo>
                    <a:pt x="1646" y="646"/>
                  </a:lnTo>
                  <a:close/>
                  <a:moveTo>
                    <a:pt x="423" y="1425"/>
                  </a:moveTo>
                  <a:lnTo>
                    <a:pt x="445" y="1447"/>
                  </a:lnTo>
                  <a:lnTo>
                    <a:pt x="489" y="1469"/>
                  </a:lnTo>
                  <a:lnTo>
                    <a:pt x="534" y="1513"/>
                  </a:lnTo>
                  <a:lnTo>
                    <a:pt x="601" y="1536"/>
                  </a:lnTo>
                  <a:lnTo>
                    <a:pt x="667" y="1602"/>
                  </a:lnTo>
                  <a:lnTo>
                    <a:pt x="779" y="1736"/>
                  </a:lnTo>
                  <a:lnTo>
                    <a:pt x="887" y="1898"/>
                  </a:lnTo>
                  <a:lnTo>
                    <a:pt x="887" y="1898"/>
                  </a:lnTo>
                  <a:lnTo>
                    <a:pt x="823" y="1914"/>
                  </a:lnTo>
                  <a:lnTo>
                    <a:pt x="712" y="1914"/>
                  </a:lnTo>
                  <a:lnTo>
                    <a:pt x="601" y="1892"/>
                  </a:lnTo>
                  <a:lnTo>
                    <a:pt x="512" y="1869"/>
                  </a:lnTo>
                  <a:lnTo>
                    <a:pt x="423" y="1825"/>
                  </a:lnTo>
                  <a:lnTo>
                    <a:pt x="334" y="1758"/>
                  </a:lnTo>
                  <a:lnTo>
                    <a:pt x="245" y="1691"/>
                  </a:lnTo>
                  <a:lnTo>
                    <a:pt x="311" y="1536"/>
                  </a:lnTo>
                  <a:lnTo>
                    <a:pt x="334" y="1491"/>
                  </a:lnTo>
                  <a:lnTo>
                    <a:pt x="378" y="1447"/>
                  </a:lnTo>
                  <a:lnTo>
                    <a:pt x="423" y="1425"/>
                  </a:lnTo>
                  <a:close/>
                  <a:moveTo>
                    <a:pt x="1868" y="1"/>
                  </a:moveTo>
                  <a:lnTo>
                    <a:pt x="1757" y="23"/>
                  </a:lnTo>
                  <a:lnTo>
                    <a:pt x="1646" y="68"/>
                  </a:lnTo>
                  <a:lnTo>
                    <a:pt x="1557" y="112"/>
                  </a:lnTo>
                  <a:lnTo>
                    <a:pt x="1468" y="179"/>
                  </a:lnTo>
                  <a:lnTo>
                    <a:pt x="1424" y="268"/>
                  </a:lnTo>
                  <a:lnTo>
                    <a:pt x="1379" y="357"/>
                  </a:lnTo>
                  <a:lnTo>
                    <a:pt x="1357" y="446"/>
                  </a:lnTo>
                  <a:lnTo>
                    <a:pt x="1357" y="557"/>
                  </a:lnTo>
                  <a:lnTo>
                    <a:pt x="1379" y="757"/>
                  </a:lnTo>
                  <a:lnTo>
                    <a:pt x="1468" y="980"/>
                  </a:lnTo>
                  <a:lnTo>
                    <a:pt x="1557" y="1202"/>
                  </a:lnTo>
                  <a:lnTo>
                    <a:pt x="1668" y="1380"/>
                  </a:lnTo>
                  <a:lnTo>
                    <a:pt x="1713" y="1447"/>
                  </a:lnTo>
                  <a:lnTo>
                    <a:pt x="1624" y="1536"/>
                  </a:lnTo>
                  <a:lnTo>
                    <a:pt x="1446" y="1669"/>
                  </a:lnTo>
                  <a:lnTo>
                    <a:pt x="1357" y="1736"/>
                  </a:lnTo>
                  <a:lnTo>
                    <a:pt x="1246" y="1780"/>
                  </a:lnTo>
                  <a:lnTo>
                    <a:pt x="1045" y="1780"/>
                  </a:lnTo>
                  <a:lnTo>
                    <a:pt x="957" y="1647"/>
                  </a:lnTo>
                  <a:lnTo>
                    <a:pt x="868" y="1536"/>
                  </a:lnTo>
                  <a:lnTo>
                    <a:pt x="734" y="1402"/>
                  </a:lnTo>
                  <a:lnTo>
                    <a:pt x="601" y="1291"/>
                  </a:lnTo>
                  <a:lnTo>
                    <a:pt x="423" y="1180"/>
                  </a:lnTo>
                  <a:lnTo>
                    <a:pt x="334" y="1158"/>
                  </a:lnTo>
                  <a:lnTo>
                    <a:pt x="156" y="1158"/>
                  </a:lnTo>
                  <a:lnTo>
                    <a:pt x="89" y="1202"/>
                  </a:lnTo>
                  <a:lnTo>
                    <a:pt x="45" y="1269"/>
                  </a:lnTo>
                  <a:lnTo>
                    <a:pt x="0" y="1336"/>
                  </a:lnTo>
                  <a:lnTo>
                    <a:pt x="0" y="1402"/>
                  </a:lnTo>
                  <a:lnTo>
                    <a:pt x="0" y="1491"/>
                  </a:lnTo>
                  <a:lnTo>
                    <a:pt x="22" y="1669"/>
                  </a:lnTo>
                  <a:lnTo>
                    <a:pt x="89" y="1803"/>
                  </a:lnTo>
                  <a:lnTo>
                    <a:pt x="156" y="1892"/>
                  </a:lnTo>
                  <a:lnTo>
                    <a:pt x="267" y="1981"/>
                  </a:lnTo>
                  <a:lnTo>
                    <a:pt x="378" y="2047"/>
                  </a:lnTo>
                  <a:lnTo>
                    <a:pt x="534" y="2092"/>
                  </a:lnTo>
                  <a:lnTo>
                    <a:pt x="801" y="2092"/>
                  </a:lnTo>
                  <a:lnTo>
                    <a:pt x="957" y="2070"/>
                  </a:lnTo>
                  <a:lnTo>
                    <a:pt x="979" y="2047"/>
                  </a:lnTo>
                  <a:lnTo>
                    <a:pt x="1045" y="2092"/>
                  </a:lnTo>
                  <a:lnTo>
                    <a:pt x="1090" y="2181"/>
                  </a:lnTo>
                  <a:lnTo>
                    <a:pt x="1223" y="2425"/>
                  </a:lnTo>
                  <a:lnTo>
                    <a:pt x="1401" y="2848"/>
                  </a:lnTo>
                  <a:lnTo>
                    <a:pt x="1602" y="3337"/>
                  </a:lnTo>
                  <a:lnTo>
                    <a:pt x="1691" y="3515"/>
                  </a:lnTo>
                  <a:lnTo>
                    <a:pt x="1757" y="3671"/>
                  </a:lnTo>
                  <a:lnTo>
                    <a:pt x="1779" y="3760"/>
                  </a:lnTo>
                  <a:lnTo>
                    <a:pt x="1757" y="3827"/>
                  </a:lnTo>
                  <a:lnTo>
                    <a:pt x="1713" y="3871"/>
                  </a:lnTo>
                  <a:lnTo>
                    <a:pt x="1602" y="3916"/>
                  </a:lnTo>
                  <a:lnTo>
                    <a:pt x="1579" y="3938"/>
                  </a:lnTo>
                  <a:lnTo>
                    <a:pt x="1557" y="3960"/>
                  </a:lnTo>
                  <a:lnTo>
                    <a:pt x="1535" y="4027"/>
                  </a:lnTo>
                  <a:lnTo>
                    <a:pt x="1557" y="4071"/>
                  </a:lnTo>
                  <a:lnTo>
                    <a:pt x="1579" y="4094"/>
                  </a:lnTo>
                  <a:lnTo>
                    <a:pt x="1646" y="4094"/>
                  </a:lnTo>
                  <a:lnTo>
                    <a:pt x="1935" y="4027"/>
                  </a:lnTo>
                  <a:lnTo>
                    <a:pt x="2002" y="3982"/>
                  </a:lnTo>
                  <a:lnTo>
                    <a:pt x="2024" y="3938"/>
                  </a:lnTo>
                  <a:lnTo>
                    <a:pt x="2024" y="3893"/>
                  </a:lnTo>
                  <a:lnTo>
                    <a:pt x="1824" y="3382"/>
                  </a:lnTo>
                  <a:lnTo>
                    <a:pt x="1624" y="2870"/>
                  </a:lnTo>
                  <a:lnTo>
                    <a:pt x="1379" y="2381"/>
                  </a:lnTo>
                  <a:lnTo>
                    <a:pt x="1183" y="1989"/>
                  </a:lnTo>
                  <a:lnTo>
                    <a:pt x="1183" y="1989"/>
                  </a:lnTo>
                  <a:lnTo>
                    <a:pt x="1290" y="1936"/>
                  </a:lnTo>
                  <a:lnTo>
                    <a:pt x="1513" y="1825"/>
                  </a:lnTo>
                  <a:lnTo>
                    <a:pt x="1713" y="1691"/>
                  </a:lnTo>
                  <a:lnTo>
                    <a:pt x="1811" y="1593"/>
                  </a:lnTo>
                  <a:lnTo>
                    <a:pt x="3003" y="3337"/>
                  </a:lnTo>
                  <a:lnTo>
                    <a:pt x="3047" y="3360"/>
                  </a:lnTo>
                  <a:lnTo>
                    <a:pt x="3114" y="3360"/>
                  </a:lnTo>
                  <a:lnTo>
                    <a:pt x="3159" y="3337"/>
                  </a:lnTo>
                  <a:lnTo>
                    <a:pt x="3381" y="3137"/>
                  </a:lnTo>
                  <a:lnTo>
                    <a:pt x="3403" y="3093"/>
                  </a:lnTo>
                  <a:lnTo>
                    <a:pt x="3425" y="3070"/>
                  </a:lnTo>
                  <a:lnTo>
                    <a:pt x="3403" y="3026"/>
                  </a:lnTo>
                  <a:lnTo>
                    <a:pt x="3403" y="3004"/>
                  </a:lnTo>
                  <a:lnTo>
                    <a:pt x="3336" y="2982"/>
                  </a:lnTo>
                  <a:lnTo>
                    <a:pt x="3292" y="2982"/>
                  </a:lnTo>
                  <a:lnTo>
                    <a:pt x="3270" y="3004"/>
                  </a:lnTo>
                  <a:lnTo>
                    <a:pt x="3115" y="3130"/>
                  </a:lnTo>
                  <a:lnTo>
                    <a:pt x="3115" y="3130"/>
                  </a:lnTo>
                  <a:lnTo>
                    <a:pt x="2469" y="2181"/>
                  </a:lnTo>
                  <a:lnTo>
                    <a:pt x="2224" y="1869"/>
                  </a:lnTo>
                  <a:lnTo>
                    <a:pt x="2113" y="1714"/>
                  </a:lnTo>
                  <a:lnTo>
                    <a:pt x="2024" y="1558"/>
                  </a:lnTo>
                  <a:lnTo>
                    <a:pt x="1980" y="1491"/>
                  </a:lnTo>
                  <a:lnTo>
                    <a:pt x="1935" y="1447"/>
                  </a:lnTo>
                  <a:lnTo>
                    <a:pt x="1935" y="1402"/>
                  </a:lnTo>
                  <a:lnTo>
                    <a:pt x="1980" y="1380"/>
                  </a:lnTo>
                  <a:lnTo>
                    <a:pt x="2069" y="1269"/>
                  </a:lnTo>
                  <a:lnTo>
                    <a:pt x="2180" y="1069"/>
                  </a:lnTo>
                  <a:lnTo>
                    <a:pt x="2247" y="913"/>
                  </a:lnTo>
                  <a:lnTo>
                    <a:pt x="2269" y="713"/>
                  </a:lnTo>
                  <a:lnTo>
                    <a:pt x="2247" y="513"/>
                  </a:lnTo>
                  <a:lnTo>
                    <a:pt x="2224" y="312"/>
                  </a:lnTo>
                  <a:lnTo>
                    <a:pt x="2180" y="246"/>
                  </a:lnTo>
                  <a:lnTo>
                    <a:pt x="2135" y="157"/>
                  </a:lnTo>
                  <a:lnTo>
                    <a:pt x="2091" y="90"/>
                  </a:lnTo>
                  <a:lnTo>
                    <a:pt x="2024" y="45"/>
                  </a:lnTo>
                  <a:lnTo>
                    <a:pt x="1957" y="23"/>
                  </a:lnTo>
                  <a:lnTo>
                    <a:pt x="18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1947;p70">
              <a:extLst>
                <a:ext uri="{FF2B5EF4-FFF2-40B4-BE49-F238E27FC236}">
                  <a16:creationId xmlns:a16="http://schemas.microsoft.com/office/drawing/2014/main" id="{8EDC3AFA-19E7-8EDB-8C37-E9921303C76F}"/>
                </a:ext>
              </a:extLst>
            </p:cNvPr>
            <p:cNvSpPr/>
            <p:nvPr/>
          </p:nvSpPr>
          <p:spPr>
            <a:xfrm rot="2192941">
              <a:off x="7448105" y="2042316"/>
              <a:ext cx="68748" cy="65665"/>
            </a:xfrm>
            <a:custGeom>
              <a:avLst/>
              <a:gdLst/>
              <a:ahLst/>
              <a:cxnLst/>
              <a:rect l="l" t="t" r="r" b="b"/>
              <a:pathLst>
                <a:path w="513" h="490" extrusionOk="0">
                  <a:moveTo>
                    <a:pt x="379" y="0"/>
                  </a:moveTo>
                  <a:lnTo>
                    <a:pt x="356" y="22"/>
                  </a:lnTo>
                  <a:lnTo>
                    <a:pt x="201" y="178"/>
                  </a:lnTo>
                  <a:lnTo>
                    <a:pt x="23" y="312"/>
                  </a:lnTo>
                  <a:lnTo>
                    <a:pt x="1" y="356"/>
                  </a:lnTo>
                  <a:lnTo>
                    <a:pt x="1" y="401"/>
                  </a:lnTo>
                  <a:lnTo>
                    <a:pt x="23" y="445"/>
                  </a:lnTo>
                  <a:lnTo>
                    <a:pt x="90" y="490"/>
                  </a:lnTo>
                  <a:lnTo>
                    <a:pt x="134" y="467"/>
                  </a:lnTo>
                  <a:lnTo>
                    <a:pt x="156" y="445"/>
                  </a:lnTo>
                  <a:lnTo>
                    <a:pt x="312" y="312"/>
                  </a:lnTo>
                  <a:lnTo>
                    <a:pt x="468" y="156"/>
                  </a:lnTo>
                  <a:lnTo>
                    <a:pt x="490" y="111"/>
                  </a:lnTo>
                  <a:lnTo>
                    <a:pt x="512" y="67"/>
                  </a:lnTo>
                  <a:lnTo>
                    <a:pt x="468" y="22"/>
                  </a:lnTo>
                  <a:lnTo>
                    <a:pt x="4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1948;p70">
              <a:extLst>
                <a:ext uri="{FF2B5EF4-FFF2-40B4-BE49-F238E27FC236}">
                  <a16:creationId xmlns:a16="http://schemas.microsoft.com/office/drawing/2014/main" id="{062317A5-9D46-4627-12E9-D5C44376EC59}"/>
                </a:ext>
              </a:extLst>
            </p:cNvPr>
            <p:cNvSpPr/>
            <p:nvPr/>
          </p:nvSpPr>
          <p:spPr>
            <a:xfrm rot="2192941">
              <a:off x="7315888" y="2043486"/>
              <a:ext cx="92468" cy="77726"/>
            </a:xfrm>
            <a:custGeom>
              <a:avLst/>
              <a:gdLst/>
              <a:ahLst/>
              <a:cxnLst/>
              <a:rect l="l" t="t" r="r" b="b"/>
              <a:pathLst>
                <a:path w="690" h="580" extrusionOk="0">
                  <a:moveTo>
                    <a:pt x="601" y="1"/>
                  </a:moveTo>
                  <a:lnTo>
                    <a:pt x="556" y="23"/>
                  </a:lnTo>
                  <a:lnTo>
                    <a:pt x="45" y="401"/>
                  </a:lnTo>
                  <a:lnTo>
                    <a:pt x="0" y="446"/>
                  </a:lnTo>
                  <a:lnTo>
                    <a:pt x="0" y="468"/>
                  </a:lnTo>
                  <a:lnTo>
                    <a:pt x="0" y="535"/>
                  </a:lnTo>
                  <a:lnTo>
                    <a:pt x="22" y="579"/>
                  </a:lnTo>
                  <a:lnTo>
                    <a:pt x="89" y="579"/>
                  </a:lnTo>
                  <a:lnTo>
                    <a:pt x="134" y="557"/>
                  </a:lnTo>
                  <a:lnTo>
                    <a:pt x="645" y="179"/>
                  </a:lnTo>
                  <a:lnTo>
                    <a:pt x="667" y="157"/>
                  </a:lnTo>
                  <a:lnTo>
                    <a:pt x="690" y="112"/>
                  </a:lnTo>
                  <a:lnTo>
                    <a:pt x="667" y="45"/>
                  </a:lnTo>
                  <a:lnTo>
                    <a:pt x="645" y="23"/>
                  </a:lnTo>
                  <a:lnTo>
                    <a:pt x="6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1949;p70">
              <a:extLst>
                <a:ext uri="{FF2B5EF4-FFF2-40B4-BE49-F238E27FC236}">
                  <a16:creationId xmlns:a16="http://schemas.microsoft.com/office/drawing/2014/main" id="{C4067EFF-CDBB-27DC-BA0C-FB6664EDACF8}"/>
                </a:ext>
              </a:extLst>
            </p:cNvPr>
            <p:cNvSpPr/>
            <p:nvPr/>
          </p:nvSpPr>
          <p:spPr>
            <a:xfrm rot="2192941">
              <a:off x="6992895" y="2627234"/>
              <a:ext cx="92468" cy="41811"/>
            </a:xfrm>
            <a:custGeom>
              <a:avLst/>
              <a:gdLst/>
              <a:ahLst/>
              <a:cxnLst/>
              <a:rect l="l" t="t" r="r" b="b"/>
              <a:pathLst>
                <a:path w="690" h="312" extrusionOk="0">
                  <a:moveTo>
                    <a:pt x="45" y="0"/>
                  </a:moveTo>
                  <a:lnTo>
                    <a:pt x="0" y="67"/>
                  </a:lnTo>
                  <a:lnTo>
                    <a:pt x="0" y="134"/>
                  </a:lnTo>
                  <a:lnTo>
                    <a:pt x="23" y="156"/>
                  </a:lnTo>
                  <a:lnTo>
                    <a:pt x="45" y="178"/>
                  </a:lnTo>
                  <a:lnTo>
                    <a:pt x="556" y="312"/>
                  </a:lnTo>
                  <a:lnTo>
                    <a:pt x="645" y="312"/>
                  </a:lnTo>
                  <a:lnTo>
                    <a:pt x="690" y="245"/>
                  </a:lnTo>
                  <a:lnTo>
                    <a:pt x="690" y="178"/>
                  </a:lnTo>
                  <a:lnTo>
                    <a:pt x="668" y="156"/>
                  </a:lnTo>
                  <a:lnTo>
                    <a:pt x="623" y="134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1950;p70">
              <a:extLst>
                <a:ext uri="{FF2B5EF4-FFF2-40B4-BE49-F238E27FC236}">
                  <a16:creationId xmlns:a16="http://schemas.microsoft.com/office/drawing/2014/main" id="{3DDC3EA0-3F8A-A155-816F-E3B9D4A656CC}"/>
                </a:ext>
              </a:extLst>
            </p:cNvPr>
            <p:cNvSpPr/>
            <p:nvPr/>
          </p:nvSpPr>
          <p:spPr>
            <a:xfrm rot="2192941">
              <a:off x="7101740" y="2749180"/>
              <a:ext cx="53872" cy="41945"/>
            </a:xfrm>
            <a:custGeom>
              <a:avLst/>
              <a:gdLst/>
              <a:ahLst/>
              <a:cxnLst/>
              <a:rect l="l" t="t" r="r" b="b"/>
              <a:pathLst>
                <a:path w="402" h="313" extrusionOk="0">
                  <a:moveTo>
                    <a:pt x="67" y="1"/>
                  </a:moveTo>
                  <a:lnTo>
                    <a:pt x="45" y="23"/>
                  </a:lnTo>
                  <a:lnTo>
                    <a:pt x="1" y="68"/>
                  </a:lnTo>
                  <a:lnTo>
                    <a:pt x="1" y="156"/>
                  </a:lnTo>
                  <a:lnTo>
                    <a:pt x="23" y="179"/>
                  </a:lnTo>
                  <a:lnTo>
                    <a:pt x="45" y="201"/>
                  </a:lnTo>
                  <a:lnTo>
                    <a:pt x="156" y="245"/>
                  </a:lnTo>
                  <a:lnTo>
                    <a:pt x="268" y="290"/>
                  </a:lnTo>
                  <a:lnTo>
                    <a:pt x="290" y="312"/>
                  </a:lnTo>
                  <a:lnTo>
                    <a:pt x="334" y="312"/>
                  </a:lnTo>
                  <a:lnTo>
                    <a:pt x="379" y="245"/>
                  </a:lnTo>
                  <a:lnTo>
                    <a:pt x="401" y="179"/>
                  </a:lnTo>
                  <a:lnTo>
                    <a:pt x="401" y="156"/>
                  </a:lnTo>
                  <a:lnTo>
                    <a:pt x="357" y="134"/>
                  </a:lnTo>
                  <a:lnTo>
                    <a:pt x="245" y="68"/>
                  </a:lnTo>
                  <a:lnTo>
                    <a:pt x="112" y="23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1951;p70">
              <a:extLst>
                <a:ext uri="{FF2B5EF4-FFF2-40B4-BE49-F238E27FC236}">
                  <a16:creationId xmlns:a16="http://schemas.microsoft.com/office/drawing/2014/main" id="{4C8C7D57-AEE4-4110-EC1B-361CB9DC1065}"/>
                </a:ext>
              </a:extLst>
            </p:cNvPr>
            <p:cNvSpPr/>
            <p:nvPr/>
          </p:nvSpPr>
          <p:spPr>
            <a:xfrm rot="2192941">
              <a:off x="6666108" y="2783249"/>
              <a:ext cx="38863" cy="32967"/>
            </a:xfrm>
            <a:custGeom>
              <a:avLst/>
              <a:gdLst/>
              <a:ahLst/>
              <a:cxnLst/>
              <a:rect l="l" t="t" r="r" b="b"/>
              <a:pathLst>
                <a:path w="290" h="246" extrusionOk="0">
                  <a:moveTo>
                    <a:pt x="157" y="1"/>
                  </a:moveTo>
                  <a:lnTo>
                    <a:pt x="45" y="90"/>
                  </a:lnTo>
                  <a:lnTo>
                    <a:pt x="23" y="112"/>
                  </a:lnTo>
                  <a:lnTo>
                    <a:pt x="1" y="156"/>
                  </a:lnTo>
                  <a:lnTo>
                    <a:pt x="23" y="179"/>
                  </a:lnTo>
                  <a:lnTo>
                    <a:pt x="23" y="223"/>
                  </a:lnTo>
                  <a:lnTo>
                    <a:pt x="90" y="245"/>
                  </a:lnTo>
                  <a:lnTo>
                    <a:pt x="134" y="245"/>
                  </a:lnTo>
                  <a:lnTo>
                    <a:pt x="179" y="223"/>
                  </a:lnTo>
                  <a:lnTo>
                    <a:pt x="245" y="156"/>
                  </a:lnTo>
                  <a:lnTo>
                    <a:pt x="290" y="134"/>
                  </a:lnTo>
                  <a:lnTo>
                    <a:pt x="290" y="112"/>
                  </a:lnTo>
                  <a:lnTo>
                    <a:pt x="290" y="45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1952;p70">
              <a:extLst>
                <a:ext uri="{FF2B5EF4-FFF2-40B4-BE49-F238E27FC236}">
                  <a16:creationId xmlns:a16="http://schemas.microsoft.com/office/drawing/2014/main" id="{049ECC04-4837-DD80-B412-F1576BCBFC86}"/>
                </a:ext>
              </a:extLst>
            </p:cNvPr>
            <p:cNvSpPr/>
            <p:nvPr/>
          </p:nvSpPr>
          <p:spPr>
            <a:xfrm rot="2192941">
              <a:off x="6659516" y="2679665"/>
              <a:ext cx="140176" cy="101446"/>
            </a:xfrm>
            <a:custGeom>
              <a:avLst/>
              <a:gdLst/>
              <a:ahLst/>
              <a:cxnLst/>
              <a:rect l="l" t="t" r="r" b="b"/>
              <a:pathLst>
                <a:path w="1046" h="757" extrusionOk="0">
                  <a:moveTo>
                    <a:pt x="957" y="0"/>
                  </a:moveTo>
                  <a:lnTo>
                    <a:pt x="912" y="22"/>
                  </a:lnTo>
                  <a:lnTo>
                    <a:pt x="490" y="312"/>
                  </a:lnTo>
                  <a:lnTo>
                    <a:pt x="45" y="578"/>
                  </a:lnTo>
                  <a:lnTo>
                    <a:pt x="22" y="601"/>
                  </a:lnTo>
                  <a:lnTo>
                    <a:pt x="0" y="623"/>
                  </a:lnTo>
                  <a:lnTo>
                    <a:pt x="22" y="690"/>
                  </a:lnTo>
                  <a:lnTo>
                    <a:pt x="22" y="734"/>
                  </a:lnTo>
                  <a:lnTo>
                    <a:pt x="67" y="734"/>
                  </a:lnTo>
                  <a:lnTo>
                    <a:pt x="89" y="756"/>
                  </a:lnTo>
                  <a:lnTo>
                    <a:pt x="134" y="734"/>
                  </a:lnTo>
                  <a:lnTo>
                    <a:pt x="579" y="467"/>
                  </a:lnTo>
                  <a:lnTo>
                    <a:pt x="1001" y="178"/>
                  </a:lnTo>
                  <a:lnTo>
                    <a:pt x="1023" y="156"/>
                  </a:lnTo>
                  <a:lnTo>
                    <a:pt x="1046" y="134"/>
                  </a:lnTo>
                  <a:lnTo>
                    <a:pt x="1023" y="45"/>
                  </a:lnTo>
                  <a:lnTo>
                    <a:pt x="1001" y="22"/>
                  </a:lnTo>
                  <a:lnTo>
                    <a:pt x="979" y="22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1953;p70">
              <a:extLst>
                <a:ext uri="{FF2B5EF4-FFF2-40B4-BE49-F238E27FC236}">
                  <a16:creationId xmlns:a16="http://schemas.microsoft.com/office/drawing/2014/main" id="{F358479E-833F-1C90-A839-BECF5F368A61}"/>
                </a:ext>
              </a:extLst>
            </p:cNvPr>
            <p:cNvSpPr/>
            <p:nvPr/>
          </p:nvSpPr>
          <p:spPr>
            <a:xfrm rot="2192941">
              <a:off x="6735329" y="2781074"/>
              <a:ext cx="59769" cy="47842"/>
            </a:xfrm>
            <a:custGeom>
              <a:avLst/>
              <a:gdLst/>
              <a:ahLst/>
              <a:cxnLst/>
              <a:rect l="l" t="t" r="r" b="b"/>
              <a:pathLst>
                <a:path w="446" h="357" extrusionOk="0">
                  <a:moveTo>
                    <a:pt x="356" y="0"/>
                  </a:moveTo>
                  <a:lnTo>
                    <a:pt x="312" y="23"/>
                  </a:lnTo>
                  <a:lnTo>
                    <a:pt x="45" y="178"/>
                  </a:lnTo>
                  <a:lnTo>
                    <a:pt x="23" y="223"/>
                  </a:lnTo>
                  <a:lnTo>
                    <a:pt x="0" y="245"/>
                  </a:lnTo>
                  <a:lnTo>
                    <a:pt x="0" y="312"/>
                  </a:lnTo>
                  <a:lnTo>
                    <a:pt x="23" y="334"/>
                  </a:lnTo>
                  <a:lnTo>
                    <a:pt x="67" y="356"/>
                  </a:lnTo>
                  <a:lnTo>
                    <a:pt x="134" y="356"/>
                  </a:lnTo>
                  <a:lnTo>
                    <a:pt x="401" y="178"/>
                  </a:lnTo>
                  <a:lnTo>
                    <a:pt x="423" y="156"/>
                  </a:lnTo>
                  <a:lnTo>
                    <a:pt x="445" y="112"/>
                  </a:lnTo>
                  <a:lnTo>
                    <a:pt x="445" y="45"/>
                  </a:lnTo>
                  <a:lnTo>
                    <a:pt x="423" y="23"/>
                  </a:lnTo>
                  <a:lnTo>
                    <a:pt x="4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1954;p70">
              <a:extLst>
                <a:ext uri="{FF2B5EF4-FFF2-40B4-BE49-F238E27FC236}">
                  <a16:creationId xmlns:a16="http://schemas.microsoft.com/office/drawing/2014/main" id="{8AD47714-8D01-C25F-FAD7-EA5941E9A8A0}"/>
                </a:ext>
              </a:extLst>
            </p:cNvPr>
            <p:cNvSpPr/>
            <p:nvPr/>
          </p:nvSpPr>
          <p:spPr>
            <a:xfrm rot="2192941">
              <a:off x="6711424" y="1232078"/>
              <a:ext cx="41945" cy="50790"/>
            </a:xfrm>
            <a:custGeom>
              <a:avLst/>
              <a:gdLst/>
              <a:ahLst/>
              <a:cxnLst/>
              <a:rect l="l" t="t" r="r" b="b"/>
              <a:pathLst>
                <a:path w="313" h="379" extrusionOk="0">
                  <a:moveTo>
                    <a:pt x="90" y="1"/>
                  </a:moveTo>
                  <a:lnTo>
                    <a:pt x="23" y="45"/>
                  </a:lnTo>
                  <a:lnTo>
                    <a:pt x="1" y="112"/>
                  </a:lnTo>
                  <a:lnTo>
                    <a:pt x="1" y="156"/>
                  </a:lnTo>
                  <a:lnTo>
                    <a:pt x="1" y="179"/>
                  </a:lnTo>
                  <a:lnTo>
                    <a:pt x="134" y="334"/>
                  </a:lnTo>
                  <a:lnTo>
                    <a:pt x="157" y="357"/>
                  </a:lnTo>
                  <a:lnTo>
                    <a:pt x="201" y="379"/>
                  </a:lnTo>
                  <a:lnTo>
                    <a:pt x="268" y="357"/>
                  </a:lnTo>
                  <a:lnTo>
                    <a:pt x="312" y="290"/>
                  </a:lnTo>
                  <a:lnTo>
                    <a:pt x="312" y="268"/>
                  </a:lnTo>
                  <a:lnTo>
                    <a:pt x="290" y="223"/>
                  </a:lnTo>
                  <a:lnTo>
                    <a:pt x="157" y="45"/>
                  </a:lnTo>
                  <a:lnTo>
                    <a:pt x="112" y="23"/>
                  </a:lnTo>
                  <a:lnTo>
                    <a:pt x="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1955;p70">
              <a:extLst>
                <a:ext uri="{FF2B5EF4-FFF2-40B4-BE49-F238E27FC236}">
                  <a16:creationId xmlns:a16="http://schemas.microsoft.com/office/drawing/2014/main" id="{8BCA00AE-57CD-2D80-EFFE-B2971C53C8AE}"/>
                </a:ext>
              </a:extLst>
            </p:cNvPr>
            <p:cNvSpPr/>
            <p:nvPr/>
          </p:nvSpPr>
          <p:spPr>
            <a:xfrm rot="2192941">
              <a:off x="6037870" y="1623620"/>
              <a:ext cx="50790" cy="27070"/>
            </a:xfrm>
            <a:custGeom>
              <a:avLst/>
              <a:gdLst/>
              <a:ahLst/>
              <a:cxnLst/>
              <a:rect l="l" t="t" r="r" b="b"/>
              <a:pathLst>
                <a:path w="379" h="202" extrusionOk="0">
                  <a:moveTo>
                    <a:pt x="89" y="1"/>
                  </a:moveTo>
                  <a:lnTo>
                    <a:pt x="45" y="23"/>
                  </a:lnTo>
                  <a:lnTo>
                    <a:pt x="0" y="68"/>
                  </a:lnTo>
                  <a:lnTo>
                    <a:pt x="0" y="112"/>
                  </a:lnTo>
                  <a:lnTo>
                    <a:pt x="0" y="134"/>
                  </a:lnTo>
                  <a:lnTo>
                    <a:pt x="22" y="157"/>
                  </a:lnTo>
                  <a:lnTo>
                    <a:pt x="67" y="179"/>
                  </a:lnTo>
                  <a:lnTo>
                    <a:pt x="267" y="201"/>
                  </a:lnTo>
                  <a:lnTo>
                    <a:pt x="312" y="201"/>
                  </a:lnTo>
                  <a:lnTo>
                    <a:pt x="334" y="179"/>
                  </a:lnTo>
                  <a:lnTo>
                    <a:pt x="378" y="112"/>
                  </a:lnTo>
                  <a:lnTo>
                    <a:pt x="378" y="90"/>
                  </a:lnTo>
                  <a:lnTo>
                    <a:pt x="378" y="45"/>
                  </a:lnTo>
                  <a:lnTo>
                    <a:pt x="356" y="23"/>
                  </a:lnTo>
                  <a:lnTo>
                    <a:pt x="312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1956;p70">
              <a:extLst>
                <a:ext uri="{FF2B5EF4-FFF2-40B4-BE49-F238E27FC236}">
                  <a16:creationId xmlns:a16="http://schemas.microsoft.com/office/drawing/2014/main" id="{BD7F0F80-F6E2-E83F-ED85-3255D45E4C7A}"/>
                </a:ext>
              </a:extLst>
            </p:cNvPr>
            <p:cNvSpPr/>
            <p:nvPr/>
          </p:nvSpPr>
          <p:spPr>
            <a:xfrm rot="2192941">
              <a:off x="6109261" y="1705384"/>
              <a:ext cx="98498" cy="26936"/>
            </a:xfrm>
            <a:custGeom>
              <a:avLst/>
              <a:gdLst/>
              <a:ahLst/>
              <a:cxnLst/>
              <a:rect l="l" t="t" r="r" b="b"/>
              <a:pathLst>
                <a:path w="735" h="201" extrusionOk="0">
                  <a:moveTo>
                    <a:pt x="67" y="1"/>
                  </a:moveTo>
                  <a:lnTo>
                    <a:pt x="45" y="23"/>
                  </a:lnTo>
                  <a:lnTo>
                    <a:pt x="0" y="90"/>
                  </a:lnTo>
                  <a:lnTo>
                    <a:pt x="23" y="156"/>
                  </a:lnTo>
                  <a:lnTo>
                    <a:pt x="45" y="179"/>
                  </a:lnTo>
                  <a:lnTo>
                    <a:pt x="89" y="179"/>
                  </a:lnTo>
                  <a:lnTo>
                    <a:pt x="312" y="201"/>
                  </a:lnTo>
                  <a:lnTo>
                    <a:pt x="468" y="179"/>
                  </a:lnTo>
                  <a:lnTo>
                    <a:pt x="668" y="179"/>
                  </a:lnTo>
                  <a:lnTo>
                    <a:pt x="712" y="112"/>
                  </a:lnTo>
                  <a:lnTo>
                    <a:pt x="734" y="67"/>
                  </a:lnTo>
                  <a:lnTo>
                    <a:pt x="712" y="45"/>
                  </a:lnTo>
                  <a:lnTo>
                    <a:pt x="690" y="23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1957;p70">
              <a:extLst>
                <a:ext uri="{FF2B5EF4-FFF2-40B4-BE49-F238E27FC236}">
                  <a16:creationId xmlns:a16="http://schemas.microsoft.com/office/drawing/2014/main" id="{CD5CDB9F-926E-6E19-7872-E8A129AF211D}"/>
                </a:ext>
              </a:extLst>
            </p:cNvPr>
            <p:cNvSpPr/>
            <p:nvPr/>
          </p:nvSpPr>
          <p:spPr>
            <a:xfrm rot="2192941">
              <a:off x="6701766" y="1361710"/>
              <a:ext cx="65799" cy="65799"/>
            </a:xfrm>
            <a:custGeom>
              <a:avLst/>
              <a:gdLst/>
              <a:ahLst/>
              <a:cxnLst/>
              <a:rect l="l" t="t" r="r" b="b"/>
              <a:pathLst>
                <a:path w="491" h="491" extrusionOk="0">
                  <a:moveTo>
                    <a:pt x="112" y="1"/>
                  </a:moveTo>
                  <a:lnTo>
                    <a:pt x="45" y="23"/>
                  </a:lnTo>
                  <a:lnTo>
                    <a:pt x="1" y="68"/>
                  </a:lnTo>
                  <a:lnTo>
                    <a:pt x="1" y="112"/>
                  </a:lnTo>
                  <a:lnTo>
                    <a:pt x="23" y="134"/>
                  </a:lnTo>
                  <a:lnTo>
                    <a:pt x="156" y="312"/>
                  </a:lnTo>
                  <a:lnTo>
                    <a:pt x="312" y="468"/>
                  </a:lnTo>
                  <a:lnTo>
                    <a:pt x="357" y="490"/>
                  </a:lnTo>
                  <a:lnTo>
                    <a:pt x="379" y="490"/>
                  </a:lnTo>
                  <a:lnTo>
                    <a:pt x="446" y="468"/>
                  </a:lnTo>
                  <a:lnTo>
                    <a:pt x="490" y="401"/>
                  </a:lnTo>
                  <a:lnTo>
                    <a:pt x="490" y="357"/>
                  </a:lnTo>
                  <a:lnTo>
                    <a:pt x="468" y="335"/>
                  </a:lnTo>
                  <a:lnTo>
                    <a:pt x="312" y="201"/>
                  </a:lnTo>
                  <a:lnTo>
                    <a:pt x="179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1958;p70">
              <a:extLst>
                <a:ext uri="{FF2B5EF4-FFF2-40B4-BE49-F238E27FC236}">
                  <a16:creationId xmlns:a16="http://schemas.microsoft.com/office/drawing/2014/main" id="{823CA493-F2F9-14C3-36D2-3928A7872BEC}"/>
                </a:ext>
              </a:extLst>
            </p:cNvPr>
            <p:cNvSpPr/>
            <p:nvPr/>
          </p:nvSpPr>
          <p:spPr>
            <a:xfrm rot="2192941">
              <a:off x="6301375" y="2519096"/>
              <a:ext cx="35915" cy="62717"/>
            </a:xfrm>
            <a:custGeom>
              <a:avLst/>
              <a:gdLst/>
              <a:ahLst/>
              <a:cxnLst/>
              <a:rect l="l" t="t" r="r" b="b"/>
              <a:pathLst>
                <a:path w="268" h="468" extrusionOk="0">
                  <a:moveTo>
                    <a:pt x="179" y="1"/>
                  </a:moveTo>
                  <a:lnTo>
                    <a:pt x="112" y="23"/>
                  </a:lnTo>
                  <a:lnTo>
                    <a:pt x="90" y="45"/>
                  </a:lnTo>
                  <a:lnTo>
                    <a:pt x="68" y="68"/>
                  </a:lnTo>
                  <a:lnTo>
                    <a:pt x="23" y="357"/>
                  </a:lnTo>
                  <a:lnTo>
                    <a:pt x="1" y="401"/>
                  </a:lnTo>
                  <a:lnTo>
                    <a:pt x="23" y="423"/>
                  </a:lnTo>
                  <a:lnTo>
                    <a:pt x="45" y="446"/>
                  </a:lnTo>
                  <a:lnTo>
                    <a:pt x="90" y="468"/>
                  </a:lnTo>
                  <a:lnTo>
                    <a:pt x="157" y="446"/>
                  </a:lnTo>
                  <a:lnTo>
                    <a:pt x="179" y="423"/>
                  </a:lnTo>
                  <a:lnTo>
                    <a:pt x="201" y="379"/>
                  </a:lnTo>
                  <a:lnTo>
                    <a:pt x="268" y="112"/>
                  </a:lnTo>
                  <a:lnTo>
                    <a:pt x="268" y="68"/>
                  </a:lnTo>
                  <a:lnTo>
                    <a:pt x="246" y="45"/>
                  </a:lnTo>
                  <a:lnTo>
                    <a:pt x="223" y="23"/>
                  </a:lnTo>
                  <a:lnTo>
                    <a:pt x="1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1959;p70">
              <a:extLst>
                <a:ext uri="{FF2B5EF4-FFF2-40B4-BE49-F238E27FC236}">
                  <a16:creationId xmlns:a16="http://schemas.microsoft.com/office/drawing/2014/main" id="{7DFE7D86-4A72-E4E9-00F0-8E92136711EB}"/>
                </a:ext>
              </a:extLst>
            </p:cNvPr>
            <p:cNvSpPr/>
            <p:nvPr/>
          </p:nvSpPr>
          <p:spPr>
            <a:xfrm rot="2192941">
              <a:off x="5942464" y="2179552"/>
              <a:ext cx="62717" cy="77592"/>
            </a:xfrm>
            <a:custGeom>
              <a:avLst/>
              <a:gdLst/>
              <a:ahLst/>
              <a:cxnLst/>
              <a:rect l="l" t="t" r="r" b="b"/>
              <a:pathLst>
                <a:path w="468" h="579" extrusionOk="0">
                  <a:moveTo>
                    <a:pt x="356" y="0"/>
                  </a:moveTo>
                  <a:lnTo>
                    <a:pt x="311" y="45"/>
                  </a:lnTo>
                  <a:lnTo>
                    <a:pt x="22" y="423"/>
                  </a:lnTo>
                  <a:lnTo>
                    <a:pt x="0" y="445"/>
                  </a:lnTo>
                  <a:lnTo>
                    <a:pt x="0" y="490"/>
                  </a:lnTo>
                  <a:lnTo>
                    <a:pt x="22" y="556"/>
                  </a:lnTo>
                  <a:lnTo>
                    <a:pt x="67" y="579"/>
                  </a:lnTo>
                  <a:lnTo>
                    <a:pt x="89" y="579"/>
                  </a:lnTo>
                  <a:lnTo>
                    <a:pt x="134" y="556"/>
                  </a:lnTo>
                  <a:lnTo>
                    <a:pt x="156" y="534"/>
                  </a:lnTo>
                  <a:lnTo>
                    <a:pt x="445" y="156"/>
                  </a:lnTo>
                  <a:lnTo>
                    <a:pt x="467" y="134"/>
                  </a:lnTo>
                  <a:lnTo>
                    <a:pt x="467" y="89"/>
                  </a:lnTo>
                  <a:lnTo>
                    <a:pt x="445" y="22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1960;p70">
              <a:extLst>
                <a:ext uri="{FF2B5EF4-FFF2-40B4-BE49-F238E27FC236}">
                  <a16:creationId xmlns:a16="http://schemas.microsoft.com/office/drawing/2014/main" id="{7E732668-CC6E-7B08-D47D-1F77EE312CD6}"/>
                </a:ext>
              </a:extLst>
            </p:cNvPr>
            <p:cNvSpPr/>
            <p:nvPr/>
          </p:nvSpPr>
          <p:spPr>
            <a:xfrm rot="2192941">
              <a:off x="6073776" y="2151002"/>
              <a:ext cx="74644" cy="74644"/>
            </a:xfrm>
            <a:custGeom>
              <a:avLst/>
              <a:gdLst/>
              <a:ahLst/>
              <a:cxnLst/>
              <a:rect l="l" t="t" r="r" b="b"/>
              <a:pathLst>
                <a:path w="557" h="557" extrusionOk="0">
                  <a:moveTo>
                    <a:pt x="467" y="1"/>
                  </a:moveTo>
                  <a:lnTo>
                    <a:pt x="445" y="23"/>
                  </a:lnTo>
                  <a:lnTo>
                    <a:pt x="312" y="112"/>
                  </a:lnTo>
                  <a:lnTo>
                    <a:pt x="223" y="201"/>
                  </a:lnTo>
                  <a:lnTo>
                    <a:pt x="22" y="401"/>
                  </a:lnTo>
                  <a:lnTo>
                    <a:pt x="0" y="446"/>
                  </a:lnTo>
                  <a:lnTo>
                    <a:pt x="0" y="468"/>
                  </a:lnTo>
                  <a:lnTo>
                    <a:pt x="22" y="535"/>
                  </a:lnTo>
                  <a:lnTo>
                    <a:pt x="45" y="557"/>
                  </a:lnTo>
                  <a:lnTo>
                    <a:pt x="111" y="557"/>
                  </a:lnTo>
                  <a:lnTo>
                    <a:pt x="156" y="535"/>
                  </a:lnTo>
                  <a:lnTo>
                    <a:pt x="334" y="334"/>
                  </a:lnTo>
                  <a:lnTo>
                    <a:pt x="423" y="268"/>
                  </a:lnTo>
                  <a:lnTo>
                    <a:pt x="512" y="179"/>
                  </a:lnTo>
                  <a:lnTo>
                    <a:pt x="556" y="156"/>
                  </a:lnTo>
                  <a:lnTo>
                    <a:pt x="556" y="112"/>
                  </a:lnTo>
                  <a:lnTo>
                    <a:pt x="556" y="45"/>
                  </a:lnTo>
                  <a:lnTo>
                    <a:pt x="534" y="23"/>
                  </a:lnTo>
                  <a:lnTo>
                    <a:pt x="5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1961;p70">
              <a:extLst>
                <a:ext uri="{FF2B5EF4-FFF2-40B4-BE49-F238E27FC236}">
                  <a16:creationId xmlns:a16="http://schemas.microsoft.com/office/drawing/2014/main" id="{010C0DB6-0DBE-F31E-CEE9-38F6CC03BBD9}"/>
                </a:ext>
              </a:extLst>
            </p:cNvPr>
            <p:cNvSpPr/>
            <p:nvPr/>
          </p:nvSpPr>
          <p:spPr>
            <a:xfrm rot="2192941">
              <a:off x="6192148" y="2571583"/>
              <a:ext cx="50924" cy="137227"/>
            </a:xfrm>
            <a:custGeom>
              <a:avLst/>
              <a:gdLst/>
              <a:ahLst/>
              <a:cxnLst/>
              <a:rect l="l" t="t" r="r" b="b"/>
              <a:pathLst>
                <a:path w="380" h="1024" extrusionOk="0">
                  <a:moveTo>
                    <a:pt x="312" y="1"/>
                  </a:moveTo>
                  <a:lnTo>
                    <a:pt x="246" y="23"/>
                  </a:lnTo>
                  <a:lnTo>
                    <a:pt x="201" y="45"/>
                  </a:lnTo>
                  <a:lnTo>
                    <a:pt x="201" y="67"/>
                  </a:lnTo>
                  <a:lnTo>
                    <a:pt x="1" y="913"/>
                  </a:lnTo>
                  <a:lnTo>
                    <a:pt x="1" y="957"/>
                  </a:lnTo>
                  <a:lnTo>
                    <a:pt x="23" y="1002"/>
                  </a:lnTo>
                  <a:lnTo>
                    <a:pt x="45" y="1024"/>
                  </a:lnTo>
                  <a:lnTo>
                    <a:pt x="134" y="1024"/>
                  </a:lnTo>
                  <a:lnTo>
                    <a:pt x="157" y="1002"/>
                  </a:lnTo>
                  <a:lnTo>
                    <a:pt x="179" y="957"/>
                  </a:lnTo>
                  <a:lnTo>
                    <a:pt x="268" y="534"/>
                  </a:lnTo>
                  <a:lnTo>
                    <a:pt x="379" y="112"/>
                  </a:lnTo>
                  <a:lnTo>
                    <a:pt x="379" y="67"/>
                  </a:lnTo>
                  <a:lnTo>
                    <a:pt x="357" y="45"/>
                  </a:lnTo>
                  <a:lnTo>
                    <a:pt x="335" y="23"/>
                  </a:lnTo>
                  <a:lnTo>
                    <a:pt x="3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1962;p70">
              <a:extLst>
                <a:ext uri="{FF2B5EF4-FFF2-40B4-BE49-F238E27FC236}">
                  <a16:creationId xmlns:a16="http://schemas.microsoft.com/office/drawing/2014/main" id="{2B2A29FE-E56B-0FFE-A17F-4C522A046DF6}"/>
                </a:ext>
              </a:extLst>
            </p:cNvPr>
            <p:cNvSpPr/>
            <p:nvPr/>
          </p:nvSpPr>
          <p:spPr>
            <a:xfrm rot="2192941">
              <a:off x="6515736" y="2682424"/>
              <a:ext cx="83489" cy="44760"/>
            </a:xfrm>
            <a:custGeom>
              <a:avLst/>
              <a:gdLst/>
              <a:ahLst/>
              <a:cxnLst/>
              <a:rect l="l" t="t" r="r" b="b"/>
              <a:pathLst>
                <a:path w="623" h="334" extrusionOk="0">
                  <a:moveTo>
                    <a:pt x="512" y="0"/>
                  </a:moveTo>
                  <a:lnTo>
                    <a:pt x="89" y="156"/>
                  </a:lnTo>
                  <a:lnTo>
                    <a:pt x="44" y="178"/>
                  </a:lnTo>
                  <a:lnTo>
                    <a:pt x="22" y="200"/>
                  </a:lnTo>
                  <a:lnTo>
                    <a:pt x="0" y="267"/>
                  </a:lnTo>
                  <a:lnTo>
                    <a:pt x="22" y="289"/>
                  </a:lnTo>
                  <a:lnTo>
                    <a:pt x="44" y="312"/>
                  </a:lnTo>
                  <a:lnTo>
                    <a:pt x="89" y="334"/>
                  </a:lnTo>
                  <a:lnTo>
                    <a:pt x="111" y="334"/>
                  </a:lnTo>
                  <a:lnTo>
                    <a:pt x="556" y="178"/>
                  </a:lnTo>
                  <a:lnTo>
                    <a:pt x="578" y="156"/>
                  </a:lnTo>
                  <a:lnTo>
                    <a:pt x="601" y="134"/>
                  </a:lnTo>
                  <a:lnTo>
                    <a:pt x="623" y="45"/>
                  </a:lnTo>
                  <a:lnTo>
                    <a:pt x="601" y="22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1963;p70">
              <a:extLst>
                <a:ext uri="{FF2B5EF4-FFF2-40B4-BE49-F238E27FC236}">
                  <a16:creationId xmlns:a16="http://schemas.microsoft.com/office/drawing/2014/main" id="{4E38D1CD-73F1-6C27-5696-CB45297E6B81}"/>
                </a:ext>
              </a:extLst>
            </p:cNvPr>
            <p:cNvSpPr/>
            <p:nvPr/>
          </p:nvSpPr>
          <p:spPr>
            <a:xfrm rot="2192941">
              <a:off x="6589887" y="2828556"/>
              <a:ext cx="101446" cy="68748"/>
            </a:xfrm>
            <a:custGeom>
              <a:avLst/>
              <a:gdLst/>
              <a:ahLst/>
              <a:cxnLst/>
              <a:rect l="l" t="t" r="r" b="b"/>
              <a:pathLst>
                <a:path w="757" h="513" extrusionOk="0">
                  <a:moveTo>
                    <a:pt x="645" y="0"/>
                  </a:moveTo>
                  <a:lnTo>
                    <a:pt x="623" y="23"/>
                  </a:lnTo>
                  <a:lnTo>
                    <a:pt x="334" y="178"/>
                  </a:lnTo>
                  <a:lnTo>
                    <a:pt x="67" y="312"/>
                  </a:lnTo>
                  <a:lnTo>
                    <a:pt x="23" y="334"/>
                  </a:lnTo>
                  <a:lnTo>
                    <a:pt x="0" y="379"/>
                  </a:lnTo>
                  <a:lnTo>
                    <a:pt x="0" y="445"/>
                  </a:lnTo>
                  <a:lnTo>
                    <a:pt x="0" y="468"/>
                  </a:lnTo>
                  <a:lnTo>
                    <a:pt x="23" y="490"/>
                  </a:lnTo>
                  <a:lnTo>
                    <a:pt x="67" y="512"/>
                  </a:lnTo>
                  <a:lnTo>
                    <a:pt x="89" y="490"/>
                  </a:lnTo>
                  <a:lnTo>
                    <a:pt x="401" y="356"/>
                  </a:lnTo>
                  <a:lnTo>
                    <a:pt x="712" y="178"/>
                  </a:lnTo>
                  <a:lnTo>
                    <a:pt x="734" y="156"/>
                  </a:lnTo>
                  <a:lnTo>
                    <a:pt x="757" y="112"/>
                  </a:lnTo>
                  <a:lnTo>
                    <a:pt x="734" y="45"/>
                  </a:lnTo>
                  <a:lnTo>
                    <a:pt x="712" y="23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1964;p70">
              <a:extLst>
                <a:ext uri="{FF2B5EF4-FFF2-40B4-BE49-F238E27FC236}">
                  <a16:creationId xmlns:a16="http://schemas.microsoft.com/office/drawing/2014/main" id="{AECF2983-4DBC-F6BE-4899-7C6C69123961}"/>
                </a:ext>
              </a:extLst>
            </p:cNvPr>
            <p:cNvSpPr/>
            <p:nvPr/>
          </p:nvSpPr>
          <p:spPr>
            <a:xfrm rot="2192941">
              <a:off x="6581351" y="2600337"/>
              <a:ext cx="178905" cy="113373"/>
            </a:xfrm>
            <a:custGeom>
              <a:avLst/>
              <a:gdLst/>
              <a:ahLst/>
              <a:cxnLst/>
              <a:rect l="l" t="t" r="r" b="b"/>
              <a:pathLst>
                <a:path w="1335" h="846" extrusionOk="0">
                  <a:moveTo>
                    <a:pt x="1246" y="1"/>
                  </a:moveTo>
                  <a:lnTo>
                    <a:pt x="1201" y="23"/>
                  </a:lnTo>
                  <a:lnTo>
                    <a:pt x="934" y="201"/>
                  </a:lnTo>
                  <a:lnTo>
                    <a:pt x="668" y="379"/>
                  </a:lnTo>
                  <a:lnTo>
                    <a:pt x="356" y="535"/>
                  </a:lnTo>
                  <a:lnTo>
                    <a:pt x="67" y="668"/>
                  </a:lnTo>
                  <a:lnTo>
                    <a:pt x="22" y="690"/>
                  </a:lnTo>
                  <a:lnTo>
                    <a:pt x="0" y="712"/>
                  </a:lnTo>
                  <a:lnTo>
                    <a:pt x="0" y="779"/>
                  </a:lnTo>
                  <a:lnTo>
                    <a:pt x="0" y="801"/>
                  </a:lnTo>
                  <a:lnTo>
                    <a:pt x="22" y="846"/>
                  </a:lnTo>
                  <a:lnTo>
                    <a:pt x="89" y="846"/>
                  </a:lnTo>
                  <a:lnTo>
                    <a:pt x="423" y="712"/>
                  </a:lnTo>
                  <a:lnTo>
                    <a:pt x="712" y="557"/>
                  </a:lnTo>
                  <a:lnTo>
                    <a:pt x="1023" y="379"/>
                  </a:lnTo>
                  <a:lnTo>
                    <a:pt x="1290" y="179"/>
                  </a:lnTo>
                  <a:lnTo>
                    <a:pt x="1313" y="134"/>
                  </a:lnTo>
                  <a:lnTo>
                    <a:pt x="1335" y="112"/>
                  </a:lnTo>
                  <a:lnTo>
                    <a:pt x="1313" y="45"/>
                  </a:lnTo>
                  <a:lnTo>
                    <a:pt x="13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1965;p70">
              <a:extLst>
                <a:ext uri="{FF2B5EF4-FFF2-40B4-BE49-F238E27FC236}">
                  <a16:creationId xmlns:a16="http://schemas.microsoft.com/office/drawing/2014/main" id="{D3EBFDA7-FF14-B5AA-EA47-77D420013D00}"/>
                </a:ext>
              </a:extLst>
            </p:cNvPr>
            <p:cNvSpPr/>
            <p:nvPr/>
          </p:nvSpPr>
          <p:spPr>
            <a:xfrm rot="2192941">
              <a:off x="6511944" y="2745524"/>
              <a:ext cx="122352" cy="71696"/>
            </a:xfrm>
            <a:custGeom>
              <a:avLst/>
              <a:gdLst/>
              <a:ahLst/>
              <a:cxnLst/>
              <a:rect l="l" t="t" r="r" b="b"/>
              <a:pathLst>
                <a:path w="913" h="535" extrusionOk="0">
                  <a:moveTo>
                    <a:pt x="823" y="0"/>
                  </a:moveTo>
                  <a:lnTo>
                    <a:pt x="779" y="23"/>
                  </a:lnTo>
                  <a:lnTo>
                    <a:pt x="423" y="200"/>
                  </a:lnTo>
                  <a:lnTo>
                    <a:pt x="67" y="356"/>
                  </a:lnTo>
                  <a:lnTo>
                    <a:pt x="22" y="378"/>
                  </a:lnTo>
                  <a:lnTo>
                    <a:pt x="0" y="401"/>
                  </a:lnTo>
                  <a:lnTo>
                    <a:pt x="0" y="467"/>
                  </a:lnTo>
                  <a:lnTo>
                    <a:pt x="0" y="512"/>
                  </a:lnTo>
                  <a:lnTo>
                    <a:pt x="22" y="534"/>
                  </a:lnTo>
                  <a:lnTo>
                    <a:pt x="111" y="534"/>
                  </a:lnTo>
                  <a:lnTo>
                    <a:pt x="490" y="378"/>
                  </a:lnTo>
                  <a:lnTo>
                    <a:pt x="868" y="178"/>
                  </a:lnTo>
                  <a:lnTo>
                    <a:pt x="890" y="156"/>
                  </a:lnTo>
                  <a:lnTo>
                    <a:pt x="912" y="111"/>
                  </a:lnTo>
                  <a:lnTo>
                    <a:pt x="912" y="45"/>
                  </a:lnTo>
                  <a:lnTo>
                    <a:pt x="890" y="23"/>
                  </a:lnTo>
                  <a:lnTo>
                    <a:pt x="8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94" name="Google Shape;1850;p70">
            <a:extLst>
              <a:ext uri="{FF2B5EF4-FFF2-40B4-BE49-F238E27FC236}">
                <a16:creationId xmlns:a16="http://schemas.microsoft.com/office/drawing/2014/main" id="{77B0CA6C-0490-2BC2-4E8F-5D11A3CE48F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68899" y="844376"/>
            <a:ext cx="7819842" cy="27847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Palatino Linotype" panose="02040502050505030304" pitchFamily="18" charset="0"/>
              </a:rPr>
              <a:t>C</a:t>
            </a:r>
            <a:r>
              <a:rPr lang="en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Palatino Linotype" panose="02040502050505030304" pitchFamily="18" charset="0"/>
              </a:rPr>
              <a:t>hào mừng quý thầy cô và các em </a:t>
            </a:r>
            <a:r>
              <a:rPr lang="en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Palatino Linotype" panose="02040502050505030304" pitchFamily="18" charset="0"/>
              </a:rPr>
              <a:t>học sinh!</a:t>
            </a:r>
            <a:br>
              <a:rPr lang="en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Palatino Linotype" panose="02040502050505030304" pitchFamily="18" charset="0"/>
              </a:rPr>
            </a:br>
            <a:r>
              <a:rPr lang="en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Palatino Linotype" panose="02040502050505030304" pitchFamily="18" charset="0"/>
              </a:rPr>
              <a:t>Lớp: 2.1</a:t>
            </a:r>
            <a:endParaRPr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Palatino Linotype" panose="02040502050505030304" pitchFamily="18" charset="0"/>
            </a:endParaRPr>
          </a:p>
        </p:txBody>
      </p:sp>
      <p:grpSp>
        <p:nvGrpSpPr>
          <p:cNvPr id="1995" name="Google Shape;1872;p70">
            <a:extLst>
              <a:ext uri="{FF2B5EF4-FFF2-40B4-BE49-F238E27FC236}">
                <a16:creationId xmlns:a16="http://schemas.microsoft.com/office/drawing/2014/main" id="{376E37A9-7F74-6251-82C1-469D9CBB1B14}"/>
              </a:ext>
            </a:extLst>
          </p:cNvPr>
          <p:cNvGrpSpPr/>
          <p:nvPr/>
        </p:nvGrpSpPr>
        <p:grpSpPr>
          <a:xfrm>
            <a:off x="7671431" y="2644080"/>
            <a:ext cx="1151598" cy="1536070"/>
            <a:chOff x="6549966" y="1483160"/>
            <a:chExt cx="1151598" cy="1536070"/>
          </a:xfrm>
        </p:grpSpPr>
        <p:grpSp>
          <p:nvGrpSpPr>
            <p:cNvPr id="1996" name="Google Shape;1873;p70">
              <a:extLst>
                <a:ext uri="{FF2B5EF4-FFF2-40B4-BE49-F238E27FC236}">
                  <a16:creationId xmlns:a16="http://schemas.microsoft.com/office/drawing/2014/main" id="{7E36F8A8-D0CE-4713-8694-EFC53B893869}"/>
                </a:ext>
              </a:extLst>
            </p:cNvPr>
            <p:cNvGrpSpPr/>
            <p:nvPr/>
          </p:nvGrpSpPr>
          <p:grpSpPr>
            <a:xfrm>
              <a:off x="6549966" y="1483160"/>
              <a:ext cx="1151598" cy="1536070"/>
              <a:chOff x="6549966" y="1483160"/>
              <a:chExt cx="1151598" cy="1536070"/>
            </a:xfrm>
          </p:grpSpPr>
          <p:sp>
            <p:nvSpPr>
              <p:cNvPr id="1999" name="Google Shape;1874;p70">
                <a:extLst>
                  <a:ext uri="{FF2B5EF4-FFF2-40B4-BE49-F238E27FC236}">
                    <a16:creationId xmlns:a16="http://schemas.microsoft.com/office/drawing/2014/main" id="{399011AD-E5D6-7F5D-0E1C-602D0FB714A5}"/>
                  </a:ext>
                </a:extLst>
              </p:cNvPr>
              <p:cNvSpPr/>
              <p:nvPr/>
            </p:nvSpPr>
            <p:spPr>
              <a:xfrm>
                <a:off x="6562868" y="2899563"/>
                <a:ext cx="125125" cy="108585"/>
              </a:xfrm>
              <a:custGeom>
                <a:avLst/>
                <a:gdLst/>
                <a:ahLst/>
                <a:cxnLst/>
                <a:rect l="l" t="t" r="r" b="b"/>
                <a:pathLst>
                  <a:path w="1513" h="1313" extrusionOk="0">
                    <a:moveTo>
                      <a:pt x="45" y="0"/>
                    </a:moveTo>
                    <a:lnTo>
                      <a:pt x="0" y="245"/>
                    </a:lnTo>
                    <a:lnTo>
                      <a:pt x="0" y="468"/>
                    </a:lnTo>
                    <a:lnTo>
                      <a:pt x="0" y="668"/>
                    </a:lnTo>
                    <a:lnTo>
                      <a:pt x="45" y="846"/>
                    </a:lnTo>
                    <a:lnTo>
                      <a:pt x="111" y="1001"/>
                    </a:lnTo>
                    <a:lnTo>
                      <a:pt x="222" y="1113"/>
                    </a:lnTo>
                    <a:lnTo>
                      <a:pt x="334" y="1224"/>
                    </a:lnTo>
                    <a:lnTo>
                      <a:pt x="489" y="1291"/>
                    </a:lnTo>
                    <a:lnTo>
                      <a:pt x="578" y="1313"/>
                    </a:lnTo>
                    <a:lnTo>
                      <a:pt x="667" y="1313"/>
                    </a:lnTo>
                    <a:lnTo>
                      <a:pt x="912" y="1268"/>
                    </a:lnTo>
                    <a:lnTo>
                      <a:pt x="1179" y="1179"/>
                    </a:lnTo>
                    <a:lnTo>
                      <a:pt x="1513" y="1024"/>
                    </a:lnTo>
                    <a:lnTo>
                      <a:pt x="1379" y="823"/>
                    </a:lnTo>
                    <a:lnTo>
                      <a:pt x="1223" y="646"/>
                    </a:lnTo>
                    <a:lnTo>
                      <a:pt x="1045" y="490"/>
                    </a:lnTo>
                    <a:lnTo>
                      <a:pt x="868" y="356"/>
                    </a:lnTo>
                    <a:lnTo>
                      <a:pt x="690" y="245"/>
                    </a:lnTo>
                    <a:lnTo>
                      <a:pt x="467" y="134"/>
                    </a:lnTo>
                    <a:lnTo>
                      <a:pt x="267" y="45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95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0" name="Google Shape;1875;p70">
                <a:extLst>
                  <a:ext uri="{FF2B5EF4-FFF2-40B4-BE49-F238E27FC236}">
                    <a16:creationId xmlns:a16="http://schemas.microsoft.com/office/drawing/2014/main" id="{ACD09279-6781-A334-5C10-B3960891FCE8}"/>
                  </a:ext>
                </a:extLst>
              </p:cNvPr>
              <p:cNvSpPr/>
              <p:nvPr/>
            </p:nvSpPr>
            <p:spPr>
              <a:xfrm>
                <a:off x="6566507" y="2704556"/>
                <a:ext cx="320132" cy="279691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3382" extrusionOk="0">
                    <a:moveTo>
                      <a:pt x="1335" y="1"/>
                    </a:moveTo>
                    <a:lnTo>
                      <a:pt x="601" y="67"/>
                    </a:lnTo>
                    <a:lnTo>
                      <a:pt x="445" y="557"/>
                    </a:lnTo>
                    <a:lnTo>
                      <a:pt x="290" y="1068"/>
                    </a:lnTo>
                    <a:lnTo>
                      <a:pt x="156" y="1624"/>
                    </a:lnTo>
                    <a:lnTo>
                      <a:pt x="23" y="2203"/>
                    </a:lnTo>
                    <a:lnTo>
                      <a:pt x="1" y="2358"/>
                    </a:lnTo>
                    <a:lnTo>
                      <a:pt x="223" y="2403"/>
                    </a:lnTo>
                    <a:lnTo>
                      <a:pt x="423" y="2492"/>
                    </a:lnTo>
                    <a:lnTo>
                      <a:pt x="646" y="2603"/>
                    </a:lnTo>
                    <a:lnTo>
                      <a:pt x="824" y="2714"/>
                    </a:lnTo>
                    <a:lnTo>
                      <a:pt x="1001" y="2848"/>
                    </a:lnTo>
                    <a:lnTo>
                      <a:pt x="1179" y="3004"/>
                    </a:lnTo>
                    <a:lnTo>
                      <a:pt x="1335" y="3181"/>
                    </a:lnTo>
                    <a:lnTo>
                      <a:pt x="1469" y="3382"/>
                    </a:lnTo>
                    <a:lnTo>
                      <a:pt x="1958" y="3093"/>
                    </a:lnTo>
                    <a:lnTo>
                      <a:pt x="2514" y="2692"/>
                    </a:lnTo>
                    <a:lnTo>
                      <a:pt x="3159" y="2225"/>
                    </a:lnTo>
                    <a:lnTo>
                      <a:pt x="3871" y="1647"/>
                    </a:lnTo>
                    <a:lnTo>
                      <a:pt x="3426" y="1713"/>
                    </a:lnTo>
                    <a:lnTo>
                      <a:pt x="3070" y="1736"/>
                    </a:lnTo>
                    <a:lnTo>
                      <a:pt x="2825" y="1736"/>
                    </a:lnTo>
                    <a:lnTo>
                      <a:pt x="2736" y="1713"/>
                    </a:lnTo>
                    <a:lnTo>
                      <a:pt x="2670" y="1669"/>
                    </a:lnTo>
                    <a:lnTo>
                      <a:pt x="2558" y="1536"/>
                    </a:lnTo>
                    <a:lnTo>
                      <a:pt x="2558" y="1269"/>
                    </a:lnTo>
                    <a:lnTo>
                      <a:pt x="2558" y="868"/>
                    </a:lnTo>
                    <a:lnTo>
                      <a:pt x="2603" y="557"/>
                    </a:lnTo>
                    <a:lnTo>
                      <a:pt x="2603" y="312"/>
                    </a:lnTo>
                    <a:lnTo>
                      <a:pt x="2581" y="156"/>
                    </a:lnTo>
                    <a:lnTo>
                      <a:pt x="2581" y="112"/>
                    </a:lnTo>
                    <a:lnTo>
                      <a:pt x="2536" y="90"/>
                    </a:lnTo>
                    <a:lnTo>
                      <a:pt x="2470" y="45"/>
                    </a:lnTo>
                    <a:lnTo>
                      <a:pt x="2336" y="23"/>
                    </a:lnTo>
                    <a:lnTo>
                      <a:pt x="1936" y="1"/>
                    </a:lnTo>
                    <a:close/>
                  </a:path>
                </a:pathLst>
              </a:custGeom>
              <a:solidFill>
                <a:srgbClr val="F7B1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001" name="Google Shape;1876;p70">
                <a:extLst>
                  <a:ext uri="{FF2B5EF4-FFF2-40B4-BE49-F238E27FC236}">
                    <a16:creationId xmlns:a16="http://schemas.microsoft.com/office/drawing/2014/main" id="{03F2BF67-481D-1B4D-BAEA-968D9B2BBF7D}"/>
                  </a:ext>
                </a:extLst>
              </p:cNvPr>
              <p:cNvGrpSpPr/>
              <p:nvPr/>
            </p:nvGrpSpPr>
            <p:grpSpPr>
              <a:xfrm>
                <a:off x="6549966" y="1483160"/>
                <a:ext cx="1151598" cy="1536070"/>
                <a:chOff x="6549966" y="1483160"/>
                <a:chExt cx="1151598" cy="1536070"/>
              </a:xfrm>
            </p:grpSpPr>
            <p:sp>
              <p:nvSpPr>
                <p:cNvPr id="2002" name="Google Shape;1877;p70">
                  <a:extLst>
                    <a:ext uri="{FF2B5EF4-FFF2-40B4-BE49-F238E27FC236}">
                      <a16:creationId xmlns:a16="http://schemas.microsoft.com/office/drawing/2014/main" id="{19741119-FFA6-C82E-0D3B-45D1456701FE}"/>
                    </a:ext>
                  </a:extLst>
                </p:cNvPr>
                <p:cNvSpPr/>
                <p:nvPr/>
              </p:nvSpPr>
              <p:spPr>
                <a:xfrm>
                  <a:off x="6726531" y="1755408"/>
                  <a:ext cx="752405" cy="107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8" h="13013" extrusionOk="0">
                      <a:moveTo>
                        <a:pt x="7941" y="0"/>
                      </a:moveTo>
                      <a:lnTo>
                        <a:pt x="1" y="11478"/>
                      </a:lnTo>
                      <a:lnTo>
                        <a:pt x="401" y="11500"/>
                      </a:lnTo>
                      <a:lnTo>
                        <a:pt x="535" y="11522"/>
                      </a:lnTo>
                      <a:lnTo>
                        <a:pt x="601" y="11567"/>
                      </a:lnTo>
                      <a:lnTo>
                        <a:pt x="646" y="11589"/>
                      </a:lnTo>
                      <a:lnTo>
                        <a:pt x="646" y="11633"/>
                      </a:lnTo>
                      <a:lnTo>
                        <a:pt x="668" y="11789"/>
                      </a:lnTo>
                      <a:lnTo>
                        <a:pt x="668" y="12034"/>
                      </a:lnTo>
                      <a:lnTo>
                        <a:pt x="623" y="12345"/>
                      </a:lnTo>
                      <a:lnTo>
                        <a:pt x="623" y="12746"/>
                      </a:lnTo>
                      <a:lnTo>
                        <a:pt x="623" y="13013"/>
                      </a:lnTo>
                      <a:lnTo>
                        <a:pt x="9098" y="801"/>
                      </a:lnTo>
                      <a:lnTo>
                        <a:pt x="8542" y="401"/>
                      </a:lnTo>
                      <a:lnTo>
                        <a:pt x="7941" y="0"/>
                      </a:lnTo>
                      <a:close/>
                    </a:path>
                  </a:pathLst>
                </a:custGeom>
                <a:solidFill>
                  <a:srgbClr val="CAE1F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3" name="Google Shape;1878;p70">
                  <a:extLst>
                    <a:ext uri="{FF2B5EF4-FFF2-40B4-BE49-F238E27FC236}">
                      <a16:creationId xmlns:a16="http://schemas.microsoft.com/office/drawing/2014/main" id="{7801114D-B857-CE8F-2B24-287A610B99FE}"/>
                    </a:ext>
                  </a:extLst>
                </p:cNvPr>
                <p:cNvSpPr/>
                <p:nvPr/>
              </p:nvSpPr>
              <p:spPr>
                <a:xfrm>
                  <a:off x="6616209" y="1711246"/>
                  <a:ext cx="936329" cy="11368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22" h="13747" extrusionOk="0">
                      <a:moveTo>
                        <a:pt x="8341" y="1"/>
                      </a:moveTo>
                      <a:lnTo>
                        <a:pt x="7830" y="690"/>
                      </a:lnTo>
                      <a:lnTo>
                        <a:pt x="7007" y="1847"/>
                      </a:lnTo>
                      <a:lnTo>
                        <a:pt x="4382" y="5650"/>
                      </a:lnTo>
                      <a:lnTo>
                        <a:pt x="2425" y="8497"/>
                      </a:lnTo>
                      <a:lnTo>
                        <a:pt x="0" y="12078"/>
                      </a:lnTo>
                      <a:lnTo>
                        <a:pt x="734" y="12012"/>
                      </a:lnTo>
                      <a:lnTo>
                        <a:pt x="1335" y="12012"/>
                      </a:lnTo>
                      <a:lnTo>
                        <a:pt x="9275" y="534"/>
                      </a:lnTo>
                      <a:lnTo>
                        <a:pt x="8808" y="268"/>
                      </a:lnTo>
                      <a:lnTo>
                        <a:pt x="8341" y="1"/>
                      </a:lnTo>
                      <a:close/>
                      <a:moveTo>
                        <a:pt x="10432" y="1335"/>
                      </a:moveTo>
                      <a:lnTo>
                        <a:pt x="1957" y="13547"/>
                      </a:lnTo>
                      <a:lnTo>
                        <a:pt x="2069" y="13680"/>
                      </a:lnTo>
                      <a:lnTo>
                        <a:pt x="2135" y="13724"/>
                      </a:lnTo>
                      <a:lnTo>
                        <a:pt x="2224" y="13747"/>
                      </a:lnTo>
                      <a:lnTo>
                        <a:pt x="2469" y="13747"/>
                      </a:lnTo>
                      <a:lnTo>
                        <a:pt x="2825" y="13724"/>
                      </a:lnTo>
                      <a:lnTo>
                        <a:pt x="3270" y="13658"/>
                      </a:lnTo>
                      <a:lnTo>
                        <a:pt x="7407" y="7763"/>
                      </a:lnTo>
                      <a:lnTo>
                        <a:pt x="10054" y="3960"/>
                      </a:lnTo>
                      <a:lnTo>
                        <a:pt x="10855" y="2781"/>
                      </a:lnTo>
                      <a:lnTo>
                        <a:pt x="11322" y="2047"/>
                      </a:lnTo>
                      <a:lnTo>
                        <a:pt x="10899" y="1691"/>
                      </a:lnTo>
                      <a:lnTo>
                        <a:pt x="10432" y="1335"/>
                      </a:lnTo>
                      <a:close/>
                    </a:path>
                  </a:pathLst>
                </a:custGeom>
                <a:solidFill>
                  <a:srgbClr val="7AAA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4" name="Google Shape;1879;p70">
                  <a:extLst>
                    <a:ext uri="{FF2B5EF4-FFF2-40B4-BE49-F238E27FC236}">
                      <a16:creationId xmlns:a16="http://schemas.microsoft.com/office/drawing/2014/main" id="{BCA886E5-7953-403F-306D-40DCF787E585}"/>
                    </a:ext>
                  </a:extLst>
                </p:cNvPr>
                <p:cNvSpPr/>
                <p:nvPr/>
              </p:nvSpPr>
              <p:spPr>
                <a:xfrm>
                  <a:off x="6616209" y="1711246"/>
                  <a:ext cx="767125" cy="998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6" h="12079" fill="none" extrusionOk="0">
                      <a:moveTo>
                        <a:pt x="9275" y="534"/>
                      </a:moveTo>
                      <a:lnTo>
                        <a:pt x="9275" y="534"/>
                      </a:lnTo>
                      <a:lnTo>
                        <a:pt x="8808" y="268"/>
                      </a:lnTo>
                      <a:lnTo>
                        <a:pt x="8341" y="1"/>
                      </a:lnTo>
                      <a:lnTo>
                        <a:pt x="8341" y="1"/>
                      </a:lnTo>
                      <a:lnTo>
                        <a:pt x="7830" y="690"/>
                      </a:lnTo>
                      <a:lnTo>
                        <a:pt x="7007" y="1847"/>
                      </a:lnTo>
                      <a:lnTo>
                        <a:pt x="4382" y="5650"/>
                      </a:lnTo>
                      <a:lnTo>
                        <a:pt x="4382" y="5650"/>
                      </a:lnTo>
                      <a:lnTo>
                        <a:pt x="2425" y="8497"/>
                      </a:lnTo>
                      <a:lnTo>
                        <a:pt x="0" y="12078"/>
                      </a:lnTo>
                      <a:lnTo>
                        <a:pt x="0" y="12078"/>
                      </a:lnTo>
                      <a:lnTo>
                        <a:pt x="734" y="12012"/>
                      </a:lnTo>
                      <a:lnTo>
                        <a:pt x="1335" y="12012"/>
                      </a:lnTo>
                      <a:lnTo>
                        <a:pt x="9275" y="534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5" name="Google Shape;1880;p70">
                  <a:extLst>
                    <a:ext uri="{FF2B5EF4-FFF2-40B4-BE49-F238E27FC236}">
                      <a16:creationId xmlns:a16="http://schemas.microsoft.com/office/drawing/2014/main" id="{3EAF1F53-150F-5928-06E6-5E3F6C44AD37}"/>
                    </a:ext>
                  </a:extLst>
                </p:cNvPr>
                <p:cNvSpPr/>
                <p:nvPr/>
              </p:nvSpPr>
              <p:spPr>
                <a:xfrm>
                  <a:off x="6778053" y="1821651"/>
                  <a:ext cx="774485" cy="10264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65" h="12412" fill="none" extrusionOk="0">
                      <a:moveTo>
                        <a:pt x="5450" y="6428"/>
                      </a:moveTo>
                      <a:lnTo>
                        <a:pt x="5450" y="6428"/>
                      </a:lnTo>
                      <a:lnTo>
                        <a:pt x="8097" y="2625"/>
                      </a:lnTo>
                      <a:lnTo>
                        <a:pt x="8898" y="1446"/>
                      </a:lnTo>
                      <a:lnTo>
                        <a:pt x="9365" y="712"/>
                      </a:lnTo>
                      <a:lnTo>
                        <a:pt x="9365" y="712"/>
                      </a:lnTo>
                      <a:lnTo>
                        <a:pt x="8942" y="356"/>
                      </a:lnTo>
                      <a:lnTo>
                        <a:pt x="8475" y="0"/>
                      </a:lnTo>
                      <a:lnTo>
                        <a:pt x="0" y="12212"/>
                      </a:lnTo>
                      <a:lnTo>
                        <a:pt x="0" y="12212"/>
                      </a:lnTo>
                      <a:lnTo>
                        <a:pt x="112" y="12345"/>
                      </a:lnTo>
                      <a:lnTo>
                        <a:pt x="112" y="12345"/>
                      </a:lnTo>
                      <a:lnTo>
                        <a:pt x="178" y="12389"/>
                      </a:lnTo>
                      <a:lnTo>
                        <a:pt x="267" y="12412"/>
                      </a:lnTo>
                      <a:lnTo>
                        <a:pt x="512" y="12412"/>
                      </a:lnTo>
                      <a:lnTo>
                        <a:pt x="868" y="12389"/>
                      </a:lnTo>
                      <a:lnTo>
                        <a:pt x="1313" y="12323"/>
                      </a:lnTo>
                      <a:lnTo>
                        <a:pt x="1313" y="12323"/>
                      </a:lnTo>
                      <a:lnTo>
                        <a:pt x="5450" y="6428"/>
                      </a:lnTo>
                      <a:lnTo>
                        <a:pt x="5450" y="6428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6" name="Google Shape;1881;p70">
                  <a:extLst>
                    <a:ext uri="{FF2B5EF4-FFF2-40B4-BE49-F238E27FC236}">
                      <a16:creationId xmlns:a16="http://schemas.microsoft.com/office/drawing/2014/main" id="{A58F4FE6-C29B-D7E0-6141-14C761E411EB}"/>
                    </a:ext>
                  </a:extLst>
                </p:cNvPr>
                <p:cNvSpPr/>
                <p:nvPr/>
              </p:nvSpPr>
              <p:spPr>
                <a:xfrm>
                  <a:off x="7306010" y="1630283"/>
                  <a:ext cx="301690" cy="25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8" h="3026" extrusionOk="0">
                      <a:moveTo>
                        <a:pt x="667" y="1"/>
                      </a:moveTo>
                      <a:lnTo>
                        <a:pt x="489" y="90"/>
                      </a:lnTo>
                      <a:lnTo>
                        <a:pt x="356" y="179"/>
                      </a:lnTo>
                      <a:lnTo>
                        <a:pt x="223" y="290"/>
                      </a:lnTo>
                      <a:lnTo>
                        <a:pt x="134" y="401"/>
                      </a:lnTo>
                      <a:lnTo>
                        <a:pt x="67" y="535"/>
                      </a:lnTo>
                      <a:lnTo>
                        <a:pt x="22" y="668"/>
                      </a:lnTo>
                      <a:lnTo>
                        <a:pt x="0" y="802"/>
                      </a:lnTo>
                      <a:lnTo>
                        <a:pt x="0" y="980"/>
                      </a:lnTo>
                      <a:lnTo>
                        <a:pt x="467" y="1247"/>
                      </a:lnTo>
                      <a:lnTo>
                        <a:pt x="934" y="1513"/>
                      </a:lnTo>
                      <a:lnTo>
                        <a:pt x="1535" y="1914"/>
                      </a:lnTo>
                      <a:lnTo>
                        <a:pt x="2091" y="2314"/>
                      </a:lnTo>
                      <a:lnTo>
                        <a:pt x="2558" y="2670"/>
                      </a:lnTo>
                      <a:lnTo>
                        <a:pt x="2981" y="3026"/>
                      </a:lnTo>
                      <a:lnTo>
                        <a:pt x="3136" y="2959"/>
                      </a:lnTo>
                      <a:lnTo>
                        <a:pt x="3270" y="2870"/>
                      </a:lnTo>
                      <a:lnTo>
                        <a:pt x="3381" y="2781"/>
                      </a:lnTo>
                      <a:lnTo>
                        <a:pt x="3470" y="2670"/>
                      </a:lnTo>
                      <a:lnTo>
                        <a:pt x="3559" y="2537"/>
                      </a:lnTo>
                      <a:lnTo>
                        <a:pt x="3603" y="2403"/>
                      </a:lnTo>
                      <a:lnTo>
                        <a:pt x="3648" y="2247"/>
                      </a:lnTo>
                      <a:lnTo>
                        <a:pt x="3648" y="2070"/>
                      </a:lnTo>
                      <a:lnTo>
                        <a:pt x="3603" y="1981"/>
                      </a:lnTo>
                      <a:lnTo>
                        <a:pt x="3537" y="1936"/>
                      </a:lnTo>
                      <a:lnTo>
                        <a:pt x="2936" y="1469"/>
                      </a:lnTo>
                      <a:lnTo>
                        <a:pt x="2269" y="980"/>
                      </a:lnTo>
                      <a:lnTo>
                        <a:pt x="1513" y="490"/>
                      </a:lnTo>
                      <a:lnTo>
                        <a:pt x="667" y="1"/>
                      </a:lnTo>
                      <a:close/>
                    </a:path>
                  </a:pathLst>
                </a:custGeom>
                <a:solidFill>
                  <a:srgbClr val="F9B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7" name="Google Shape;1882;p70">
                  <a:extLst>
                    <a:ext uri="{FF2B5EF4-FFF2-40B4-BE49-F238E27FC236}">
                      <a16:creationId xmlns:a16="http://schemas.microsoft.com/office/drawing/2014/main" id="{4BF8C8CF-ADF3-DD5E-70A4-4016AEFE0F4C}"/>
                    </a:ext>
                  </a:extLst>
                </p:cNvPr>
                <p:cNvSpPr/>
                <p:nvPr/>
              </p:nvSpPr>
              <p:spPr>
                <a:xfrm>
                  <a:off x="7361171" y="1492339"/>
                  <a:ext cx="329311" cy="3091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2" h="3738" extrusionOk="0">
                      <a:moveTo>
                        <a:pt x="1802" y="1"/>
                      </a:moveTo>
                      <a:lnTo>
                        <a:pt x="1602" y="23"/>
                      </a:lnTo>
                      <a:lnTo>
                        <a:pt x="1402" y="67"/>
                      </a:lnTo>
                      <a:lnTo>
                        <a:pt x="1224" y="134"/>
                      </a:lnTo>
                      <a:lnTo>
                        <a:pt x="1046" y="245"/>
                      </a:lnTo>
                      <a:lnTo>
                        <a:pt x="890" y="357"/>
                      </a:lnTo>
                      <a:lnTo>
                        <a:pt x="712" y="512"/>
                      </a:lnTo>
                      <a:lnTo>
                        <a:pt x="556" y="690"/>
                      </a:lnTo>
                      <a:lnTo>
                        <a:pt x="401" y="890"/>
                      </a:lnTo>
                      <a:lnTo>
                        <a:pt x="267" y="1135"/>
                      </a:lnTo>
                      <a:lnTo>
                        <a:pt x="134" y="1380"/>
                      </a:lnTo>
                      <a:lnTo>
                        <a:pt x="0" y="1669"/>
                      </a:lnTo>
                      <a:lnTo>
                        <a:pt x="846" y="2158"/>
                      </a:lnTo>
                      <a:lnTo>
                        <a:pt x="1602" y="2648"/>
                      </a:lnTo>
                      <a:lnTo>
                        <a:pt x="2269" y="3137"/>
                      </a:lnTo>
                      <a:lnTo>
                        <a:pt x="2870" y="3604"/>
                      </a:lnTo>
                      <a:lnTo>
                        <a:pt x="2936" y="3649"/>
                      </a:lnTo>
                      <a:lnTo>
                        <a:pt x="2981" y="3738"/>
                      </a:lnTo>
                      <a:lnTo>
                        <a:pt x="3226" y="3493"/>
                      </a:lnTo>
                      <a:lnTo>
                        <a:pt x="3426" y="3248"/>
                      </a:lnTo>
                      <a:lnTo>
                        <a:pt x="3604" y="3003"/>
                      </a:lnTo>
                      <a:lnTo>
                        <a:pt x="3737" y="2759"/>
                      </a:lnTo>
                      <a:lnTo>
                        <a:pt x="3848" y="2536"/>
                      </a:lnTo>
                      <a:lnTo>
                        <a:pt x="3915" y="2314"/>
                      </a:lnTo>
                      <a:lnTo>
                        <a:pt x="3960" y="2092"/>
                      </a:lnTo>
                      <a:lnTo>
                        <a:pt x="3982" y="1869"/>
                      </a:lnTo>
                      <a:lnTo>
                        <a:pt x="3960" y="1669"/>
                      </a:lnTo>
                      <a:lnTo>
                        <a:pt x="3893" y="1469"/>
                      </a:lnTo>
                      <a:lnTo>
                        <a:pt x="3804" y="1269"/>
                      </a:lnTo>
                      <a:lnTo>
                        <a:pt x="3693" y="1068"/>
                      </a:lnTo>
                      <a:lnTo>
                        <a:pt x="3537" y="868"/>
                      </a:lnTo>
                      <a:lnTo>
                        <a:pt x="3359" y="690"/>
                      </a:lnTo>
                      <a:lnTo>
                        <a:pt x="3137" y="512"/>
                      </a:lnTo>
                      <a:lnTo>
                        <a:pt x="2870" y="334"/>
                      </a:lnTo>
                      <a:lnTo>
                        <a:pt x="2647" y="223"/>
                      </a:lnTo>
                      <a:lnTo>
                        <a:pt x="2425" y="134"/>
                      </a:lnTo>
                      <a:lnTo>
                        <a:pt x="2202" y="67"/>
                      </a:lnTo>
                      <a:lnTo>
                        <a:pt x="2002" y="23"/>
                      </a:lnTo>
                      <a:lnTo>
                        <a:pt x="180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8" name="Google Shape;1883;p70">
                  <a:extLst>
                    <a:ext uri="{FF2B5EF4-FFF2-40B4-BE49-F238E27FC236}">
                      <a16:creationId xmlns:a16="http://schemas.microsoft.com/office/drawing/2014/main" id="{9FC07E50-10F9-D3F5-11EA-B1EBCACFE6C5}"/>
                    </a:ext>
                  </a:extLst>
                </p:cNvPr>
                <p:cNvSpPr/>
                <p:nvPr/>
              </p:nvSpPr>
              <p:spPr>
                <a:xfrm>
                  <a:off x="7348270" y="1483160"/>
                  <a:ext cx="353294" cy="329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2" h="3982" extrusionOk="0">
                      <a:moveTo>
                        <a:pt x="1980" y="267"/>
                      </a:moveTo>
                      <a:lnTo>
                        <a:pt x="2181" y="290"/>
                      </a:lnTo>
                      <a:lnTo>
                        <a:pt x="2381" y="312"/>
                      </a:lnTo>
                      <a:lnTo>
                        <a:pt x="2603" y="379"/>
                      </a:lnTo>
                      <a:lnTo>
                        <a:pt x="2848" y="490"/>
                      </a:lnTo>
                      <a:lnTo>
                        <a:pt x="3048" y="601"/>
                      </a:lnTo>
                      <a:lnTo>
                        <a:pt x="3270" y="757"/>
                      </a:lnTo>
                      <a:lnTo>
                        <a:pt x="3471" y="935"/>
                      </a:lnTo>
                      <a:lnTo>
                        <a:pt x="3649" y="1135"/>
                      </a:lnTo>
                      <a:lnTo>
                        <a:pt x="3782" y="1335"/>
                      </a:lnTo>
                      <a:lnTo>
                        <a:pt x="3893" y="1557"/>
                      </a:lnTo>
                      <a:lnTo>
                        <a:pt x="3960" y="1824"/>
                      </a:lnTo>
                      <a:lnTo>
                        <a:pt x="3982" y="1936"/>
                      </a:lnTo>
                      <a:lnTo>
                        <a:pt x="3982" y="2069"/>
                      </a:lnTo>
                      <a:lnTo>
                        <a:pt x="3938" y="2314"/>
                      </a:lnTo>
                      <a:lnTo>
                        <a:pt x="3871" y="2558"/>
                      </a:lnTo>
                      <a:lnTo>
                        <a:pt x="3760" y="2759"/>
                      </a:lnTo>
                      <a:lnTo>
                        <a:pt x="3649" y="2981"/>
                      </a:lnTo>
                      <a:lnTo>
                        <a:pt x="3493" y="3181"/>
                      </a:lnTo>
                      <a:lnTo>
                        <a:pt x="3337" y="3381"/>
                      </a:lnTo>
                      <a:lnTo>
                        <a:pt x="3105" y="3629"/>
                      </a:lnTo>
                      <a:lnTo>
                        <a:pt x="2937" y="3448"/>
                      </a:lnTo>
                      <a:lnTo>
                        <a:pt x="2581" y="3159"/>
                      </a:lnTo>
                      <a:lnTo>
                        <a:pt x="2203" y="2870"/>
                      </a:lnTo>
                      <a:lnTo>
                        <a:pt x="1802" y="2603"/>
                      </a:lnTo>
                      <a:lnTo>
                        <a:pt x="1402" y="2358"/>
                      </a:lnTo>
                      <a:lnTo>
                        <a:pt x="1002" y="2114"/>
                      </a:lnTo>
                      <a:lnTo>
                        <a:pt x="344" y="1748"/>
                      </a:lnTo>
                      <a:lnTo>
                        <a:pt x="344" y="1748"/>
                      </a:lnTo>
                      <a:lnTo>
                        <a:pt x="468" y="1469"/>
                      </a:lnTo>
                      <a:lnTo>
                        <a:pt x="712" y="1090"/>
                      </a:lnTo>
                      <a:lnTo>
                        <a:pt x="824" y="935"/>
                      </a:lnTo>
                      <a:lnTo>
                        <a:pt x="979" y="779"/>
                      </a:lnTo>
                      <a:lnTo>
                        <a:pt x="1113" y="646"/>
                      </a:lnTo>
                      <a:lnTo>
                        <a:pt x="1269" y="534"/>
                      </a:lnTo>
                      <a:lnTo>
                        <a:pt x="1424" y="423"/>
                      </a:lnTo>
                      <a:lnTo>
                        <a:pt x="1602" y="356"/>
                      </a:lnTo>
                      <a:lnTo>
                        <a:pt x="1780" y="312"/>
                      </a:lnTo>
                      <a:lnTo>
                        <a:pt x="1980" y="267"/>
                      </a:lnTo>
                      <a:close/>
                      <a:moveTo>
                        <a:pt x="1914" y="0"/>
                      </a:moveTo>
                      <a:lnTo>
                        <a:pt x="1691" y="23"/>
                      </a:lnTo>
                      <a:lnTo>
                        <a:pt x="1491" y="89"/>
                      </a:lnTo>
                      <a:lnTo>
                        <a:pt x="1291" y="178"/>
                      </a:lnTo>
                      <a:lnTo>
                        <a:pt x="1091" y="290"/>
                      </a:lnTo>
                      <a:lnTo>
                        <a:pt x="890" y="423"/>
                      </a:lnTo>
                      <a:lnTo>
                        <a:pt x="735" y="601"/>
                      </a:lnTo>
                      <a:lnTo>
                        <a:pt x="557" y="779"/>
                      </a:lnTo>
                      <a:lnTo>
                        <a:pt x="401" y="979"/>
                      </a:lnTo>
                      <a:lnTo>
                        <a:pt x="268" y="1202"/>
                      </a:lnTo>
                      <a:lnTo>
                        <a:pt x="134" y="1446"/>
                      </a:lnTo>
                      <a:lnTo>
                        <a:pt x="23" y="1691"/>
                      </a:lnTo>
                      <a:lnTo>
                        <a:pt x="1" y="1758"/>
                      </a:lnTo>
                      <a:lnTo>
                        <a:pt x="23" y="1802"/>
                      </a:lnTo>
                      <a:lnTo>
                        <a:pt x="45" y="1847"/>
                      </a:lnTo>
                      <a:lnTo>
                        <a:pt x="90" y="1891"/>
                      </a:lnTo>
                      <a:lnTo>
                        <a:pt x="846" y="2314"/>
                      </a:lnTo>
                      <a:lnTo>
                        <a:pt x="1246" y="2536"/>
                      </a:lnTo>
                      <a:lnTo>
                        <a:pt x="1647" y="2781"/>
                      </a:lnTo>
                      <a:lnTo>
                        <a:pt x="2025" y="3026"/>
                      </a:lnTo>
                      <a:lnTo>
                        <a:pt x="2381" y="3292"/>
                      </a:lnTo>
                      <a:lnTo>
                        <a:pt x="2714" y="3582"/>
                      </a:lnTo>
                      <a:lnTo>
                        <a:pt x="3026" y="3893"/>
                      </a:lnTo>
                      <a:lnTo>
                        <a:pt x="3070" y="3937"/>
                      </a:lnTo>
                      <a:lnTo>
                        <a:pt x="3115" y="3982"/>
                      </a:lnTo>
                      <a:lnTo>
                        <a:pt x="3181" y="3982"/>
                      </a:lnTo>
                      <a:lnTo>
                        <a:pt x="3248" y="3937"/>
                      </a:lnTo>
                      <a:lnTo>
                        <a:pt x="3626" y="3537"/>
                      </a:lnTo>
                      <a:lnTo>
                        <a:pt x="3804" y="3315"/>
                      </a:lnTo>
                      <a:lnTo>
                        <a:pt x="3960" y="3070"/>
                      </a:lnTo>
                      <a:lnTo>
                        <a:pt x="4093" y="2825"/>
                      </a:lnTo>
                      <a:lnTo>
                        <a:pt x="4182" y="2558"/>
                      </a:lnTo>
                      <a:lnTo>
                        <a:pt x="4249" y="2269"/>
                      </a:lnTo>
                      <a:lnTo>
                        <a:pt x="4271" y="2002"/>
                      </a:lnTo>
                      <a:lnTo>
                        <a:pt x="4227" y="1735"/>
                      </a:lnTo>
                      <a:lnTo>
                        <a:pt x="4160" y="1491"/>
                      </a:lnTo>
                      <a:lnTo>
                        <a:pt x="4049" y="1268"/>
                      </a:lnTo>
                      <a:lnTo>
                        <a:pt x="3915" y="1068"/>
                      </a:lnTo>
                      <a:lnTo>
                        <a:pt x="3738" y="868"/>
                      </a:lnTo>
                      <a:lnTo>
                        <a:pt x="3560" y="690"/>
                      </a:lnTo>
                      <a:lnTo>
                        <a:pt x="3359" y="534"/>
                      </a:lnTo>
                      <a:lnTo>
                        <a:pt x="3159" y="379"/>
                      </a:lnTo>
                      <a:lnTo>
                        <a:pt x="2892" y="223"/>
                      </a:lnTo>
                      <a:lnTo>
                        <a:pt x="2648" y="112"/>
                      </a:lnTo>
                      <a:lnTo>
                        <a:pt x="2403" y="45"/>
                      </a:lnTo>
                      <a:lnTo>
                        <a:pt x="215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9" name="Google Shape;1884;p70">
                  <a:extLst>
                    <a:ext uri="{FF2B5EF4-FFF2-40B4-BE49-F238E27FC236}">
                      <a16:creationId xmlns:a16="http://schemas.microsoft.com/office/drawing/2014/main" id="{38A49056-C89E-2506-2099-C9CC5EAB8B64}"/>
                    </a:ext>
                  </a:extLst>
                </p:cNvPr>
                <p:cNvSpPr/>
                <p:nvPr/>
              </p:nvSpPr>
              <p:spPr>
                <a:xfrm>
                  <a:off x="7293109" y="1619284"/>
                  <a:ext cx="325673" cy="2723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8" h="3293" extrusionOk="0">
                      <a:moveTo>
                        <a:pt x="734" y="0"/>
                      </a:moveTo>
                      <a:lnTo>
                        <a:pt x="557" y="89"/>
                      </a:lnTo>
                      <a:lnTo>
                        <a:pt x="423" y="178"/>
                      </a:lnTo>
                      <a:lnTo>
                        <a:pt x="290" y="290"/>
                      </a:lnTo>
                      <a:lnTo>
                        <a:pt x="178" y="401"/>
                      </a:lnTo>
                      <a:lnTo>
                        <a:pt x="112" y="534"/>
                      </a:lnTo>
                      <a:lnTo>
                        <a:pt x="45" y="690"/>
                      </a:lnTo>
                      <a:lnTo>
                        <a:pt x="0" y="868"/>
                      </a:lnTo>
                      <a:lnTo>
                        <a:pt x="0" y="1046"/>
                      </a:lnTo>
                      <a:lnTo>
                        <a:pt x="23" y="1135"/>
                      </a:lnTo>
                      <a:lnTo>
                        <a:pt x="45" y="1179"/>
                      </a:lnTo>
                      <a:lnTo>
                        <a:pt x="89" y="1202"/>
                      </a:lnTo>
                      <a:lnTo>
                        <a:pt x="868" y="1669"/>
                      </a:lnTo>
                      <a:lnTo>
                        <a:pt x="1624" y="2136"/>
                      </a:lnTo>
                      <a:lnTo>
                        <a:pt x="1980" y="2403"/>
                      </a:lnTo>
                      <a:lnTo>
                        <a:pt x="2336" y="2670"/>
                      </a:lnTo>
                      <a:lnTo>
                        <a:pt x="2692" y="2959"/>
                      </a:lnTo>
                      <a:lnTo>
                        <a:pt x="3025" y="3248"/>
                      </a:lnTo>
                      <a:lnTo>
                        <a:pt x="3114" y="3292"/>
                      </a:lnTo>
                      <a:lnTo>
                        <a:pt x="3203" y="3292"/>
                      </a:lnTo>
                      <a:lnTo>
                        <a:pt x="3381" y="3203"/>
                      </a:lnTo>
                      <a:lnTo>
                        <a:pt x="3515" y="3114"/>
                      </a:lnTo>
                      <a:lnTo>
                        <a:pt x="3626" y="3003"/>
                      </a:lnTo>
                      <a:lnTo>
                        <a:pt x="3737" y="2870"/>
                      </a:lnTo>
                      <a:lnTo>
                        <a:pt x="3804" y="2736"/>
                      </a:lnTo>
                      <a:lnTo>
                        <a:pt x="3871" y="2603"/>
                      </a:lnTo>
                      <a:lnTo>
                        <a:pt x="3915" y="2425"/>
                      </a:lnTo>
                      <a:lnTo>
                        <a:pt x="3937" y="2247"/>
                      </a:lnTo>
                      <a:lnTo>
                        <a:pt x="3937" y="2180"/>
                      </a:lnTo>
                      <a:lnTo>
                        <a:pt x="3893" y="2136"/>
                      </a:lnTo>
                      <a:lnTo>
                        <a:pt x="3848" y="2091"/>
                      </a:lnTo>
                      <a:lnTo>
                        <a:pt x="3804" y="2069"/>
                      </a:lnTo>
                      <a:lnTo>
                        <a:pt x="3759" y="2047"/>
                      </a:lnTo>
                      <a:lnTo>
                        <a:pt x="3715" y="2069"/>
                      </a:lnTo>
                      <a:lnTo>
                        <a:pt x="3670" y="2091"/>
                      </a:lnTo>
                      <a:lnTo>
                        <a:pt x="3648" y="2136"/>
                      </a:lnTo>
                      <a:lnTo>
                        <a:pt x="3626" y="2358"/>
                      </a:lnTo>
                      <a:lnTo>
                        <a:pt x="3559" y="2536"/>
                      </a:lnTo>
                      <a:lnTo>
                        <a:pt x="3493" y="2692"/>
                      </a:lnTo>
                      <a:lnTo>
                        <a:pt x="3381" y="2803"/>
                      </a:lnTo>
                      <a:lnTo>
                        <a:pt x="3337" y="2848"/>
                      </a:lnTo>
                      <a:lnTo>
                        <a:pt x="3270" y="2870"/>
                      </a:lnTo>
                      <a:lnTo>
                        <a:pt x="3048" y="2870"/>
                      </a:lnTo>
                      <a:lnTo>
                        <a:pt x="2959" y="2825"/>
                      </a:lnTo>
                      <a:lnTo>
                        <a:pt x="2803" y="2714"/>
                      </a:lnTo>
                      <a:lnTo>
                        <a:pt x="2358" y="2380"/>
                      </a:lnTo>
                      <a:lnTo>
                        <a:pt x="1936" y="2047"/>
                      </a:lnTo>
                      <a:lnTo>
                        <a:pt x="1424" y="1713"/>
                      </a:lnTo>
                      <a:lnTo>
                        <a:pt x="890" y="1380"/>
                      </a:lnTo>
                      <a:lnTo>
                        <a:pt x="557" y="1202"/>
                      </a:lnTo>
                      <a:lnTo>
                        <a:pt x="379" y="1090"/>
                      </a:lnTo>
                      <a:lnTo>
                        <a:pt x="312" y="1024"/>
                      </a:lnTo>
                      <a:lnTo>
                        <a:pt x="290" y="957"/>
                      </a:lnTo>
                      <a:lnTo>
                        <a:pt x="267" y="912"/>
                      </a:lnTo>
                      <a:lnTo>
                        <a:pt x="267" y="846"/>
                      </a:lnTo>
                      <a:lnTo>
                        <a:pt x="312" y="734"/>
                      </a:lnTo>
                      <a:lnTo>
                        <a:pt x="379" y="646"/>
                      </a:lnTo>
                      <a:lnTo>
                        <a:pt x="490" y="534"/>
                      </a:lnTo>
                      <a:lnTo>
                        <a:pt x="712" y="356"/>
                      </a:lnTo>
                      <a:lnTo>
                        <a:pt x="912" y="267"/>
                      </a:lnTo>
                      <a:lnTo>
                        <a:pt x="935" y="223"/>
                      </a:lnTo>
                      <a:lnTo>
                        <a:pt x="957" y="178"/>
                      </a:lnTo>
                      <a:lnTo>
                        <a:pt x="957" y="134"/>
                      </a:lnTo>
                      <a:lnTo>
                        <a:pt x="935" y="67"/>
                      </a:lnTo>
                      <a:lnTo>
                        <a:pt x="890" y="23"/>
                      </a:lnTo>
                      <a:lnTo>
                        <a:pt x="84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0" name="Google Shape;1885;p70">
                  <a:extLst>
                    <a:ext uri="{FF2B5EF4-FFF2-40B4-BE49-F238E27FC236}">
                      <a16:creationId xmlns:a16="http://schemas.microsoft.com/office/drawing/2014/main" id="{3359287F-6F53-8BE1-A771-06323482F52C}"/>
                    </a:ext>
                  </a:extLst>
                </p:cNvPr>
                <p:cNvSpPr/>
                <p:nvPr/>
              </p:nvSpPr>
              <p:spPr>
                <a:xfrm>
                  <a:off x="6549966" y="1698345"/>
                  <a:ext cx="1013654" cy="1320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57" h="15972" extrusionOk="0">
                      <a:moveTo>
                        <a:pt x="9053" y="1"/>
                      </a:moveTo>
                      <a:lnTo>
                        <a:pt x="9009" y="23"/>
                      </a:lnTo>
                      <a:lnTo>
                        <a:pt x="8074" y="1291"/>
                      </a:lnTo>
                      <a:lnTo>
                        <a:pt x="7185" y="2581"/>
                      </a:lnTo>
                      <a:lnTo>
                        <a:pt x="5405" y="5183"/>
                      </a:lnTo>
                      <a:lnTo>
                        <a:pt x="3025" y="8631"/>
                      </a:lnTo>
                      <a:lnTo>
                        <a:pt x="1824" y="10411"/>
                      </a:lnTo>
                      <a:lnTo>
                        <a:pt x="1491" y="10878"/>
                      </a:lnTo>
                      <a:lnTo>
                        <a:pt x="1135" y="11367"/>
                      </a:lnTo>
                      <a:lnTo>
                        <a:pt x="979" y="11612"/>
                      </a:lnTo>
                      <a:lnTo>
                        <a:pt x="823" y="11856"/>
                      </a:lnTo>
                      <a:lnTo>
                        <a:pt x="690" y="12123"/>
                      </a:lnTo>
                      <a:lnTo>
                        <a:pt x="579" y="12390"/>
                      </a:lnTo>
                      <a:lnTo>
                        <a:pt x="401" y="12857"/>
                      </a:lnTo>
                      <a:lnTo>
                        <a:pt x="267" y="13369"/>
                      </a:lnTo>
                      <a:lnTo>
                        <a:pt x="156" y="13880"/>
                      </a:lnTo>
                      <a:lnTo>
                        <a:pt x="45" y="14392"/>
                      </a:lnTo>
                      <a:lnTo>
                        <a:pt x="0" y="14726"/>
                      </a:lnTo>
                      <a:lnTo>
                        <a:pt x="0" y="14904"/>
                      </a:lnTo>
                      <a:lnTo>
                        <a:pt x="0" y="15059"/>
                      </a:lnTo>
                      <a:lnTo>
                        <a:pt x="23" y="15237"/>
                      </a:lnTo>
                      <a:lnTo>
                        <a:pt x="67" y="15393"/>
                      </a:lnTo>
                      <a:lnTo>
                        <a:pt x="156" y="15549"/>
                      </a:lnTo>
                      <a:lnTo>
                        <a:pt x="245" y="15682"/>
                      </a:lnTo>
                      <a:lnTo>
                        <a:pt x="356" y="15793"/>
                      </a:lnTo>
                      <a:lnTo>
                        <a:pt x="490" y="15882"/>
                      </a:lnTo>
                      <a:lnTo>
                        <a:pt x="623" y="15927"/>
                      </a:lnTo>
                      <a:lnTo>
                        <a:pt x="757" y="15971"/>
                      </a:lnTo>
                      <a:lnTo>
                        <a:pt x="890" y="15971"/>
                      </a:lnTo>
                      <a:lnTo>
                        <a:pt x="1024" y="15949"/>
                      </a:lnTo>
                      <a:lnTo>
                        <a:pt x="1157" y="15927"/>
                      </a:lnTo>
                      <a:lnTo>
                        <a:pt x="1313" y="15882"/>
                      </a:lnTo>
                      <a:lnTo>
                        <a:pt x="1602" y="15749"/>
                      </a:lnTo>
                      <a:lnTo>
                        <a:pt x="1869" y="15615"/>
                      </a:lnTo>
                      <a:lnTo>
                        <a:pt x="2358" y="15304"/>
                      </a:lnTo>
                      <a:lnTo>
                        <a:pt x="3181" y="14726"/>
                      </a:lnTo>
                      <a:lnTo>
                        <a:pt x="3581" y="14437"/>
                      </a:lnTo>
                      <a:lnTo>
                        <a:pt x="3960" y="14103"/>
                      </a:lnTo>
                      <a:lnTo>
                        <a:pt x="4182" y="13880"/>
                      </a:lnTo>
                      <a:lnTo>
                        <a:pt x="4404" y="13614"/>
                      </a:lnTo>
                      <a:lnTo>
                        <a:pt x="4605" y="13347"/>
                      </a:lnTo>
                      <a:lnTo>
                        <a:pt x="4805" y="13080"/>
                      </a:lnTo>
                      <a:lnTo>
                        <a:pt x="5183" y="12524"/>
                      </a:lnTo>
                      <a:lnTo>
                        <a:pt x="5539" y="11968"/>
                      </a:lnTo>
                      <a:lnTo>
                        <a:pt x="8052" y="8386"/>
                      </a:lnTo>
                      <a:lnTo>
                        <a:pt x="9120" y="6874"/>
                      </a:lnTo>
                      <a:lnTo>
                        <a:pt x="10188" y="5361"/>
                      </a:lnTo>
                      <a:lnTo>
                        <a:pt x="11233" y="3849"/>
                      </a:lnTo>
                      <a:lnTo>
                        <a:pt x="11745" y="3070"/>
                      </a:lnTo>
                      <a:lnTo>
                        <a:pt x="12234" y="2292"/>
                      </a:lnTo>
                      <a:lnTo>
                        <a:pt x="12256" y="2225"/>
                      </a:lnTo>
                      <a:lnTo>
                        <a:pt x="12234" y="2181"/>
                      </a:lnTo>
                      <a:lnTo>
                        <a:pt x="12212" y="2136"/>
                      </a:lnTo>
                      <a:lnTo>
                        <a:pt x="12167" y="2092"/>
                      </a:lnTo>
                      <a:lnTo>
                        <a:pt x="12123" y="2069"/>
                      </a:lnTo>
                      <a:lnTo>
                        <a:pt x="12011" y="2069"/>
                      </a:lnTo>
                      <a:lnTo>
                        <a:pt x="11967" y="2114"/>
                      </a:lnTo>
                      <a:lnTo>
                        <a:pt x="11277" y="3204"/>
                      </a:lnTo>
                      <a:lnTo>
                        <a:pt x="10566" y="4272"/>
                      </a:lnTo>
                      <a:lnTo>
                        <a:pt x="9075" y="6362"/>
                      </a:lnTo>
                      <a:lnTo>
                        <a:pt x="4404" y="13080"/>
                      </a:lnTo>
                      <a:lnTo>
                        <a:pt x="4115" y="13436"/>
                      </a:lnTo>
                      <a:lnTo>
                        <a:pt x="3804" y="13791"/>
                      </a:lnTo>
                      <a:lnTo>
                        <a:pt x="3448" y="14125"/>
                      </a:lnTo>
                      <a:lnTo>
                        <a:pt x="3070" y="14459"/>
                      </a:lnTo>
                      <a:lnTo>
                        <a:pt x="2670" y="14748"/>
                      </a:lnTo>
                      <a:lnTo>
                        <a:pt x="2269" y="15015"/>
                      </a:lnTo>
                      <a:lnTo>
                        <a:pt x="1847" y="15260"/>
                      </a:lnTo>
                      <a:lnTo>
                        <a:pt x="1446" y="15482"/>
                      </a:lnTo>
                      <a:lnTo>
                        <a:pt x="1179" y="15593"/>
                      </a:lnTo>
                      <a:lnTo>
                        <a:pt x="1090" y="15638"/>
                      </a:lnTo>
                      <a:lnTo>
                        <a:pt x="912" y="15638"/>
                      </a:lnTo>
                      <a:lnTo>
                        <a:pt x="823" y="15593"/>
                      </a:lnTo>
                      <a:lnTo>
                        <a:pt x="601" y="15437"/>
                      </a:lnTo>
                      <a:lnTo>
                        <a:pt x="401" y="15282"/>
                      </a:lnTo>
                      <a:lnTo>
                        <a:pt x="356" y="15237"/>
                      </a:lnTo>
                      <a:lnTo>
                        <a:pt x="312" y="15171"/>
                      </a:lnTo>
                      <a:lnTo>
                        <a:pt x="290" y="15104"/>
                      </a:lnTo>
                      <a:lnTo>
                        <a:pt x="290" y="15037"/>
                      </a:lnTo>
                      <a:lnTo>
                        <a:pt x="290" y="14815"/>
                      </a:lnTo>
                      <a:lnTo>
                        <a:pt x="312" y="14570"/>
                      </a:lnTo>
                      <a:lnTo>
                        <a:pt x="356" y="14325"/>
                      </a:lnTo>
                      <a:lnTo>
                        <a:pt x="467" y="13836"/>
                      </a:lnTo>
                      <a:lnTo>
                        <a:pt x="645" y="13191"/>
                      </a:lnTo>
                      <a:lnTo>
                        <a:pt x="757" y="12880"/>
                      </a:lnTo>
                      <a:lnTo>
                        <a:pt x="868" y="12590"/>
                      </a:lnTo>
                      <a:lnTo>
                        <a:pt x="1001" y="12301"/>
                      </a:lnTo>
                      <a:lnTo>
                        <a:pt x="1135" y="12034"/>
                      </a:lnTo>
                      <a:lnTo>
                        <a:pt x="1290" y="11745"/>
                      </a:lnTo>
                      <a:lnTo>
                        <a:pt x="1491" y="11456"/>
                      </a:lnTo>
                      <a:lnTo>
                        <a:pt x="3626" y="8297"/>
                      </a:lnTo>
                      <a:lnTo>
                        <a:pt x="5806" y="5161"/>
                      </a:lnTo>
                      <a:lnTo>
                        <a:pt x="7496" y="2692"/>
                      </a:lnTo>
                      <a:lnTo>
                        <a:pt x="8341" y="1447"/>
                      </a:lnTo>
                      <a:lnTo>
                        <a:pt x="9231" y="246"/>
                      </a:lnTo>
                      <a:lnTo>
                        <a:pt x="9253" y="201"/>
                      </a:lnTo>
                      <a:lnTo>
                        <a:pt x="9253" y="134"/>
                      </a:lnTo>
                      <a:lnTo>
                        <a:pt x="9231" y="90"/>
                      </a:lnTo>
                      <a:lnTo>
                        <a:pt x="9209" y="45"/>
                      </a:lnTo>
                      <a:lnTo>
                        <a:pt x="914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1" name="Google Shape;1886;p70">
                  <a:extLst>
                    <a:ext uri="{FF2B5EF4-FFF2-40B4-BE49-F238E27FC236}">
                      <a16:creationId xmlns:a16="http://schemas.microsoft.com/office/drawing/2014/main" id="{44664D45-4BDC-D3CA-12D5-B51164234E58}"/>
                    </a:ext>
                  </a:extLst>
                </p:cNvPr>
                <p:cNvSpPr/>
                <p:nvPr/>
              </p:nvSpPr>
              <p:spPr>
                <a:xfrm>
                  <a:off x="6713630" y="1808750"/>
                  <a:ext cx="776388" cy="10338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88" h="12501" extrusionOk="0">
                      <a:moveTo>
                        <a:pt x="9165" y="0"/>
                      </a:moveTo>
                      <a:lnTo>
                        <a:pt x="9143" y="23"/>
                      </a:lnTo>
                      <a:lnTo>
                        <a:pt x="1736" y="10699"/>
                      </a:lnTo>
                      <a:lnTo>
                        <a:pt x="923" y="11868"/>
                      </a:lnTo>
                      <a:lnTo>
                        <a:pt x="923" y="11868"/>
                      </a:lnTo>
                      <a:lnTo>
                        <a:pt x="935" y="11700"/>
                      </a:lnTo>
                      <a:lnTo>
                        <a:pt x="957" y="11411"/>
                      </a:lnTo>
                      <a:lnTo>
                        <a:pt x="935" y="11166"/>
                      </a:lnTo>
                      <a:lnTo>
                        <a:pt x="913" y="11055"/>
                      </a:lnTo>
                      <a:lnTo>
                        <a:pt x="868" y="10966"/>
                      </a:lnTo>
                      <a:lnTo>
                        <a:pt x="824" y="10899"/>
                      </a:lnTo>
                      <a:lnTo>
                        <a:pt x="735" y="10833"/>
                      </a:lnTo>
                      <a:lnTo>
                        <a:pt x="624" y="10766"/>
                      </a:lnTo>
                      <a:lnTo>
                        <a:pt x="490" y="10722"/>
                      </a:lnTo>
                      <a:lnTo>
                        <a:pt x="312" y="10699"/>
                      </a:lnTo>
                      <a:lnTo>
                        <a:pt x="112" y="10677"/>
                      </a:lnTo>
                      <a:lnTo>
                        <a:pt x="68" y="10699"/>
                      </a:lnTo>
                      <a:lnTo>
                        <a:pt x="23" y="10722"/>
                      </a:lnTo>
                      <a:lnTo>
                        <a:pt x="1" y="10766"/>
                      </a:lnTo>
                      <a:lnTo>
                        <a:pt x="1" y="10833"/>
                      </a:lnTo>
                      <a:lnTo>
                        <a:pt x="23" y="10877"/>
                      </a:lnTo>
                      <a:lnTo>
                        <a:pt x="68" y="10922"/>
                      </a:lnTo>
                      <a:lnTo>
                        <a:pt x="112" y="10944"/>
                      </a:lnTo>
                      <a:lnTo>
                        <a:pt x="157" y="10966"/>
                      </a:lnTo>
                      <a:lnTo>
                        <a:pt x="446" y="10988"/>
                      </a:lnTo>
                      <a:lnTo>
                        <a:pt x="535" y="10988"/>
                      </a:lnTo>
                      <a:lnTo>
                        <a:pt x="602" y="11033"/>
                      </a:lnTo>
                      <a:lnTo>
                        <a:pt x="646" y="11100"/>
                      </a:lnTo>
                      <a:lnTo>
                        <a:pt x="646" y="11211"/>
                      </a:lnTo>
                      <a:lnTo>
                        <a:pt x="646" y="11522"/>
                      </a:lnTo>
                      <a:lnTo>
                        <a:pt x="624" y="11923"/>
                      </a:lnTo>
                      <a:lnTo>
                        <a:pt x="646" y="12345"/>
                      </a:lnTo>
                      <a:lnTo>
                        <a:pt x="668" y="12412"/>
                      </a:lnTo>
                      <a:lnTo>
                        <a:pt x="735" y="12479"/>
                      </a:lnTo>
                      <a:lnTo>
                        <a:pt x="824" y="12501"/>
                      </a:lnTo>
                      <a:lnTo>
                        <a:pt x="868" y="12501"/>
                      </a:lnTo>
                      <a:lnTo>
                        <a:pt x="891" y="12456"/>
                      </a:lnTo>
                      <a:lnTo>
                        <a:pt x="8298" y="1780"/>
                      </a:lnTo>
                      <a:lnTo>
                        <a:pt x="9365" y="245"/>
                      </a:lnTo>
                      <a:lnTo>
                        <a:pt x="9387" y="201"/>
                      </a:lnTo>
                      <a:lnTo>
                        <a:pt x="9387" y="134"/>
                      </a:lnTo>
                      <a:lnTo>
                        <a:pt x="9365" y="89"/>
                      </a:lnTo>
                      <a:lnTo>
                        <a:pt x="9321" y="45"/>
                      </a:lnTo>
                      <a:lnTo>
                        <a:pt x="927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2" name="Google Shape;1887;p70">
                  <a:extLst>
                    <a:ext uri="{FF2B5EF4-FFF2-40B4-BE49-F238E27FC236}">
                      <a16:creationId xmlns:a16="http://schemas.microsoft.com/office/drawing/2014/main" id="{0E310F23-1BB9-2390-1499-4829C77C30CF}"/>
                    </a:ext>
                  </a:extLst>
                </p:cNvPr>
                <p:cNvSpPr/>
                <p:nvPr/>
              </p:nvSpPr>
              <p:spPr>
                <a:xfrm>
                  <a:off x="6603308" y="1742507"/>
                  <a:ext cx="789206" cy="978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43" h="11834" extrusionOk="0">
                      <a:moveTo>
                        <a:pt x="9342" y="1"/>
                      </a:moveTo>
                      <a:lnTo>
                        <a:pt x="9298" y="45"/>
                      </a:lnTo>
                      <a:lnTo>
                        <a:pt x="2091" y="10455"/>
                      </a:lnTo>
                      <a:lnTo>
                        <a:pt x="1802" y="10922"/>
                      </a:lnTo>
                      <a:lnTo>
                        <a:pt x="1646" y="11144"/>
                      </a:lnTo>
                      <a:lnTo>
                        <a:pt x="1468" y="11345"/>
                      </a:lnTo>
                      <a:lnTo>
                        <a:pt x="1424" y="11434"/>
                      </a:lnTo>
                      <a:lnTo>
                        <a:pt x="1402" y="11478"/>
                      </a:lnTo>
                      <a:lnTo>
                        <a:pt x="1357" y="11500"/>
                      </a:lnTo>
                      <a:lnTo>
                        <a:pt x="1313" y="11523"/>
                      </a:lnTo>
                      <a:lnTo>
                        <a:pt x="1224" y="11500"/>
                      </a:lnTo>
                      <a:lnTo>
                        <a:pt x="1068" y="11478"/>
                      </a:lnTo>
                      <a:lnTo>
                        <a:pt x="579" y="11500"/>
                      </a:lnTo>
                      <a:lnTo>
                        <a:pt x="89" y="11545"/>
                      </a:lnTo>
                      <a:lnTo>
                        <a:pt x="23" y="11567"/>
                      </a:lnTo>
                      <a:lnTo>
                        <a:pt x="0" y="11589"/>
                      </a:lnTo>
                      <a:lnTo>
                        <a:pt x="0" y="11656"/>
                      </a:lnTo>
                      <a:lnTo>
                        <a:pt x="0" y="11700"/>
                      </a:lnTo>
                      <a:lnTo>
                        <a:pt x="45" y="11745"/>
                      </a:lnTo>
                      <a:lnTo>
                        <a:pt x="89" y="11789"/>
                      </a:lnTo>
                      <a:lnTo>
                        <a:pt x="134" y="11812"/>
                      </a:lnTo>
                      <a:lnTo>
                        <a:pt x="201" y="11834"/>
                      </a:lnTo>
                      <a:lnTo>
                        <a:pt x="556" y="11812"/>
                      </a:lnTo>
                      <a:lnTo>
                        <a:pt x="957" y="11834"/>
                      </a:lnTo>
                      <a:lnTo>
                        <a:pt x="1135" y="11834"/>
                      </a:lnTo>
                      <a:lnTo>
                        <a:pt x="1335" y="11789"/>
                      </a:lnTo>
                      <a:lnTo>
                        <a:pt x="1491" y="11745"/>
                      </a:lnTo>
                      <a:lnTo>
                        <a:pt x="1624" y="11678"/>
                      </a:lnTo>
                      <a:lnTo>
                        <a:pt x="1758" y="11545"/>
                      </a:lnTo>
                      <a:lnTo>
                        <a:pt x="1869" y="11389"/>
                      </a:lnTo>
                      <a:lnTo>
                        <a:pt x="2047" y="11078"/>
                      </a:lnTo>
                      <a:lnTo>
                        <a:pt x="3871" y="8453"/>
                      </a:lnTo>
                      <a:lnTo>
                        <a:pt x="8430" y="1847"/>
                      </a:lnTo>
                      <a:lnTo>
                        <a:pt x="9520" y="268"/>
                      </a:lnTo>
                      <a:lnTo>
                        <a:pt x="9543" y="201"/>
                      </a:lnTo>
                      <a:lnTo>
                        <a:pt x="9543" y="156"/>
                      </a:lnTo>
                      <a:lnTo>
                        <a:pt x="9520" y="90"/>
                      </a:lnTo>
                      <a:lnTo>
                        <a:pt x="9476" y="45"/>
                      </a:lnTo>
                      <a:lnTo>
                        <a:pt x="9431" y="23"/>
                      </a:lnTo>
                      <a:lnTo>
                        <a:pt x="938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997" name="Google Shape;1888;p70">
              <a:extLst>
                <a:ext uri="{FF2B5EF4-FFF2-40B4-BE49-F238E27FC236}">
                  <a16:creationId xmlns:a16="http://schemas.microsoft.com/office/drawing/2014/main" id="{FCE1BC13-BE4B-45EE-53C4-86B142B71B2A}"/>
                </a:ext>
              </a:extLst>
            </p:cNvPr>
            <p:cNvSpPr/>
            <p:nvPr/>
          </p:nvSpPr>
          <p:spPr>
            <a:xfrm>
              <a:off x="6767054" y="2818599"/>
              <a:ext cx="130666" cy="40606"/>
            </a:xfrm>
            <a:custGeom>
              <a:avLst/>
              <a:gdLst/>
              <a:ahLst/>
              <a:cxnLst/>
              <a:rect l="l" t="t" r="r" b="b"/>
              <a:pathLst>
                <a:path w="1580" h="491" extrusionOk="0">
                  <a:moveTo>
                    <a:pt x="111" y="1"/>
                  </a:moveTo>
                  <a:lnTo>
                    <a:pt x="67" y="23"/>
                  </a:lnTo>
                  <a:lnTo>
                    <a:pt x="22" y="45"/>
                  </a:lnTo>
                  <a:lnTo>
                    <a:pt x="0" y="90"/>
                  </a:lnTo>
                  <a:lnTo>
                    <a:pt x="0" y="134"/>
                  </a:lnTo>
                  <a:lnTo>
                    <a:pt x="22" y="201"/>
                  </a:lnTo>
                  <a:lnTo>
                    <a:pt x="111" y="334"/>
                  </a:lnTo>
                  <a:lnTo>
                    <a:pt x="222" y="401"/>
                  </a:lnTo>
                  <a:lnTo>
                    <a:pt x="334" y="468"/>
                  </a:lnTo>
                  <a:lnTo>
                    <a:pt x="489" y="490"/>
                  </a:lnTo>
                  <a:lnTo>
                    <a:pt x="734" y="490"/>
                  </a:lnTo>
                  <a:lnTo>
                    <a:pt x="1001" y="468"/>
                  </a:lnTo>
                  <a:lnTo>
                    <a:pt x="1490" y="401"/>
                  </a:lnTo>
                  <a:lnTo>
                    <a:pt x="1557" y="379"/>
                  </a:lnTo>
                  <a:lnTo>
                    <a:pt x="1579" y="334"/>
                  </a:lnTo>
                  <a:lnTo>
                    <a:pt x="1579" y="290"/>
                  </a:lnTo>
                  <a:lnTo>
                    <a:pt x="1579" y="245"/>
                  </a:lnTo>
                  <a:lnTo>
                    <a:pt x="1535" y="201"/>
                  </a:lnTo>
                  <a:lnTo>
                    <a:pt x="1490" y="157"/>
                  </a:lnTo>
                  <a:lnTo>
                    <a:pt x="1446" y="134"/>
                  </a:lnTo>
                  <a:lnTo>
                    <a:pt x="1379" y="134"/>
                  </a:lnTo>
                  <a:lnTo>
                    <a:pt x="1001" y="179"/>
                  </a:lnTo>
                  <a:lnTo>
                    <a:pt x="601" y="201"/>
                  </a:lnTo>
                  <a:lnTo>
                    <a:pt x="356" y="201"/>
                  </a:lnTo>
                  <a:lnTo>
                    <a:pt x="289" y="179"/>
                  </a:lnTo>
                  <a:lnTo>
                    <a:pt x="311" y="179"/>
                  </a:lnTo>
                  <a:lnTo>
                    <a:pt x="289" y="157"/>
                  </a:lnTo>
                  <a:lnTo>
                    <a:pt x="245" y="90"/>
                  </a:lnTo>
                  <a:lnTo>
                    <a:pt x="200" y="45"/>
                  </a:lnTo>
                  <a:lnTo>
                    <a:pt x="156" y="23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889;p70">
              <a:extLst>
                <a:ext uri="{FF2B5EF4-FFF2-40B4-BE49-F238E27FC236}">
                  <a16:creationId xmlns:a16="http://schemas.microsoft.com/office/drawing/2014/main" id="{A20EFF70-3468-33CC-F815-79F77D5847F0}"/>
                </a:ext>
              </a:extLst>
            </p:cNvPr>
            <p:cNvSpPr/>
            <p:nvPr/>
          </p:nvSpPr>
          <p:spPr>
            <a:xfrm>
              <a:off x="6553605" y="2886661"/>
              <a:ext cx="145469" cy="108668"/>
            </a:xfrm>
            <a:custGeom>
              <a:avLst/>
              <a:gdLst/>
              <a:ahLst/>
              <a:cxnLst/>
              <a:rect l="l" t="t" r="r" b="b"/>
              <a:pathLst>
                <a:path w="1759" h="1314" extrusionOk="0">
                  <a:moveTo>
                    <a:pt x="90" y="1"/>
                  </a:moveTo>
                  <a:lnTo>
                    <a:pt x="45" y="23"/>
                  </a:lnTo>
                  <a:lnTo>
                    <a:pt x="1" y="68"/>
                  </a:lnTo>
                  <a:lnTo>
                    <a:pt x="1" y="112"/>
                  </a:lnTo>
                  <a:lnTo>
                    <a:pt x="1" y="156"/>
                  </a:lnTo>
                  <a:lnTo>
                    <a:pt x="23" y="201"/>
                  </a:lnTo>
                  <a:lnTo>
                    <a:pt x="68" y="245"/>
                  </a:lnTo>
                  <a:lnTo>
                    <a:pt x="112" y="268"/>
                  </a:lnTo>
                  <a:lnTo>
                    <a:pt x="334" y="334"/>
                  </a:lnTo>
                  <a:lnTo>
                    <a:pt x="535" y="401"/>
                  </a:lnTo>
                  <a:lnTo>
                    <a:pt x="735" y="512"/>
                  </a:lnTo>
                  <a:lnTo>
                    <a:pt x="891" y="624"/>
                  </a:lnTo>
                  <a:lnTo>
                    <a:pt x="1069" y="735"/>
                  </a:lnTo>
                  <a:lnTo>
                    <a:pt x="1224" y="891"/>
                  </a:lnTo>
                  <a:lnTo>
                    <a:pt x="1358" y="1046"/>
                  </a:lnTo>
                  <a:lnTo>
                    <a:pt x="1491" y="1224"/>
                  </a:lnTo>
                  <a:lnTo>
                    <a:pt x="1536" y="1269"/>
                  </a:lnTo>
                  <a:lnTo>
                    <a:pt x="1602" y="1291"/>
                  </a:lnTo>
                  <a:lnTo>
                    <a:pt x="1647" y="1313"/>
                  </a:lnTo>
                  <a:lnTo>
                    <a:pt x="1691" y="1291"/>
                  </a:lnTo>
                  <a:lnTo>
                    <a:pt x="1736" y="1269"/>
                  </a:lnTo>
                  <a:lnTo>
                    <a:pt x="1758" y="1224"/>
                  </a:lnTo>
                  <a:lnTo>
                    <a:pt x="1758" y="1180"/>
                  </a:lnTo>
                  <a:lnTo>
                    <a:pt x="1714" y="1113"/>
                  </a:lnTo>
                  <a:lnTo>
                    <a:pt x="1580" y="913"/>
                  </a:lnTo>
                  <a:lnTo>
                    <a:pt x="1402" y="735"/>
                  </a:lnTo>
                  <a:lnTo>
                    <a:pt x="1224" y="557"/>
                  </a:lnTo>
                  <a:lnTo>
                    <a:pt x="1046" y="401"/>
                  </a:lnTo>
                  <a:lnTo>
                    <a:pt x="846" y="290"/>
                  </a:lnTo>
                  <a:lnTo>
                    <a:pt x="624" y="179"/>
                  </a:lnTo>
                  <a:lnTo>
                    <a:pt x="401" y="90"/>
                  </a:lnTo>
                  <a:lnTo>
                    <a:pt x="15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3" name="Google Shape;1899;p70">
            <a:extLst>
              <a:ext uri="{FF2B5EF4-FFF2-40B4-BE49-F238E27FC236}">
                <a16:creationId xmlns:a16="http://schemas.microsoft.com/office/drawing/2014/main" id="{599BE9D4-6DC7-522C-D19E-6728D5805EBE}"/>
              </a:ext>
            </a:extLst>
          </p:cNvPr>
          <p:cNvGrpSpPr/>
          <p:nvPr/>
        </p:nvGrpSpPr>
        <p:grpSpPr>
          <a:xfrm>
            <a:off x="8375762" y="3735835"/>
            <a:ext cx="699063" cy="815008"/>
            <a:chOff x="7460428" y="2833203"/>
            <a:chExt cx="699063" cy="815008"/>
          </a:xfrm>
        </p:grpSpPr>
        <p:sp>
          <p:nvSpPr>
            <p:cNvPr id="2014" name="Google Shape;1900;p70">
              <a:extLst>
                <a:ext uri="{FF2B5EF4-FFF2-40B4-BE49-F238E27FC236}">
                  <a16:creationId xmlns:a16="http://schemas.microsoft.com/office/drawing/2014/main" id="{3A9A4793-806E-25E6-F27C-D969793ED60F}"/>
                </a:ext>
              </a:extLst>
            </p:cNvPr>
            <p:cNvSpPr/>
            <p:nvPr/>
          </p:nvSpPr>
          <p:spPr>
            <a:xfrm>
              <a:off x="7662712" y="2840564"/>
              <a:ext cx="487599" cy="780026"/>
            </a:xfrm>
            <a:custGeom>
              <a:avLst/>
              <a:gdLst/>
              <a:ahLst/>
              <a:cxnLst/>
              <a:rect l="l" t="t" r="r" b="b"/>
              <a:pathLst>
                <a:path w="5896" h="9432" extrusionOk="0">
                  <a:moveTo>
                    <a:pt x="3626" y="1"/>
                  </a:moveTo>
                  <a:lnTo>
                    <a:pt x="2114" y="357"/>
                  </a:lnTo>
                  <a:lnTo>
                    <a:pt x="2447" y="1602"/>
                  </a:lnTo>
                  <a:lnTo>
                    <a:pt x="2603" y="2225"/>
                  </a:lnTo>
                  <a:lnTo>
                    <a:pt x="2314" y="2336"/>
                  </a:lnTo>
                  <a:lnTo>
                    <a:pt x="2025" y="2448"/>
                  </a:lnTo>
                  <a:lnTo>
                    <a:pt x="1758" y="2559"/>
                  </a:lnTo>
                  <a:lnTo>
                    <a:pt x="1513" y="2692"/>
                  </a:lnTo>
                  <a:lnTo>
                    <a:pt x="1335" y="2804"/>
                  </a:lnTo>
                  <a:lnTo>
                    <a:pt x="1157" y="2915"/>
                  </a:lnTo>
                  <a:lnTo>
                    <a:pt x="1002" y="3026"/>
                  </a:lnTo>
                  <a:lnTo>
                    <a:pt x="868" y="3159"/>
                  </a:lnTo>
                  <a:lnTo>
                    <a:pt x="646" y="3382"/>
                  </a:lnTo>
                  <a:lnTo>
                    <a:pt x="490" y="3604"/>
                  </a:lnTo>
                  <a:lnTo>
                    <a:pt x="334" y="3871"/>
                  </a:lnTo>
                  <a:lnTo>
                    <a:pt x="201" y="4160"/>
                  </a:lnTo>
                  <a:lnTo>
                    <a:pt x="112" y="4450"/>
                  </a:lnTo>
                  <a:lnTo>
                    <a:pt x="45" y="4783"/>
                  </a:lnTo>
                  <a:lnTo>
                    <a:pt x="1" y="5117"/>
                  </a:lnTo>
                  <a:lnTo>
                    <a:pt x="1" y="5473"/>
                  </a:lnTo>
                  <a:lnTo>
                    <a:pt x="1" y="5717"/>
                  </a:lnTo>
                  <a:lnTo>
                    <a:pt x="45" y="5940"/>
                  </a:lnTo>
                  <a:lnTo>
                    <a:pt x="90" y="6162"/>
                  </a:lnTo>
                  <a:lnTo>
                    <a:pt x="179" y="6362"/>
                  </a:lnTo>
                  <a:lnTo>
                    <a:pt x="268" y="6563"/>
                  </a:lnTo>
                  <a:lnTo>
                    <a:pt x="401" y="6741"/>
                  </a:lnTo>
                  <a:lnTo>
                    <a:pt x="557" y="6896"/>
                  </a:lnTo>
                  <a:lnTo>
                    <a:pt x="713" y="7052"/>
                  </a:lnTo>
                  <a:lnTo>
                    <a:pt x="890" y="7208"/>
                  </a:lnTo>
                  <a:lnTo>
                    <a:pt x="1091" y="7319"/>
                  </a:lnTo>
                  <a:lnTo>
                    <a:pt x="1313" y="7430"/>
                  </a:lnTo>
                  <a:lnTo>
                    <a:pt x="1513" y="7519"/>
                  </a:lnTo>
                  <a:lnTo>
                    <a:pt x="1780" y="7586"/>
                  </a:lnTo>
                  <a:lnTo>
                    <a:pt x="2047" y="7630"/>
                  </a:lnTo>
                  <a:lnTo>
                    <a:pt x="2314" y="7653"/>
                  </a:lnTo>
                  <a:lnTo>
                    <a:pt x="2603" y="7653"/>
                  </a:lnTo>
                  <a:lnTo>
                    <a:pt x="3404" y="7630"/>
                  </a:lnTo>
                  <a:lnTo>
                    <a:pt x="3715" y="7608"/>
                  </a:lnTo>
                  <a:lnTo>
                    <a:pt x="3982" y="7564"/>
                  </a:lnTo>
                  <a:lnTo>
                    <a:pt x="4427" y="9432"/>
                  </a:lnTo>
                  <a:lnTo>
                    <a:pt x="5895" y="9076"/>
                  </a:lnTo>
                  <a:lnTo>
                    <a:pt x="5495" y="7208"/>
                  </a:lnTo>
                  <a:lnTo>
                    <a:pt x="5450" y="7208"/>
                  </a:lnTo>
                  <a:lnTo>
                    <a:pt x="4071" y="7274"/>
                  </a:lnTo>
                  <a:lnTo>
                    <a:pt x="3782" y="7252"/>
                  </a:lnTo>
                  <a:lnTo>
                    <a:pt x="3515" y="7230"/>
                  </a:lnTo>
                  <a:lnTo>
                    <a:pt x="3248" y="7185"/>
                  </a:lnTo>
                  <a:lnTo>
                    <a:pt x="2981" y="7119"/>
                  </a:lnTo>
                  <a:lnTo>
                    <a:pt x="2781" y="7030"/>
                  </a:lnTo>
                  <a:lnTo>
                    <a:pt x="2559" y="6918"/>
                  </a:lnTo>
                  <a:lnTo>
                    <a:pt x="2381" y="6807"/>
                  </a:lnTo>
                  <a:lnTo>
                    <a:pt x="2203" y="6674"/>
                  </a:lnTo>
                  <a:lnTo>
                    <a:pt x="2025" y="6496"/>
                  </a:lnTo>
                  <a:lnTo>
                    <a:pt x="1869" y="6340"/>
                  </a:lnTo>
                  <a:lnTo>
                    <a:pt x="1758" y="6140"/>
                  </a:lnTo>
                  <a:lnTo>
                    <a:pt x="1647" y="5962"/>
                  </a:lnTo>
                  <a:lnTo>
                    <a:pt x="1580" y="5762"/>
                  </a:lnTo>
                  <a:lnTo>
                    <a:pt x="1513" y="5539"/>
                  </a:lnTo>
                  <a:lnTo>
                    <a:pt x="1491" y="5317"/>
                  </a:lnTo>
                  <a:lnTo>
                    <a:pt x="1469" y="5072"/>
                  </a:lnTo>
                  <a:lnTo>
                    <a:pt x="1491" y="4716"/>
                  </a:lnTo>
                  <a:lnTo>
                    <a:pt x="1513" y="4361"/>
                  </a:lnTo>
                  <a:lnTo>
                    <a:pt x="1580" y="4049"/>
                  </a:lnTo>
                  <a:lnTo>
                    <a:pt x="1691" y="3738"/>
                  </a:lnTo>
                  <a:lnTo>
                    <a:pt x="1802" y="3471"/>
                  </a:lnTo>
                  <a:lnTo>
                    <a:pt x="1958" y="3204"/>
                  </a:lnTo>
                  <a:lnTo>
                    <a:pt x="2114" y="2982"/>
                  </a:lnTo>
                  <a:lnTo>
                    <a:pt x="2314" y="2759"/>
                  </a:lnTo>
                  <a:lnTo>
                    <a:pt x="2470" y="2626"/>
                  </a:lnTo>
                  <a:lnTo>
                    <a:pt x="2625" y="2514"/>
                  </a:lnTo>
                  <a:lnTo>
                    <a:pt x="2803" y="2403"/>
                  </a:lnTo>
                  <a:lnTo>
                    <a:pt x="2981" y="2292"/>
                  </a:lnTo>
                  <a:lnTo>
                    <a:pt x="3248" y="2136"/>
                  </a:lnTo>
                  <a:lnTo>
                    <a:pt x="3560" y="2003"/>
                  </a:lnTo>
                  <a:lnTo>
                    <a:pt x="3560" y="2003"/>
                  </a:lnTo>
                  <a:lnTo>
                    <a:pt x="4049" y="1892"/>
                  </a:lnTo>
                  <a:lnTo>
                    <a:pt x="362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1901;p70">
              <a:extLst>
                <a:ext uri="{FF2B5EF4-FFF2-40B4-BE49-F238E27FC236}">
                  <a16:creationId xmlns:a16="http://schemas.microsoft.com/office/drawing/2014/main" id="{C6E2E6FB-B18A-DF2D-FFF3-AFDBA4A200CD}"/>
                </a:ext>
              </a:extLst>
            </p:cNvPr>
            <p:cNvSpPr/>
            <p:nvPr/>
          </p:nvSpPr>
          <p:spPr>
            <a:xfrm>
              <a:off x="7992024" y="3436582"/>
              <a:ext cx="158288" cy="184007"/>
            </a:xfrm>
            <a:custGeom>
              <a:avLst/>
              <a:gdLst/>
              <a:ahLst/>
              <a:cxnLst/>
              <a:rect l="l" t="t" r="r" b="b"/>
              <a:pathLst>
                <a:path w="1914" h="2225" fill="none" extrusionOk="0">
                  <a:moveTo>
                    <a:pt x="1513" y="1"/>
                  </a:moveTo>
                  <a:lnTo>
                    <a:pt x="1468" y="1"/>
                  </a:lnTo>
                  <a:lnTo>
                    <a:pt x="0" y="357"/>
                  </a:lnTo>
                  <a:lnTo>
                    <a:pt x="0" y="357"/>
                  </a:lnTo>
                  <a:lnTo>
                    <a:pt x="445" y="2225"/>
                  </a:lnTo>
                  <a:lnTo>
                    <a:pt x="1913" y="1869"/>
                  </a:lnTo>
                  <a:lnTo>
                    <a:pt x="15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1902;p70">
              <a:extLst>
                <a:ext uri="{FF2B5EF4-FFF2-40B4-BE49-F238E27FC236}">
                  <a16:creationId xmlns:a16="http://schemas.microsoft.com/office/drawing/2014/main" id="{0C20819E-E4B1-126C-036A-68AC98B9604C}"/>
                </a:ext>
              </a:extLst>
            </p:cNvPr>
            <p:cNvSpPr/>
            <p:nvPr/>
          </p:nvSpPr>
          <p:spPr>
            <a:xfrm>
              <a:off x="7837457" y="2840564"/>
              <a:ext cx="160107" cy="184090"/>
            </a:xfrm>
            <a:custGeom>
              <a:avLst/>
              <a:gdLst/>
              <a:ahLst/>
              <a:cxnLst/>
              <a:rect l="l" t="t" r="r" b="b"/>
              <a:pathLst>
                <a:path w="1936" h="2226" fill="none" extrusionOk="0">
                  <a:moveTo>
                    <a:pt x="1936" y="1892"/>
                  </a:moveTo>
                  <a:lnTo>
                    <a:pt x="1513" y="1"/>
                  </a:lnTo>
                  <a:lnTo>
                    <a:pt x="1" y="357"/>
                  </a:lnTo>
                  <a:lnTo>
                    <a:pt x="1" y="357"/>
                  </a:lnTo>
                  <a:lnTo>
                    <a:pt x="334" y="1602"/>
                  </a:lnTo>
                  <a:lnTo>
                    <a:pt x="334" y="1602"/>
                  </a:lnTo>
                  <a:lnTo>
                    <a:pt x="490" y="2225"/>
                  </a:lnTo>
                  <a:lnTo>
                    <a:pt x="1447" y="2003"/>
                  </a:lnTo>
                  <a:lnTo>
                    <a:pt x="1936" y="18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1903;p70">
              <a:extLst>
                <a:ext uri="{FF2B5EF4-FFF2-40B4-BE49-F238E27FC236}">
                  <a16:creationId xmlns:a16="http://schemas.microsoft.com/office/drawing/2014/main" id="{CFA22C5D-AFF6-9633-9FBB-E6CD88C27A33}"/>
                </a:ext>
              </a:extLst>
            </p:cNvPr>
            <p:cNvSpPr/>
            <p:nvPr/>
          </p:nvSpPr>
          <p:spPr>
            <a:xfrm>
              <a:off x="7662712" y="3006129"/>
              <a:ext cx="450798" cy="467338"/>
            </a:xfrm>
            <a:custGeom>
              <a:avLst/>
              <a:gdLst/>
              <a:ahLst/>
              <a:cxnLst/>
              <a:rect l="l" t="t" r="r" b="b"/>
              <a:pathLst>
                <a:path w="5451" h="5651" fill="none" extrusionOk="0">
                  <a:moveTo>
                    <a:pt x="1513" y="690"/>
                  </a:moveTo>
                  <a:lnTo>
                    <a:pt x="1513" y="690"/>
                  </a:lnTo>
                  <a:lnTo>
                    <a:pt x="1335" y="802"/>
                  </a:lnTo>
                  <a:lnTo>
                    <a:pt x="1157" y="913"/>
                  </a:lnTo>
                  <a:lnTo>
                    <a:pt x="1002" y="1024"/>
                  </a:lnTo>
                  <a:lnTo>
                    <a:pt x="868" y="1157"/>
                  </a:lnTo>
                  <a:lnTo>
                    <a:pt x="868" y="1157"/>
                  </a:lnTo>
                  <a:lnTo>
                    <a:pt x="646" y="1380"/>
                  </a:lnTo>
                  <a:lnTo>
                    <a:pt x="490" y="1602"/>
                  </a:lnTo>
                  <a:lnTo>
                    <a:pt x="334" y="1869"/>
                  </a:lnTo>
                  <a:lnTo>
                    <a:pt x="201" y="2158"/>
                  </a:lnTo>
                  <a:lnTo>
                    <a:pt x="112" y="2448"/>
                  </a:lnTo>
                  <a:lnTo>
                    <a:pt x="45" y="2781"/>
                  </a:lnTo>
                  <a:lnTo>
                    <a:pt x="1" y="3115"/>
                  </a:lnTo>
                  <a:lnTo>
                    <a:pt x="1" y="3471"/>
                  </a:lnTo>
                  <a:lnTo>
                    <a:pt x="1" y="3471"/>
                  </a:lnTo>
                  <a:lnTo>
                    <a:pt x="1" y="3715"/>
                  </a:lnTo>
                  <a:lnTo>
                    <a:pt x="45" y="3938"/>
                  </a:lnTo>
                  <a:lnTo>
                    <a:pt x="90" y="4160"/>
                  </a:lnTo>
                  <a:lnTo>
                    <a:pt x="179" y="4360"/>
                  </a:lnTo>
                  <a:lnTo>
                    <a:pt x="268" y="4561"/>
                  </a:lnTo>
                  <a:lnTo>
                    <a:pt x="401" y="4739"/>
                  </a:lnTo>
                  <a:lnTo>
                    <a:pt x="557" y="4894"/>
                  </a:lnTo>
                  <a:lnTo>
                    <a:pt x="713" y="5050"/>
                  </a:lnTo>
                  <a:lnTo>
                    <a:pt x="713" y="5050"/>
                  </a:lnTo>
                  <a:lnTo>
                    <a:pt x="890" y="5206"/>
                  </a:lnTo>
                  <a:lnTo>
                    <a:pt x="1091" y="5317"/>
                  </a:lnTo>
                  <a:lnTo>
                    <a:pt x="1313" y="5428"/>
                  </a:lnTo>
                  <a:lnTo>
                    <a:pt x="1513" y="5517"/>
                  </a:lnTo>
                  <a:lnTo>
                    <a:pt x="1513" y="5517"/>
                  </a:lnTo>
                  <a:lnTo>
                    <a:pt x="1780" y="5584"/>
                  </a:lnTo>
                  <a:lnTo>
                    <a:pt x="2047" y="5628"/>
                  </a:lnTo>
                  <a:lnTo>
                    <a:pt x="2314" y="5651"/>
                  </a:lnTo>
                  <a:lnTo>
                    <a:pt x="2603" y="5651"/>
                  </a:lnTo>
                  <a:lnTo>
                    <a:pt x="2603" y="5651"/>
                  </a:lnTo>
                  <a:lnTo>
                    <a:pt x="3404" y="5628"/>
                  </a:lnTo>
                  <a:lnTo>
                    <a:pt x="3715" y="5606"/>
                  </a:lnTo>
                  <a:lnTo>
                    <a:pt x="3982" y="5562"/>
                  </a:lnTo>
                  <a:lnTo>
                    <a:pt x="5450" y="5206"/>
                  </a:lnTo>
                  <a:lnTo>
                    <a:pt x="5450" y="5206"/>
                  </a:lnTo>
                  <a:lnTo>
                    <a:pt x="4071" y="5272"/>
                  </a:lnTo>
                  <a:lnTo>
                    <a:pt x="4071" y="5272"/>
                  </a:lnTo>
                  <a:lnTo>
                    <a:pt x="3782" y="5250"/>
                  </a:lnTo>
                  <a:lnTo>
                    <a:pt x="3515" y="5228"/>
                  </a:lnTo>
                  <a:lnTo>
                    <a:pt x="3248" y="5183"/>
                  </a:lnTo>
                  <a:lnTo>
                    <a:pt x="2981" y="5117"/>
                  </a:lnTo>
                  <a:lnTo>
                    <a:pt x="2981" y="5117"/>
                  </a:lnTo>
                  <a:lnTo>
                    <a:pt x="2781" y="5028"/>
                  </a:lnTo>
                  <a:lnTo>
                    <a:pt x="2559" y="4916"/>
                  </a:lnTo>
                  <a:lnTo>
                    <a:pt x="2381" y="4805"/>
                  </a:lnTo>
                  <a:lnTo>
                    <a:pt x="2203" y="4672"/>
                  </a:lnTo>
                  <a:lnTo>
                    <a:pt x="2203" y="4672"/>
                  </a:lnTo>
                  <a:lnTo>
                    <a:pt x="2025" y="4494"/>
                  </a:lnTo>
                  <a:lnTo>
                    <a:pt x="1869" y="4338"/>
                  </a:lnTo>
                  <a:lnTo>
                    <a:pt x="1758" y="4138"/>
                  </a:lnTo>
                  <a:lnTo>
                    <a:pt x="1647" y="3960"/>
                  </a:lnTo>
                  <a:lnTo>
                    <a:pt x="1580" y="3760"/>
                  </a:lnTo>
                  <a:lnTo>
                    <a:pt x="1513" y="3537"/>
                  </a:lnTo>
                  <a:lnTo>
                    <a:pt x="1491" y="3315"/>
                  </a:lnTo>
                  <a:lnTo>
                    <a:pt x="1469" y="3070"/>
                  </a:lnTo>
                  <a:lnTo>
                    <a:pt x="1469" y="3070"/>
                  </a:lnTo>
                  <a:lnTo>
                    <a:pt x="1491" y="2714"/>
                  </a:lnTo>
                  <a:lnTo>
                    <a:pt x="1513" y="2359"/>
                  </a:lnTo>
                  <a:lnTo>
                    <a:pt x="1580" y="2047"/>
                  </a:lnTo>
                  <a:lnTo>
                    <a:pt x="1691" y="1736"/>
                  </a:lnTo>
                  <a:lnTo>
                    <a:pt x="1802" y="1469"/>
                  </a:lnTo>
                  <a:lnTo>
                    <a:pt x="1958" y="1202"/>
                  </a:lnTo>
                  <a:lnTo>
                    <a:pt x="2114" y="980"/>
                  </a:lnTo>
                  <a:lnTo>
                    <a:pt x="2314" y="757"/>
                  </a:lnTo>
                  <a:lnTo>
                    <a:pt x="2314" y="757"/>
                  </a:lnTo>
                  <a:lnTo>
                    <a:pt x="2470" y="624"/>
                  </a:lnTo>
                  <a:lnTo>
                    <a:pt x="2625" y="512"/>
                  </a:lnTo>
                  <a:lnTo>
                    <a:pt x="2803" y="401"/>
                  </a:lnTo>
                  <a:lnTo>
                    <a:pt x="2981" y="290"/>
                  </a:lnTo>
                  <a:lnTo>
                    <a:pt x="2981" y="290"/>
                  </a:lnTo>
                  <a:lnTo>
                    <a:pt x="3248" y="134"/>
                  </a:lnTo>
                  <a:lnTo>
                    <a:pt x="3560" y="1"/>
                  </a:lnTo>
                  <a:lnTo>
                    <a:pt x="2603" y="223"/>
                  </a:lnTo>
                  <a:lnTo>
                    <a:pt x="2603" y="223"/>
                  </a:lnTo>
                  <a:lnTo>
                    <a:pt x="2314" y="334"/>
                  </a:lnTo>
                  <a:lnTo>
                    <a:pt x="2025" y="446"/>
                  </a:lnTo>
                  <a:lnTo>
                    <a:pt x="1758" y="557"/>
                  </a:lnTo>
                  <a:lnTo>
                    <a:pt x="1513" y="690"/>
                  </a:lnTo>
                  <a:lnTo>
                    <a:pt x="1513" y="6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1904;p70">
              <a:extLst>
                <a:ext uri="{FF2B5EF4-FFF2-40B4-BE49-F238E27FC236}">
                  <a16:creationId xmlns:a16="http://schemas.microsoft.com/office/drawing/2014/main" id="{62EB261F-BF20-17F9-ACEB-917384BA807E}"/>
                </a:ext>
              </a:extLst>
            </p:cNvPr>
            <p:cNvSpPr/>
            <p:nvPr/>
          </p:nvSpPr>
          <p:spPr>
            <a:xfrm>
              <a:off x="7471427" y="2870005"/>
              <a:ext cx="557481" cy="767208"/>
            </a:xfrm>
            <a:custGeom>
              <a:avLst/>
              <a:gdLst/>
              <a:ahLst/>
              <a:cxnLst/>
              <a:rect l="l" t="t" r="r" b="b"/>
              <a:pathLst>
                <a:path w="6741" h="9277" extrusionOk="0">
                  <a:moveTo>
                    <a:pt x="4427" y="1"/>
                  </a:moveTo>
                  <a:lnTo>
                    <a:pt x="4115" y="112"/>
                  </a:lnTo>
                  <a:lnTo>
                    <a:pt x="3826" y="223"/>
                  </a:lnTo>
                  <a:lnTo>
                    <a:pt x="3404" y="379"/>
                  </a:lnTo>
                  <a:lnTo>
                    <a:pt x="3003" y="579"/>
                  </a:lnTo>
                  <a:lnTo>
                    <a:pt x="2558" y="802"/>
                  </a:lnTo>
                  <a:lnTo>
                    <a:pt x="2158" y="1069"/>
                  </a:lnTo>
                  <a:lnTo>
                    <a:pt x="1780" y="1313"/>
                  </a:lnTo>
                  <a:lnTo>
                    <a:pt x="1469" y="1602"/>
                  </a:lnTo>
                  <a:lnTo>
                    <a:pt x="1291" y="1780"/>
                  </a:lnTo>
                  <a:lnTo>
                    <a:pt x="1113" y="1980"/>
                  </a:lnTo>
                  <a:lnTo>
                    <a:pt x="979" y="2181"/>
                  </a:lnTo>
                  <a:lnTo>
                    <a:pt x="823" y="2381"/>
                  </a:lnTo>
                  <a:lnTo>
                    <a:pt x="690" y="2603"/>
                  </a:lnTo>
                  <a:lnTo>
                    <a:pt x="579" y="2826"/>
                  </a:lnTo>
                  <a:lnTo>
                    <a:pt x="468" y="3048"/>
                  </a:lnTo>
                  <a:lnTo>
                    <a:pt x="379" y="3293"/>
                  </a:lnTo>
                  <a:lnTo>
                    <a:pt x="290" y="3560"/>
                  </a:lnTo>
                  <a:lnTo>
                    <a:pt x="201" y="3804"/>
                  </a:lnTo>
                  <a:lnTo>
                    <a:pt x="89" y="4360"/>
                  </a:lnTo>
                  <a:lnTo>
                    <a:pt x="23" y="4939"/>
                  </a:lnTo>
                  <a:lnTo>
                    <a:pt x="0" y="5562"/>
                  </a:lnTo>
                  <a:lnTo>
                    <a:pt x="23" y="5962"/>
                  </a:lnTo>
                  <a:lnTo>
                    <a:pt x="89" y="6340"/>
                  </a:lnTo>
                  <a:lnTo>
                    <a:pt x="178" y="6718"/>
                  </a:lnTo>
                  <a:lnTo>
                    <a:pt x="312" y="7052"/>
                  </a:lnTo>
                  <a:lnTo>
                    <a:pt x="490" y="7385"/>
                  </a:lnTo>
                  <a:lnTo>
                    <a:pt x="712" y="7697"/>
                  </a:lnTo>
                  <a:lnTo>
                    <a:pt x="957" y="7986"/>
                  </a:lnTo>
                  <a:lnTo>
                    <a:pt x="1268" y="8253"/>
                  </a:lnTo>
                  <a:lnTo>
                    <a:pt x="1535" y="8475"/>
                  </a:lnTo>
                  <a:lnTo>
                    <a:pt x="1802" y="8653"/>
                  </a:lnTo>
                  <a:lnTo>
                    <a:pt x="2114" y="8809"/>
                  </a:lnTo>
                  <a:lnTo>
                    <a:pt x="2425" y="8942"/>
                  </a:lnTo>
                  <a:lnTo>
                    <a:pt x="2759" y="9054"/>
                  </a:lnTo>
                  <a:lnTo>
                    <a:pt x="3092" y="9143"/>
                  </a:lnTo>
                  <a:lnTo>
                    <a:pt x="3448" y="9209"/>
                  </a:lnTo>
                  <a:lnTo>
                    <a:pt x="3826" y="9254"/>
                  </a:lnTo>
                  <a:lnTo>
                    <a:pt x="4449" y="9276"/>
                  </a:lnTo>
                  <a:lnTo>
                    <a:pt x="5183" y="9254"/>
                  </a:lnTo>
                  <a:lnTo>
                    <a:pt x="5806" y="9209"/>
                  </a:lnTo>
                  <a:lnTo>
                    <a:pt x="6317" y="9165"/>
                  </a:lnTo>
                  <a:lnTo>
                    <a:pt x="6740" y="9076"/>
                  </a:lnTo>
                  <a:lnTo>
                    <a:pt x="6295" y="7208"/>
                  </a:lnTo>
                  <a:lnTo>
                    <a:pt x="6028" y="7252"/>
                  </a:lnTo>
                  <a:lnTo>
                    <a:pt x="5717" y="7274"/>
                  </a:lnTo>
                  <a:lnTo>
                    <a:pt x="4916" y="7297"/>
                  </a:lnTo>
                  <a:lnTo>
                    <a:pt x="4627" y="7297"/>
                  </a:lnTo>
                  <a:lnTo>
                    <a:pt x="4360" y="7274"/>
                  </a:lnTo>
                  <a:lnTo>
                    <a:pt x="4093" y="7230"/>
                  </a:lnTo>
                  <a:lnTo>
                    <a:pt x="3826" y="7163"/>
                  </a:lnTo>
                  <a:lnTo>
                    <a:pt x="3626" y="7074"/>
                  </a:lnTo>
                  <a:lnTo>
                    <a:pt x="3404" y="6963"/>
                  </a:lnTo>
                  <a:lnTo>
                    <a:pt x="3203" y="6852"/>
                  </a:lnTo>
                  <a:lnTo>
                    <a:pt x="3026" y="6696"/>
                  </a:lnTo>
                  <a:lnTo>
                    <a:pt x="2870" y="6540"/>
                  </a:lnTo>
                  <a:lnTo>
                    <a:pt x="2714" y="6385"/>
                  </a:lnTo>
                  <a:lnTo>
                    <a:pt x="2581" y="6207"/>
                  </a:lnTo>
                  <a:lnTo>
                    <a:pt x="2492" y="6006"/>
                  </a:lnTo>
                  <a:lnTo>
                    <a:pt x="2403" y="5806"/>
                  </a:lnTo>
                  <a:lnTo>
                    <a:pt x="2358" y="5584"/>
                  </a:lnTo>
                  <a:lnTo>
                    <a:pt x="2314" y="5361"/>
                  </a:lnTo>
                  <a:lnTo>
                    <a:pt x="2314" y="5117"/>
                  </a:lnTo>
                  <a:lnTo>
                    <a:pt x="2314" y="4761"/>
                  </a:lnTo>
                  <a:lnTo>
                    <a:pt x="2358" y="4427"/>
                  </a:lnTo>
                  <a:lnTo>
                    <a:pt x="2425" y="4094"/>
                  </a:lnTo>
                  <a:lnTo>
                    <a:pt x="2514" y="3804"/>
                  </a:lnTo>
                  <a:lnTo>
                    <a:pt x="2647" y="3515"/>
                  </a:lnTo>
                  <a:lnTo>
                    <a:pt x="2803" y="3248"/>
                  </a:lnTo>
                  <a:lnTo>
                    <a:pt x="2959" y="3026"/>
                  </a:lnTo>
                  <a:lnTo>
                    <a:pt x="3181" y="2803"/>
                  </a:lnTo>
                  <a:lnTo>
                    <a:pt x="3315" y="2670"/>
                  </a:lnTo>
                  <a:lnTo>
                    <a:pt x="3470" y="2559"/>
                  </a:lnTo>
                  <a:lnTo>
                    <a:pt x="3648" y="2448"/>
                  </a:lnTo>
                  <a:lnTo>
                    <a:pt x="3826" y="2336"/>
                  </a:lnTo>
                  <a:lnTo>
                    <a:pt x="4071" y="2203"/>
                  </a:lnTo>
                  <a:lnTo>
                    <a:pt x="4338" y="2092"/>
                  </a:lnTo>
                  <a:lnTo>
                    <a:pt x="4627" y="1980"/>
                  </a:lnTo>
                  <a:lnTo>
                    <a:pt x="4916" y="1869"/>
                  </a:lnTo>
                  <a:lnTo>
                    <a:pt x="4760" y="1246"/>
                  </a:lnTo>
                  <a:lnTo>
                    <a:pt x="4427" y="1"/>
                  </a:lnTo>
                  <a:close/>
                </a:path>
              </a:pathLst>
            </a:custGeom>
            <a:solidFill>
              <a:srgbClr val="EE75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1905;p70">
              <a:extLst>
                <a:ext uri="{FF2B5EF4-FFF2-40B4-BE49-F238E27FC236}">
                  <a16:creationId xmlns:a16="http://schemas.microsoft.com/office/drawing/2014/main" id="{69E9CA6B-CEF8-DF19-8381-D1C14AB539D3}"/>
                </a:ext>
              </a:extLst>
            </p:cNvPr>
            <p:cNvSpPr/>
            <p:nvPr/>
          </p:nvSpPr>
          <p:spPr>
            <a:xfrm>
              <a:off x="7460428" y="2862644"/>
              <a:ext cx="662262" cy="785567"/>
            </a:xfrm>
            <a:custGeom>
              <a:avLst/>
              <a:gdLst/>
              <a:ahLst/>
              <a:cxnLst/>
              <a:rect l="l" t="t" r="r" b="b"/>
              <a:pathLst>
                <a:path w="8008" h="9499" extrusionOk="0">
                  <a:moveTo>
                    <a:pt x="5143" y="2063"/>
                  </a:moveTo>
                  <a:lnTo>
                    <a:pt x="5094" y="2092"/>
                  </a:lnTo>
                  <a:lnTo>
                    <a:pt x="4849" y="2270"/>
                  </a:lnTo>
                  <a:lnTo>
                    <a:pt x="4604" y="2492"/>
                  </a:lnTo>
                  <a:lnTo>
                    <a:pt x="4404" y="2715"/>
                  </a:lnTo>
                  <a:lnTo>
                    <a:pt x="4226" y="2981"/>
                  </a:lnTo>
                  <a:lnTo>
                    <a:pt x="4070" y="3271"/>
                  </a:lnTo>
                  <a:lnTo>
                    <a:pt x="3981" y="3515"/>
                  </a:lnTo>
                  <a:lnTo>
                    <a:pt x="3893" y="3804"/>
                  </a:lnTo>
                  <a:lnTo>
                    <a:pt x="3826" y="4094"/>
                  </a:lnTo>
                  <a:lnTo>
                    <a:pt x="3804" y="4383"/>
                  </a:lnTo>
                  <a:lnTo>
                    <a:pt x="3781" y="4694"/>
                  </a:lnTo>
                  <a:lnTo>
                    <a:pt x="3804" y="4983"/>
                  </a:lnTo>
                  <a:lnTo>
                    <a:pt x="3848" y="5272"/>
                  </a:lnTo>
                  <a:lnTo>
                    <a:pt x="3915" y="5539"/>
                  </a:lnTo>
                  <a:lnTo>
                    <a:pt x="4048" y="5829"/>
                  </a:lnTo>
                  <a:lnTo>
                    <a:pt x="4204" y="6095"/>
                  </a:lnTo>
                  <a:lnTo>
                    <a:pt x="4382" y="6318"/>
                  </a:lnTo>
                  <a:lnTo>
                    <a:pt x="4604" y="6518"/>
                  </a:lnTo>
                  <a:lnTo>
                    <a:pt x="4827" y="6674"/>
                  </a:lnTo>
                  <a:lnTo>
                    <a:pt x="5071" y="6785"/>
                  </a:lnTo>
                  <a:lnTo>
                    <a:pt x="5316" y="6896"/>
                  </a:lnTo>
                  <a:lnTo>
                    <a:pt x="5605" y="6963"/>
                  </a:lnTo>
                  <a:lnTo>
                    <a:pt x="5872" y="7030"/>
                  </a:lnTo>
                  <a:lnTo>
                    <a:pt x="6161" y="7052"/>
                  </a:lnTo>
                  <a:lnTo>
                    <a:pt x="6473" y="7074"/>
                  </a:lnTo>
                  <a:lnTo>
                    <a:pt x="6762" y="7096"/>
                  </a:lnTo>
                  <a:lnTo>
                    <a:pt x="6767" y="7096"/>
                  </a:lnTo>
                  <a:lnTo>
                    <a:pt x="6767" y="7096"/>
                  </a:lnTo>
                  <a:lnTo>
                    <a:pt x="6339" y="7185"/>
                  </a:lnTo>
                  <a:lnTo>
                    <a:pt x="5828" y="7274"/>
                  </a:lnTo>
                  <a:lnTo>
                    <a:pt x="5316" y="7319"/>
                  </a:lnTo>
                  <a:lnTo>
                    <a:pt x="4804" y="7319"/>
                  </a:lnTo>
                  <a:lnTo>
                    <a:pt x="4560" y="7274"/>
                  </a:lnTo>
                  <a:lnTo>
                    <a:pt x="4293" y="7230"/>
                  </a:lnTo>
                  <a:lnTo>
                    <a:pt x="4070" y="7163"/>
                  </a:lnTo>
                  <a:lnTo>
                    <a:pt x="3826" y="7074"/>
                  </a:lnTo>
                  <a:lnTo>
                    <a:pt x="3603" y="6985"/>
                  </a:lnTo>
                  <a:lnTo>
                    <a:pt x="3425" y="6852"/>
                  </a:lnTo>
                  <a:lnTo>
                    <a:pt x="3247" y="6718"/>
                  </a:lnTo>
                  <a:lnTo>
                    <a:pt x="3092" y="6563"/>
                  </a:lnTo>
                  <a:lnTo>
                    <a:pt x="2958" y="6407"/>
                  </a:lnTo>
                  <a:lnTo>
                    <a:pt x="2847" y="6229"/>
                  </a:lnTo>
                  <a:lnTo>
                    <a:pt x="2758" y="6029"/>
                  </a:lnTo>
                  <a:lnTo>
                    <a:pt x="2669" y="5851"/>
                  </a:lnTo>
                  <a:lnTo>
                    <a:pt x="2625" y="5628"/>
                  </a:lnTo>
                  <a:lnTo>
                    <a:pt x="2580" y="5428"/>
                  </a:lnTo>
                  <a:lnTo>
                    <a:pt x="2558" y="5206"/>
                  </a:lnTo>
                  <a:lnTo>
                    <a:pt x="2558" y="5006"/>
                  </a:lnTo>
                  <a:lnTo>
                    <a:pt x="2580" y="4783"/>
                  </a:lnTo>
                  <a:lnTo>
                    <a:pt x="2602" y="4561"/>
                  </a:lnTo>
                  <a:lnTo>
                    <a:pt x="2647" y="4338"/>
                  </a:lnTo>
                  <a:lnTo>
                    <a:pt x="2714" y="4116"/>
                  </a:lnTo>
                  <a:lnTo>
                    <a:pt x="2780" y="3893"/>
                  </a:lnTo>
                  <a:lnTo>
                    <a:pt x="2869" y="3715"/>
                  </a:lnTo>
                  <a:lnTo>
                    <a:pt x="2958" y="3537"/>
                  </a:lnTo>
                  <a:lnTo>
                    <a:pt x="3092" y="3360"/>
                  </a:lnTo>
                  <a:lnTo>
                    <a:pt x="3203" y="3204"/>
                  </a:lnTo>
                  <a:lnTo>
                    <a:pt x="3336" y="3048"/>
                  </a:lnTo>
                  <a:lnTo>
                    <a:pt x="3492" y="2915"/>
                  </a:lnTo>
                  <a:lnTo>
                    <a:pt x="3648" y="2781"/>
                  </a:lnTo>
                  <a:lnTo>
                    <a:pt x="3981" y="2559"/>
                  </a:lnTo>
                  <a:lnTo>
                    <a:pt x="4337" y="2381"/>
                  </a:lnTo>
                  <a:lnTo>
                    <a:pt x="4715" y="2203"/>
                  </a:lnTo>
                  <a:lnTo>
                    <a:pt x="5116" y="2069"/>
                  </a:lnTo>
                  <a:lnTo>
                    <a:pt x="5143" y="2063"/>
                  </a:lnTo>
                  <a:close/>
                  <a:moveTo>
                    <a:pt x="4490" y="247"/>
                  </a:moveTo>
                  <a:lnTo>
                    <a:pt x="4693" y="1024"/>
                  </a:lnTo>
                  <a:lnTo>
                    <a:pt x="4916" y="1876"/>
                  </a:lnTo>
                  <a:lnTo>
                    <a:pt x="4916" y="1876"/>
                  </a:lnTo>
                  <a:lnTo>
                    <a:pt x="4604" y="1980"/>
                  </a:lnTo>
                  <a:lnTo>
                    <a:pt x="4204" y="2158"/>
                  </a:lnTo>
                  <a:lnTo>
                    <a:pt x="3848" y="2359"/>
                  </a:lnTo>
                  <a:lnTo>
                    <a:pt x="3492" y="2581"/>
                  </a:lnTo>
                  <a:lnTo>
                    <a:pt x="3336" y="2715"/>
                  </a:lnTo>
                  <a:lnTo>
                    <a:pt x="3181" y="2848"/>
                  </a:lnTo>
                  <a:lnTo>
                    <a:pt x="3047" y="3004"/>
                  </a:lnTo>
                  <a:lnTo>
                    <a:pt x="2914" y="3159"/>
                  </a:lnTo>
                  <a:lnTo>
                    <a:pt x="2803" y="3337"/>
                  </a:lnTo>
                  <a:lnTo>
                    <a:pt x="2691" y="3515"/>
                  </a:lnTo>
                  <a:lnTo>
                    <a:pt x="2602" y="3715"/>
                  </a:lnTo>
                  <a:lnTo>
                    <a:pt x="2513" y="3916"/>
                  </a:lnTo>
                  <a:lnTo>
                    <a:pt x="2402" y="4272"/>
                  </a:lnTo>
                  <a:lnTo>
                    <a:pt x="2336" y="4650"/>
                  </a:lnTo>
                  <a:lnTo>
                    <a:pt x="2313" y="5028"/>
                  </a:lnTo>
                  <a:lnTo>
                    <a:pt x="2336" y="5406"/>
                  </a:lnTo>
                  <a:lnTo>
                    <a:pt x="2358" y="5584"/>
                  </a:lnTo>
                  <a:lnTo>
                    <a:pt x="2402" y="5784"/>
                  </a:lnTo>
                  <a:lnTo>
                    <a:pt x="2469" y="5962"/>
                  </a:lnTo>
                  <a:lnTo>
                    <a:pt x="2536" y="6118"/>
                  </a:lnTo>
                  <a:lnTo>
                    <a:pt x="2625" y="6296"/>
                  </a:lnTo>
                  <a:lnTo>
                    <a:pt x="2714" y="6451"/>
                  </a:lnTo>
                  <a:lnTo>
                    <a:pt x="2825" y="6607"/>
                  </a:lnTo>
                  <a:lnTo>
                    <a:pt x="2958" y="6740"/>
                  </a:lnTo>
                  <a:lnTo>
                    <a:pt x="3225" y="6963"/>
                  </a:lnTo>
                  <a:lnTo>
                    <a:pt x="3492" y="7141"/>
                  </a:lnTo>
                  <a:lnTo>
                    <a:pt x="3781" y="7297"/>
                  </a:lnTo>
                  <a:lnTo>
                    <a:pt x="4070" y="7386"/>
                  </a:lnTo>
                  <a:lnTo>
                    <a:pt x="4382" y="7474"/>
                  </a:lnTo>
                  <a:lnTo>
                    <a:pt x="4715" y="7519"/>
                  </a:lnTo>
                  <a:lnTo>
                    <a:pt x="5027" y="7541"/>
                  </a:lnTo>
                  <a:lnTo>
                    <a:pt x="5361" y="7519"/>
                  </a:lnTo>
                  <a:lnTo>
                    <a:pt x="5694" y="7497"/>
                  </a:lnTo>
                  <a:lnTo>
                    <a:pt x="6028" y="7452"/>
                  </a:lnTo>
                  <a:lnTo>
                    <a:pt x="6340" y="7400"/>
                  </a:lnTo>
                  <a:lnTo>
                    <a:pt x="6340" y="7400"/>
                  </a:lnTo>
                  <a:lnTo>
                    <a:pt x="6539" y="8297"/>
                  </a:lnTo>
                  <a:lnTo>
                    <a:pt x="6651" y="8631"/>
                  </a:lnTo>
                  <a:lnTo>
                    <a:pt x="6695" y="8809"/>
                  </a:lnTo>
                  <a:lnTo>
                    <a:pt x="6717" y="8943"/>
                  </a:lnTo>
                  <a:lnTo>
                    <a:pt x="6695" y="9031"/>
                  </a:lnTo>
                  <a:lnTo>
                    <a:pt x="6673" y="9076"/>
                  </a:lnTo>
                  <a:lnTo>
                    <a:pt x="6517" y="9120"/>
                  </a:lnTo>
                  <a:lnTo>
                    <a:pt x="6272" y="9187"/>
                  </a:lnTo>
                  <a:lnTo>
                    <a:pt x="6006" y="9232"/>
                  </a:lnTo>
                  <a:lnTo>
                    <a:pt x="5716" y="9254"/>
                  </a:lnTo>
                  <a:lnTo>
                    <a:pt x="5450" y="9276"/>
                  </a:lnTo>
                  <a:lnTo>
                    <a:pt x="4871" y="9254"/>
                  </a:lnTo>
                  <a:lnTo>
                    <a:pt x="4360" y="9254"/>
                  </a:lnTo>
                  <a:lnTo>
                    <a:pt x="4048" y="9232"/>
                  </a:lnTo>
                  <a:lnTo>
                    <a:pt x="3759" y="9209"/>
                  </a:lnTo>
                  <a:lnTo>
                    <a:pt x="3448" y="9165"/>
                  </a:lnTo>
                  <a:lnTo>
                    <a:pt x="3159" y="9098"/>
                  </a:lnTo>
                  <a:lnTo>
                    <a:pt x="2869" y="9009"/>
                  </a:lnTo>
                  <a:lnTo>
                    <a:pt x="2580" y="8920"/>
                  </a:lnTo>
                  <a:lnTo>
                    <a:pt x="2291" y="8787"/>
                  </a:lnTo>
                  <a:lnTo>
                    <a:pt x="2024" y="8653"/>
                  </a:lnTo>
                  <a:lnTo>
                    <a:pt x="1779" y="8498"/>
                  </a:lnTo>
                  <a:lnTo>
                    <a:pt x="1535" y="8342"/>
                  </a:lnTo>
                  <a:lnTo>
                    <a:pt x="1312" y="8142"/>
                  </a:lnTo>
                  <a:lnTo>
                    <a:pt x="1090" y="7919"/>
                  </a:lnTo>
                  <a:lnTo>
                    <a:pt x="912" y="7697"/>
                  </a:lnTo>
                  <a:lnTo>
                    <a:pt x="734" y="7452"/>
                  </a:lnTo>
                  <a:lnTo>
                    <a:pt x="578" y="7185"/>
                  </a:lnTo>
                  <a:lnTo>
                    <a:pt x="467" y="6896"/>
                  </a:lnTo>
                  <a:lnTo>
                    <a:pt x="378" y="6629"/>
                  </a:lnTo>
                  <a:lnTo>
                    <a:pt x="311" y="6385"/>
                  </a:lnTo>
                  <a:lnTo>
                    <a:pt x="267" y="6118"/>
                  </a:lnTo>
                  <a:lnTo>
                    <a:pt x="245" y="5851"/>
                  </a:lnTo>
                  <a:lnTo>
                    <a:pt x="222" y="5584"/>
                  </a:lnTo>
                  <a:lnTo>
                    <a:pt x="222" y="5295"/>
                  </a:lnTo>
                  <a:lnTo>
                    <a:pt x="245" y="5028"/>
                  </a:lnTo>
                  <a:lnTo>
                    <a:pt x="267" y="4739"/>
                  </a:lnTo>
                  <a:lnTo>
                    <a:pt x="311" y="4472"/>
                  </a:lnTo>
                  <a:lnTo>
                    <a:pt x="378" y="4183"/>
                  </a:lnTo>
                  <a:lnTo>
                    <a:pt x="534" y="3649"/>
                  </a:lnTo>
                  <a:lnTo>
                    <a:pt x="623" y="3404"/>
                  </a:lnTo>
                  <a:lnTo>
                    <a:pt x="734" y="3159"/>
                  </a:lnTo>
                  <a:lnTo>
                    <a:pt x="845" y="2915"/>
                  </a:lnTo>
                  <a:lnTo>
                    <a:pt x="979" y="2692"/>
                  </a:lnTo>
                  <a:lnTo>
                    <a:pt x="1112" y="2448"/>
                  </a:lnTo>
                  <a:lnTo>
                    <a:pt x="1290" y="2225"/>
                  </a:lnTo>
                  <a:lnTo>
                    <a:pt x="1468" y="2003"/>
                  </a:lnTo>
                  <a:lnTo>
                    <a:pt x="1668" y="1803"/>
                  </a:lnTo>
                  <a:lnTo>
                    <a:pt x="1868" y="1625"/>
                  </a:lnTo>
                  <a:lnTo>
                    <a:pt x="2091" y="1447"/>
                  </a:lnTo>
                  <a:lnTo>
                    <a:pt x="2313" y="1269"/>
                  </a:lnTo>
                  <a:lnTo>
                    <a:pt x="2558" y="1113"/>
                  </a:lnTo>
                  <a:lnTo>
                    <a:pt x="3047" y="824"/>
                  </a:lnTo>
                  <a:lnTo>
                    <a:pt x="3559" y="601"/>
                  </a:lnTo>
                  <a:lnTo>
                    <a:pt x="4093" y="379"/>
                  </a:lnTo>
                  <a:lnTo>
                    <a:pt x="4490" y="247"/>
                  </a:lnTo>
                  <a:close/>
                  <a:moveTo>
                    <a:pt x="4515" y="1"/>
                  </a:moveTo>
                  <a:lnTo>
                    <a:pt x="3959" y="179"/>
                  </a:lnTo>
                  <a:lnTo>
                    <a:pt x="3425" y="379"/>
                  </a:lnTo>
                  <a:lnTo>
                    <a:pt x="2892" y="624"/>
                  </a:lnTo>
                  <a:lnTo>
                    <a:pt x="2402" y="913"/>
                  </a:lnTo>
                  <a:lnTo>
                    <a:pt x="2158" y="1091"/>
                  </a:lnTo>
                  <a:lnTo>
                    <a:pt x="1913" y="1246"/>
                  </a:lnTo>
                  <a:lnTo>
                    <a:pt x="1690" y="1447"/>
                  </a:lnTo>
                  <a:lnTo>
                    <a:pt x="1490" y="1625"/>
                  </a:lnTo>
                  <a:lnTo>
                    <a:pt x="1290" y="1847"/>
                  </a:lnTo>
                  <a:lnTo>
                    <a:pt x="1112" y="2047"/>
                  </a:lnTo>
                  <a:lnTo>
                    <a:pt x="934" y="2292"/>
                  </a:lnTo>
                  <a:lnTo>
                    <a:pt x="779" y="2537"/>
                  </a:lnTo>
                  <a:lnTo>
                    <a:pt x="534" y="2959"/>
                  </a:lnTo>
                  <a:lnTo>
                    <a:pt x="356" y="3449"/>
                  </a:lnTo>
                  <a:lnTo>
                    <a:pt x="200" y="3938"/>
                  </a:lnTo>
                  <a:lnTo>
                    <a:pt x="89" y="4449"/>
                  </a:lnTo>
                  <a:lnTo>
                    <a:pt x="22" y="4961"/>
                  </a:lnTo>
                  <a:lnTo>
                    <a:pt x="0" y="5473"/>
                  </a:lnTo>
                  <a:lnTo>
                    <a:pt x="22" y="5984"/>
                  </a:lnTo>
                  <a:lnTo>
                    <a:pt x="67" y="6229"/>
                  </a:lnTo>
                  <a:lnTo>
                    <a:pt x="111" y="6474"/>
                  </a:lnTo>
                  <a:lnTo>
                    <a:pt x="178" y="6740"/>
                  </a:lnTo>
                  <a:lnTo>
                    <a:pt x="267" y="7007"/>
                  </a:lnTo>
                  <a:lnTo>
                    <a:pt x="378" y="7252"/>
                  </a:lnTo>
                  <a:lnTo>
                    <a:pt x="489" y="7474"/>
                  </a:lnTo>
                  <a:lnTo>
                    <a:pt x="623" y="7697"/>
                  </a:lnTo>
                  <a:lnTo>
                    <a:pt x="779" y="7897"/>
                  </a:lnTo>
                  <a:lnTo>
                    <a:pt x="934" y="8075"/>
                  </a:lnTo>
                  <a:lnTo>
                    <a:pt x="1112" y="8253"/>
                  </a:lnTo>
                  <a:lnTo>
                    <a:pt x="1290" y="8409"/>
                  </a:lnTo>
                  <a:lnTo>
                    <a:pt x="1490" y="8564"/>
                  </a:lnTo>
                  <a:lnTo>
                    <a:pt x="1690" y="8698"/>
                  </a:lnTo>
                  <a:lnTo>
                    <a:pt x="1913" y="8831"/>
                  </a:lnTo>
                  <a:lnTo>
                    <a:pt x="2135" y="8943"/>
                  </a:lnTo>
                  <a:lnTo>
                    <a:pt x="2358" y="9031"/>
                  </a:lnTo>
                  <a:lnTo>
                    <a:pt x="2847" y="9209"/>
                  </a:lnTo>
                  <a:lnTo>
                    <a:pt x="3336" y="9343"/>
                  </a:lnTo>
                  <a:lnTo>
                    <a:pt x="3870" y="9432"/>
                  </a:lnTo>
                  <a:lnTo>
                    <a:pt x="4382" y="9476"/>
                  </a:lnTo>
                  <a:lnTo>
                    <a:pt x="4916" y="9499"/>
                  </a:lnTo>
                  <a:lnTo>
                    <a:pt x="5450" y="9499"/>
                  </a:lnTo>
                  <a:lnTo>
                    <a:pt x="5961" y="9432"/>
                  </a:lnTo>
                  <a:lnTo>
                    <a:pt x="6450" y="9365"/>
                  </a:lnTo>
                  <a:lnTo>
                    <a:pt x="6940" y="9276"/>
                  </a:lnTo>
                  <a:lnTo>
                    <a:pt x="6962" y="9254"/>
                  </a:lnTo>
                  <a:lnTo>
                    <a:pt x="6984" y="9232"/>
                  </a:lnTo>
                  <a:lnTo>
                    <a:pt x="6984" y="9165"/>
                  </a:lnTo>
                  <a:lnTo>
                    <a:pt x="6556" y="7364"/>
                  </a:lnTo>
                  <a:lnTo>
                    <a:pt x="6556" y="7364"/>
                  </a:lnTo>
                  <a:lnTo>
                    <a:pt x="6695" y="7341"/>
                  </a:lnTo>
                  <a:lnTo>
                    <a:pt x="7340" y="7208"/>
                  </a:lnTo>
                  <a:lnTo>
                    <a:pt x="7941" y="7052"/>
                  </a:lnTo>
                  <a:lnTo>
                    <a:pt x="7985" y="7030"/>
                  </a:lnTo>
                  <a:lnTo>
                    <a:pt x="8007" y="7007"/>
                  </a:lnTo>
                  <a:lnTo>
                    <a:pt x="8007" y="6963"/>
                  </a:lnTo>
                  <a:lnTo>
                    <a:pt x="8007" y="6941"/>
                  </a:lnTo>
                  <a:lnTo>
                    <a:pt x="7941" y="6852"/>
                  </a:lnTo>
                  <a:lnTo>
                    <a:pt x="7918" y="6852"/>
                  </a:lnTo>
                  <a:lnTo>
                    <a:pt x="7874" y="6829"/>
                  </a:lnTo>
                  <a:lnTo>
                    <a:pt x="7852" y="6830"/>
                  </a:lnTo>
                  <a:lnTo>
                    <a:pt x="7852" y="6830"/>
                  </a:lnTo>
                  <a:lnTo>
                    <a:pt x="7852" y="6829"/>
                  </a:lnTo>
                  <a:lnTo>
                    <a:pt x="7847" y="6830"/>
                  </a:lnTo>
                  <a:lnTo>
                    <a:pt x="7847" y="6830"/>
                  </a:lnTo>
                  <a:lnTo>
                    <a:pt x="7318" y="6852"/>
                  </a:lnTo>
                  <a:lnTo>
                    <a:pt x="6740" y="6874"/>
                  </a:lnTo>
                  <a:lnTo>
                    <a:pt x="6450" y="6874"/>
                  </a:lnTo>
                  <a:lnTo>
                    <a:pt x="6161" y="6852"/>
                  </a:lnTo>
                  <a:lnTo>
                    <a:pt x="5872" y="6807"/>
                  </a:lnTo>
                  <a:lnTo>
                    <a:pt x="5583" y="6740"/>
                  </a:lnTo>
                  <a:lnTo>
                    <a:pt x="5316" y="6674"/>
                  </a:lnTo>
                  <a:lnTo>
                    <a:pt x="5071" y="6563"/>
                  </a:lnTo>
                  <a:lnTo>
                    <a:pt x="4827" y="6429"/>
                  </a:lnTo>
                  <a:lnTo>
                    <a:pt x="4627" y="6273"/>
                  </a:lnTo>
                  <a:lnTo>
                    <a:pt x="4426" y="6095"/>
                  </a:lnTo>
                  <a:lnTo>
                    <a:pt x="4271" y="5851"/>
                  </a:lnTo>
                  <a:lnTo>
                    <a:pt x="4159" y="5584"/>
                  </a:lnTo>
                  <a:lnTo>
                    <a:pt x="4070" y="5272"/>
                  </a:lnTo>
                  <a:lnTo>
                    <a:pt x="4026" y="4983"/>
                  </a:lnTo>
                  <a:lnTo>
                    <a:pt x="4026" y="4694"/>
                  </a:lnTo>
                  <a:lnTo>
                    <a:pt x="4026" y="4427"/>
                  </a:lnTo>
                  <a:lnTo>
                    <a:pt x="4070" y="4160"/>
                  </a:lnTo>
                  <a:lnTo>
                    <a:pt x="4115" y="3893"/>
                  </a:lnTo>
                  <a:lnTo>
                    <a:pt x="4204" y="3649"/>
                  </a:lnTo>
                  <a:lnTo>
                    <a:pt x="4315" y="3404"/>
                  </a:lnTo>
                  <a:lnTo>
                    <a:pt x="4426" y="3182"/>
                  </a:lnTo>
                  <a:lnTo>
                    <a:pt x="4582" y="2981"/>
                  </a:lnTo>
                  <a:lnTo>
                    <a:pt x="4738" y="2781"/>
                  </a:lnTo>
                  <a:lnTo>
                    <a:pt x="4938" y="2581"/>
                  </a:lnTo>
                  <a:lnTo>
                    <a:pt x="5138" y="2403"/>
                  </a:lnTo>
                  <a:lnTo>
                    <a:pt x="5338" y="2247"/>
                  </a:lnTo>
                  <a:lnTo>
                    <a:pt x="5583" y="2092"/>
                  </a:lnTo>
                  <a:lnTo>
                    <a:pt x="5828" y="1958"/>
                  </a:lnTo>
                  <a:lnTo>
                    <a:pt x="6072" y="1847"/>
                  </a:lnTo>
                  <a:lnTo>
                    <a:pt x="6117" y="1825"/>
                  </a:lnTo>
                  <a:lnTo>
                    <a:pt x="6117" y="1780"/>
                  </a:lnTo>
                  <a:lnTo>
                    <a:pt x="6117" y="1736"/>
                  </a:lnTo>
                  <a:lnTo>
                    <a:pt x="6095" y="1714"/>
                  </a:lnTo>
                  <a:lnTo>
                    <a:pt x="6028" y="1647"/>
                  </a:lnTo>
                  <a:lnTo>
                    <a:pt x="5983" y="1625"/>
                  </a:lnTo>
                  <a:lnTo>
                    <a:pt x="5939" y="1625"/>
                  </a:lnTo>
                  <a:lnTo>
                    <a:pt x="5142" y="1814"/>
                  </a:lnTo>
                  <a:lnTo>
                    <a:pt x="5142" y="1814"/>
                  </a:lnTo>
                  <a:lnTo>
                    <a:pt x="4916" y="1024"/>
                  </a:lnTo>
                  <a:lnTo>
                    <a:pt x="4671" y="112"/>
                  </a:lnTo>
                  <a:lnTo>
                    <a:pt x="4649" y="45"/>
                  </a:lnTo>
                  <a:lnTo>
                    <a:pt x="4604" y="23"/>
                  </a:lnTo>
                  <a:lnTo>
                    <a:pt x="45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1906;p70">
              <a:extLst>
                <a:ext uri="{FF2B5EF4-FFF2-40B4-BE49-F238E27FC236}">
                  <a16:creationId xmlns:a16="http://schemas.microsoft.com/office/drawing/2014/main" id="{F6684811-EF0C-A703-BD71-02F1FADC1730}"/>
                </a:ext>
              </a:extLst>
            </p:cNvPr>
            <p:cNvSpPr/>
            <p:nvPr/>
          </p:nvSpPr>
          <p:spPr>
            <a:xfrm>
              <a:off x="7828278" y="2833203"/>
              <a:ext cx="178549" cy="182271"/>
            </a:xfrm>
            <a:custGeom>
              <a:avLst/>
              <a:gdLst/>
              <a:ahLst/>
              <a:cxnLst/>
              <a:rect l="l" t="t" r="r" b="b"/>
              <a:pathLst>
                <a:path w="2159" h="2204" extrusionOk="0">
                  <a:moveTo>
                    <a:pt x="1580" y="1"/>
                  </a:moveTo>
                  <a:lnTo>
                    <a:pt x="67" y="357"/>
                  </a:lnTo>
                  <a:lnTo>
                    <a:pt x="23" y="379"/>
                  </a:lnTo>
                  <a:lnTo>
                    <a:pt x="1" y="401"/>
                  </a:lnTo>
                  <a:lnTo>
                    <a:pt x="1" y="446"/>
                  </a:lnTo>
                  <a:lnTo>
                    <a:pt x="23" y="490"/>
                  </a:lnTo>
                  <a:lnTo>
                    <a:pt x="90" y="557"/>
                  </a:lnTo>
                  <a:lnTo>
                    <a:pt x="179" y="557"/>
                  </a:lnTo>
                  <a:lnTo>
                    <a:pt x="1544" y="236"/>
                  </a:lnTo>
                  <a:lnTo>
                    <a:pt x="1894" y="1889"/>
                  </a:lnTo>
                  <a:lnTo>
                    <a:pt x="1894" y="1889"/>
                  </a:lnTo>
                  <a:lnTo>
                    <a:pt x="1491" y="1981"/>
                  </a:lnTo>
                  <a:lnTo>
                    <a:pt x="1469" y="2003"/>
                  </a:lnTo>
                  <a:lnTo>
                    <a:pt x="1446" y="2047"/>
                  </a:lnTo>
                  <a:lnTo>
                    <a:pt x="1446" y="2092"/>
                  </a:lnTo>
                  <a:lnTo>
                    <a:pt x="1446" y="2114"/>
                  </a:lnTo>
                  <a:lnTo>
                    <a:pt x="1513" y="2181"/>
                  </a:lnTo>
                  <a:lnTo>
                    <a:pt x="1558" y="2203"/>
                  </a:lnTo>
                  <a:lnTo>
                    <a:pt x="1602" y="2203"/>
                  </a:lnTo>
                  <a:lnTo>
                    <a:pt x="2091" y="2092"/>
                  </a:lnTo>
                  <a:lnTo>
                    <a:pt x="2114" y="2070"/>
                  </a:lnTo>
                  <a:lnTo>
                    <a:pt x="2136" y="2047"/>
                  </a:lnTo>
                  <a:lnTo>
                    <a:pt x="2158" y="1981"/>
                  </a:lnTo>
                  <a:lnTo>
                    <a:pt x="1736" y="112"/>
                  </a:lnTo>
                  <a:lnTo>
                    <a:pt x="1713" y="45"/>
                  </a:lnTo>
                  <a:lnTo>
                    <a:pt x="1691" y="23"/>
                  </a:lnTo>
                  <a:lnTo>
                    <a:pt x="16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1907;p70">
              <a:extLst>
                <a:ext uri="{FF2B5EF4-FFF2-40B4-BE49-F238E27FC236}">
                  <a16:creationId xmlns:a16="http://schemas.microsoft.com/office/drawing/2014/main" id="{69638CC9-AC43-AF01-4A32-A8305107299A}"/>
                </a:ext>
              </a:extLst>
            </p:cNvPr>
            <p:cNvSpPr/>
            <p:nvPr/>
          </p:nvSpPr>
          <p:spPr>
            <a:xfrm>
              <a:off x="8019563" y="3427403"/>
              <a:ext cx="139928" cy="202450"/>
            </a:xfrm>
            <a:custGeom>
              <a:avLst/>
              <a:gdLst/>
              <a:ahLst/>
              <a:cxnLst/>
              <a:rect l="l" t="t" r="r" b="b"/>
              <a:pathLst>
                <a:path w="1692" h="2448" extrusionOk="0">
                  <a:moveTo>
                    <a:pt x="1091" y="0"/>
                  </a:moveTo>
                  <a:lnTo>
                    <a:pt x="1046" y="23"/>
                  </a:lnTo>
                  <a:lnTo>
                    <a:pt x="1024" y="67"/>
                  </a:lnTo>
                  <a:lnTo>
                    <a:pt x="1024" y="112"/>
                  </a:lnTo>
                  <a:lnTo>
                    <a:pt x="1046" y="156"/>
                  </a:lnTo>
                  <a:lnTo>
                    <a:pt x="1088" y="197"/>
                  </a:lnTo>
                  <a:lnTo>
                    <a:pt x="1246" y="912"/>
                  </a:lnTo>
                  <a:lnTo>
                    <a:pt x="1358" y="1491"/>
                  </a:lnTo>
                  <a:lnTo>
                    <a:pt x="1402" y="1713"/>
                  </a:lnTo>
                  <a:lnTo>
                    <a:pt x="1424" y="1824"/>
                  </a:lnTo>
                  <a:lnTo>
                    <a:pt x="1441" y="1891"/>
                  </a:lnTo>
                  <a:lnTo>
                    <a:pt x="1424" y="1891"/>
                  </a:lnTo>
                  <a:lnTo>
                    <a:pt x="1335" y="1913"/>
                  </a:lnTo>
                  <a:lnTo>
                    <a:pt x="1202" y="1936"/>
                  </a:lnTo>
                  <a:lnTo>
                    <a:pt x="957" y="2002"/>
                  </a:lnTo>
                  <a:lnTo>
                    <a:pt x="68" y="2225"/>
                  </a:lnTo>
                  <a:lnTo>
                    <a:pt x="23" y="2247"/>
                  </a:lnTo>
                  <a:lnTo>
                    <a:pt x="1" y="2269"/>
                  </a:lnTo>
                  <a:lnTo>
                    <a:pt x="1" y="2314"/>
                  </a:lnTo>
                  <a:lnTo>
                    <a:pt x="23" y="2358"/>
                  </a:lnTo>
                  <a:lnTo>
                    <a:pt x="90" y="2425"/>
                  </a:lnTo>
                  <a:lnTo>
                    <a:pt x="134" y="2447"/>
                  </a:lnTo>
                  <a:lnTo>
                    <a:pt x="179" y="2447"/>
                  </a:lnTo>
                  <a:lnTo>
                    <a:pt x="1625" y="2091"/>
                  </a:lnTo>
                  <a:lnTo>
                    <a:pt x="1669" y="2091"/>
                  </a:lnTo>
                  <a:lnTo>
                    <a:pt x="1691" y="2047"/>
                  </a:lnTo>
                  <a:lnTo>
                    <a:pt x="1691" y="1980"/>
                  </a:lnTo>
                  <a:lnTo>
                    <a:pt x="1291" y="112"/>
                  </a:lnTo>
                  <a:lnTo>
                    <a:pt x="1269" y="67"/>
                  </a:lnTo>
                  <a:lnTo>
                    <a:pt x="1224" y="23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2" name="Google Shape;1908;p70">
            <a:extLst>
              <a:ext uri="{FF2B5EF4-FFF2-40B4-BE49-F238E27FC236}">
                <a16:creationId xmlns:a16="http://schemas.microsoft.com/office/drawing/2014/main" id="{D85374E0-76B3-D0B2-60D4-4121E5D9EE93}"/>
              </a:ext>
            </a:extLst>
          </p:cNvPr>
          <p:cNvGrpSpPr/>
          <p:nvPr/>
        </p:nvGrpSpPr>
        <p:grpSpPr>
          <a:xfrm>
            <a:off x="6575625" y="4074309"/>
            <a:ext cx="794747" cy="734045"/>
            <a:chOff x="5504357" y="3177352"/>
            <a:chExt cx="794747" cy="734045"/>
          </a:xfrm>
        </p:grpSpPr>
        <p:sp>
          <p:nvSpPr>
            <p:cNvPr id="2023" name="Google Shape;1909;p70">
              <a:extLst>
                <a:ext uri="{FF2B5EF4-FFF2-40B4-BE49-F238E27FC236}">
                  <a16:creationId xmlns:a16="http://schemas.microsoft.com/office/drawing/2014/main" id="{4428A161-11C8-718A-BBE2-797BE17BFCBF}"/>
                </a:ext>
              </a:extLst>
            </p:cNvPr>
            <p:cNvSpPr/>
            <p:nvPr/>
          </p:nvSpPr>
          <p:spPr>
            <a:xfrm>
              <a:off x="5682741" y="3186532"/>
              <a:ext cx="607183" cy="715603"/>
            </a:xfrm>
            <a:custGeom>
              <a:avLst/>
              <a:gdLst/>
              <a:ahLst/>
              <a:cxnLst/>
              <a:rect l="l" t="t" r="r" b="b"/>
              <a:pathLst>
                <a:path w="7342" h="8653" extrusionOk="0">
                  <a:moveTo>
                    <a:pt x="1825" y="1980"/>
                  </a:moveTo>
                  <a:lnTo>
                    <a:pt x="1558" y="2692"/>
                  </a:lnTo>
                  <a:lnTo>
                    <a:pt x="1402" y="3203"/>
                  </a:lnTo>
                  <a:lnTo>
                    <a:pt x="1269" y="3782"/>
                  </a:lnTo>
                  <a:lnTo>
                    <a:pt x="2181" y="3804"/>
                  </a:lnTo>
                  <a:lnTo>
                    <a:pt x="2492" y="2736"/>
                  </a:lnTo>
                  <a:lnTo>
                    <a:pt x="2626" y="2314"/>
                  </a:lnTo>
                  <a:lnTo>
                    <a:pt x="2759" y="2024"/>
                  </a:lnTo>
                  <a:lnTo>
                    <a:pt x="1825" y="1980"/>
                  </a:lnTo>
                  <a:close/>
                  <a:moveTo>
                    <a:pt x="4094" y="0"/>
                  </a:moveTo>
                  <a:lnTo>
                    <a:pt x="4605" y="2047"/>
                  </a:lnTo>
                  <a:lnTo>
                    <a:pt x="5295" y="4605"/>
                  </a:lnTo>
                  <a:lnTo>
                    <a:pt x="5829" y="6740"/>
                  </a:lnTo>
                  <a:lnTo>
                    <a:pt x="6251" y="8430"/>
                  </a:lnTo>
                  <a:lnTo>
                    <a:pt x="6741" y="8430"/>
                  </a:lnTo>
                  <a:lnTo>
                    <a:pt x="7230" y="8386"/>
                  </a:lnTo>
                  <a:lnTo>
                    <a:pt x="7341" y="8341"/>
                  </a:lnTo>
                  <a:lnTo>
                    <a:pt x="6918" y="6651"/>
                  </a:lnTo>
                  <a:lnTo>
                    <a:pt x="6362" y="4538"/>
                  </a:lnTo>
                  <a:lnTo>
                    <a:pt x="5184" y="45"/>
                  </a:lnTo>
                  <a:lnTo>
                    <a:pt x="4094" y="0"/>
                  </a:lnTo>
                  <a:close/>
                  <a:moveTo>
                    <a:pt x="1536" y="5895"/>
                  </a:moveTo>
                  <a:lnTo>
                    <a:pt x="1046" y="5939"/>
                  </a:lnTo>
                  <a:lnTo>
                    <a:pt x="735" y="6673"/>
                  </a:lnTo>
                  <a:lnTo>
                    <a:pt x="1" y="8653"/>
                  </a:lnTo>
                  <a:lnTo>
                    <a:pt x="891" y="8631"/>
                  </a:lnTo>
                  <a:lnTo>
                    <a:pt x="1024" y="8608"/>
                  </a:lnTo>
                  <a:lnTo>
                    <a:pt x="1135" y="8186"/>
                  </a:lnTo>
                  <a:lnTo>
                    <a:pt x="1291" y="7719"/>
                  </a:lnTo>
                  <a:lnTo>
                    <a:pt x="1469" y="7229"/>
                  </a:lnTo>
                  <a:lnTo>
                    <a:pt x="1669" y="6718"/>
                  </a:lnTo>
                  <a:lnTo>
                    <a:pt x="1981" y="5895"/>
                  </a:lnTo>
                  <a:close/>
                </a:path>
              </a:pathLst>
            </a:custGeom>
            <a:solidFill>
              <a:srgbClr val="F07E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1910;p70">
              <a:extLst>
                <a:ext uri="{FF2B5EF4-FFF2-40B4-BE49-F238E27FC236}">
                  <a16:creationId xmlns:a16="http://schemas.microsoft.com/office/drawing/2014/main" id="{AEE7F93A-168A-255F-A3ED-DB52989ABCAF}"/>
                </a:ext>
              </a:extLst>
            </p:cNvPr>
            <p:cNvSpPr/>
            <p:nvPr/>
          </p:nvSpPr>
          <p:spPr>
            <a:xfrm>
              <a:off x="5682741" y="3673965"/>
              <a:ext cx="163829" cy="228169"/>
            </a:xfrm>
            <a:custGeom>
              <a:avLst/>
              <a:gdLst/>
              <a:ahLst/>
              <a:cxnLst/>
              <a:rect l="l" t="t" r="r" b="b"/>
              <a:pathLst>
                <a:path w="1981" h="2759" fill="none" extrusionOk="0">
                  <a:moveTo>
                    <a:pt x="735" y="779"/>
                  </a:moveTo>
                  <a:lnTo>
                    <a:pt x="735" y="779"/>
                  </a:lnTo>
                  <a:lnTo>
                    <a:pt x="1" y="2759"/>
                  </a:lnTo>
                  <a:lnTo>
                    <a:pt x="1" y="2759"/>
                  </a:lnTo>
                  <a:lnTo>
                    <a:pt x="891" y="2737"/>
                  </a:lnTo>
                  <a:lnTo>
                    <a:pt x="891" y="2737"/>
                  </a:lnTo>
                  <a:lnTo>
                    <a:pt x="1024" y="2714"/>
                  </a:lnTo>
                  <a:lnTo>
                    <a:pt x="1024" y="2714"/>
                  </a:lnTo>
                  <a:lnTo>
                    <a:pt x="1135" y="2292"/>
                  </a:lnTo>
                  <a:lnTo>
                    <a:pt x="1291" y="1825"/>
                  </a:lnTo>
                  <a:lnTo>
                    <a:pt x="1469" y="1335"/>
                  </a:lnTo>
                  <a:lnTo>
                    <a:pt x="1669" y="824"/>
                  </a:lnTo>
                  <a:lnTo>
                    <a:pt x="1669" y="824"/>
                  </a:lnTo>
                  <a:lnTo>
                    <a:pt x="1981" y="1"/>
                  </a:lnTo>
                  <a:lnTo>
                    <a:pt x="1981" y="1"/>
                  </a:lnTo>
                  <a:lnTo>
                    <a:pt x="1536" y="1"/>
                  </a:lnTo>
                  <a:lnTo>
                    <a:pt x="1046" y="45"/>
                  </a:lnTo>
                  <a:lnTo>
                    <a:pt x="1046" y="45"/>
                  </a:lnTo>
                  <a:lnTo>
                    <a:pt x="735" y="7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1911;p70">
              <a:extLst>
                <a:ext uri="{FF2B5EF4-FFF2-40B4-BE49-F238E27FC236}">
                  <a16:creationId xmlns:a16="http://schemas.microsoft.com/office/drawing/2014/main" id="{3F9BCB5C-DB29-87E1-8EF9-3352612BF2DE}"/>
                </a:ext>
              </a:extLst>
            </p:cNvPr>
            <p:cNvSpPr/>
            <p:nvPr/>
          </p:nvSpPr>
          <p:spPr>
            <a:xfrm>
              <a:off x="5787605" y="3350195"/>
              <a:ext cx="123388" cy="150928"/>
            </a:xfrm>
            <a:custGeom>
              <a:avLst/>
              <a:gdLst/>
              <a:ahLst/>
              <a:cxnLst/>
              <a:rect l="l" t="t" r="r" b="b"/>
              <a:pathLst>
                <a:path w="1492" h="1825" fill="none" extrusionOk="0">
                  <a:moveTo>
                    <a:pt x="557" y="1"/>
                  </a:moveTo>
                  <a:lnTo>
                    <a:pt x="557" y="1"/>
                  </a:lnTo>
                  <a:lnTo>
                    <a:pt x="290" y="713"/>
                  </a:lnTo>
                  <a:lnTo>
                    <a:pt x="290" y="713"/>
                  </a:lnTo>
                  <a:lnTo>
                    <a:pt x="134" y="1224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913" y="1825"/>
                  </a:lnTo>
                  <a:lnTo>
                    <a:pt x="913" y="1825"/>
                  </a:lnTo>
                  <a:lnTo>
                    <a:pt x="1224" y="757"/>
                  </a:lnTo>
                  <a:lnTo>
                    <a:pt x="1224" y="757"/>
                  </a:lnTo>
                  <a:lnTo>
                    <a:pt x="1358" y="335"/>
                  </a:lnTo>
                  <a:lnTo>
                    <a:pt x="1491" y="45"/>
                  </a:lnTo>
                  <a:lnTo>
                    <a:pt x="5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1912;p70">
              <a:extLst>
                <a:ext uri="{FF2B5EF4-FFF2-40B4-BE49-F238E27FC236}">
                  <a16:creationId xmlns:a16="http://schemas.microsoft.com/office/drawing/2014/main" id="{18D235E1-B774-6D3F-4B3C-80C06E6255EE}"/>
                </a:ext>
              </a:extLst>
            </p:cNvPr>
            <p:cNvSpPr/>
            <p:nvPr/>
          </p:nvSpPr>
          <p:spPr>
            <a:xfrm>
              <a:off x="5513537" y="3186532"/>
              <a:ext cx="686245" cy="715603"/>
            </a:xfrm>
            <a:custGeom>
              <a:avLst/>
              <a:gdLst/>
              <a:ahLst/>
              <a:cxnLst/>
              <a:rect l="l" t="t" r="r" b="b"/>
              <a:pathLst>
                <a:path w="8298" h="8653" extrusionOk="0">
                  <a:moveTo>
                    <a:pt x="3871" y="1980"/>
                  </a:moveTo>
                  <a:lnTo>
                    <a:pt x="4805" y="2024"/>
                  </a:lnTo>
                  <a:lnTo>
                    <a:pt x="5183" y="2047"/>
                  </a:lnTo>
                  <a:lnTo>
                    <a:pt x="5294" y="2914"/>
                  </a:lnTo>
                  <a:lnTo>
                    <a:pt x="5428" y="3826"/>
                  </a:lnTo>
                  <a:lnTo>
                    <a:pt x="4227" y="3804"/>
                  </a:lnTo>
                  <a:lnTo>
                    <a:pt x="3315" y="3782"/>
                  </a:lnTo>
                  <a:lnTo>
                    <a:pt x="3448" y="3203"/>
                  </a:lnTo>
                  <a:lnTo>
                    <a:pt x="3604" y="2692"/>
                  </a:lnTo>
                  <a:lnTo>
                    <a:pt x="3871" y="1980"/>
                  </a:lnTo>
                  <a:close/>
                  <a:moveTo>
                    <a:pt x="2714" y="0"/>
                  </a:moveTo>
                  <a:lnTo>
                    <a:pt x="2492" y="534"/>
                  </a:lnTo>
                  <a:lnTo>
                    <a:pt x="2225" y="1224"/>
                  </a:lnTo>
                  <a:lnTo>
                    <a:pt x="1936" y="2047"/>
                  </a:lnTo>
                  <a:lnTo>
                    <a:pt x="1624" y="3048"/>
                  </a:lnTo>
                  <a:lnTo>
                    <a:pt x="868" y="5494"/>
                  </a:lnTo>
                  <a:lnTo>
                    <a:pt x="1" y="8564"/>
                  </a:lnTo>
                  <a:lnTo>
                    <a:pt x="290" y="8586"/>
                  </a:lnTo>
                  <a:lnTo>
                    <a:pt x="557" y="8608"/>
                  </a:lnTo>
                  <a:lnTo>
                    <a:pt x="913" y="8631"/>
                  </a:lnTo>
                  <a:lnTo>
                    <a:pt x="1647" y="8631"/>
                  </a:lnTo>
                  <a:lnTo>
                    <a:pt x="2047" y="8653"/>
                  </a:lnTo>
                  <a:lnTo>
                    <a:pt x="2781" y="6673"/>
                  </a:lnTo>
                  <a:lnTo>
                    <a:pt x="3092" y="5939"/>
                  </a:lnTo>
                  <a:lnTo>
                    <a:pt x="3582" y="5895"/>
                  </a:lnTo>
                  <a:lnTo>
                    <a:pt x="5472" y="5895"/>
                  </a:lnTo>
                  <a:lnTo>
                    <a:pt x="5561" y="5917"/>
                  </a:lnTo>
                  <a:lnTo>
                    <a:pt x="5828" y="7318"/>
                  </a:lnTo>
                  <a:lnTo>
                    <a:pt x="6028" y="8586"/>
                  </a:lnTo>
                  <a:lnTo>
                    <a:pt x="7096" y="8519"/>
                  </a:lnTo>
                  <a:lnTo>
                    <a:pt x="7630" y="8497"/>
                  </a:lnTo>
                  <a:lnTo>
                    <a:pt x="8186" y="8453"/>
                  </a:lnTo>
                  <a:lnTo>
                    <a:pt x="8275" y="8430"/>
                  </a:lnTo>
                  <a:lnTo>
                    <a:pt x="8297" y="8430"/>
                  </a:lnTo>
                  <a:lnTo>
                    <a:pt x="7875" y="6740"/>
                  </a:lnTo>
                  <a:lnTo>
                    <a:pt x="7341" y="4605"/>
                  </a:lnTo>
                  <a:lnTo>
                    <a:pt x="6651" y="2047"/>
                  </a:lnTo>
                  <a:lnTo>
                    <a:pt x="6140" y="0"/>
                  </a:lnTo>
                  <a:close/>
                </a:path>
              </a:pathLst>
            </a:custGeom>
            <a:solidFill>
              <a:srgbClr val="FFDC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1913;p70">
              <a:extLst>
                <a:ext uri="{FF2B5EF4-FFF2-40B4-BE49-F238E27FC236}">
                  <a16:creationId xmlns:a16="http://schemas.microsoft.com/office/drawing/2014/main" id="{9FB617D8-8006-5682-5E28-8A4DB347070C}"/>
                </a:ext>
              </a:extLst>
            </p:cNvPr>
            <p:cNvSpPr/>
            <p:nvPr/>
          </p:nvSpPr>
          <p:spPr>
            <a:xfrm>
              <a:off x="5513537" y="3186532"/>
              <a:ext cx="686245" cy="715603"/>
            </a:xfrm>
            <a:custGeom>
              <a:avLst/>
              <a:gdLst/>
              <a:ahLst/>
              <a:cxnLst/>
              <a:rect l="l" t="t" r="r" b="b"/>
              <a:pathLst>
                <a:path w="8298" h="8653" fill="none" extrusionOk="0">
                  <a:moveTo>
                    <a:pt x="6140" y="0"/>
                  </a:moveTo>
                  <a:lnTo>
                    <a:pt x="6140" y="0"/>
                  </a:lnTo>
                  <a:lnTo>
                    <a:pt x="6051" y="0"/>
                  </a:lnTo>
                  <a:lnTo>
                    <a:pt x="6051" y="0"/>
                  </a:lnTo>
                  <a:lnTo>
                    <a:pt x="2714" y="0"/>
                  </a:lnTo>
                  <a:lnTo>
                    <a:pt x="2714" y="0"/>
                  </a:lnTo>
                  <a:lnTo>
                    <a:pt x="2492" y="534"/>
                  </a:lnTo>
                  <a:lnTo>
                    <a:pt x="2225" y="1224"/>
                  </a:lnTo>
                  <a:lnTo>
                    <a:pt x="1936" y="2047"/>
                  </a:lnTo>
                  <a:lnTo>
                    <a:pt x="1624" y="3048"/>
                  </a:lnTo>
                  <a:lnTo>
                    <a:pt x="868" y="5494"/>
                  </a:lnTo>
                  <a:lnTo>
                    <a:pt x="1" y="8564"/>
                  </a:lnTo>
                  <a:lnTo>
                    <a:pt x="1" y="8564"/>
                  </a:lnTo>
                  <a:lnTo>
                    <a:pt x="290" y="8586"/>
                  </a:lnTo>
                  <a:lnTo>
                    <a:pt x="557" y="8608"/>
                  </a:lnTo>
                  <a:lnTo>
                    <a:pt x="557" y="8608"/>
                  </a:lnTo>
                  <a:lnTo>
                    <a:pt x="913" y="8631"/>
                  </a:lnTo>
                  <a:lnTo>
                    <a:pt x="913" y="8631"/>
                  </a:lnTo>
                  <a:lnTo>
                    <a:pt x="1268" y="8631"/>
                  </a:lnTo>
                  <a:lnTo>
                    <a:pt x="1268" y="8631"/>
                  </a:lnTo>
                  <a:lnTo>
                    <a:pt x="1647" y="8631"/>
                  </a:lnTo>
                  <a:lnTo>
                    <a:pt x="2047" y="8653"/>
                  </a:lnTo>
                  <a:lnTo>
                    <a:pt x="2047" y="8653"/>
                  </a:lnTo>
                  <a:lnTo>
                    <a:pt x="2781" y="6673"/>
                  </a:lnTo>
                  <a:lnTo>
                    <a:pt x="2781" y="6673"/>
                  </a:lnTo>
                  <a:lnTo>
                    <a:pt x="3092" y="5939"/>
                  </a:lnTo>
                  <a:lnTo>
                    <a:pt x="3092" y="5939"/>
                  </a:lnTo>
                  <a:lnTo>
                    <a:pt x="3582" y="5895"/>
                  </a:lnTo>
                  <a:lnTo>
                    <a:pt x="4027" y="5895"/>
                  </a:lnTo>
                  <a:lnTo>
                    <a:pt x="4027" y="5895"/>
                  </a:lnTo>
                  <a:lnTo>
                    <a:pt x="5339" y="5895"/>
                  </a:lnTo>
                  <a:lnTo>
                    <a:pt x="5339" y="5895"/>
                  </a:lnTo>
                  <a:lnTo>
                    <a:pt x="5472" y="5895"/>
                  </a:lnTo>
                  <a:lnTo>
                    <a:pt x="5561" y="5917"/>
                  </a:lnTo>
                  <a:lnTo>
                    <a:pt x="5561" y="5917"/>
                  </a:lnTo>
                  <a:lnTo>
                    <a:pt x="5828" y="7318"/>
                  </a:lnTo>
                  <a:lnTo>
                    <a:pt x="6028" y="8586"/>
                  </a:lnTo>
                  <a:lnTo>
                    <a:pt x="7096" y="8519"/>
                  </a:lnTo>
                  <a:lnTo>
                    <a:pt x="7096" y="8519"/>
                  </a:lnTo>
                  <a:lnTo>
                    <a:pt x="7630" y="8497"/>
                  </a:lnTo>
                  <a:lnTo>
                    <a:pt x="8186" y="8453"/>
                  </a:lnTo>
                  <a:lnTo>
                    <a:pt x="8186" y="8453"/>
                  </a:lnTo>
                  <a:lnTo>
                    <a:pt x="8275" y="8430"/>
                  </a:lnTo>
                  <a:lnTo>
                    <a:pt x="8297" y="8430"/>
                  </a:lnTo>
                  <a:lnTo>
                    <a:pt x="8297" y="8430"/>
                  </a:lnTo>
                  <a:lnTo>
                    <a:pt x="7875" y="6740"/>
                  </a:lnTo>
                  <a:lnTo>
                    <a:pt x="7341" y="4605"/>
                  </a:lnTo>
                  <a:lnTo>
                    <a:pt x="7341" y="4605"/>
                  </a:lnTo>
                  <a:lnTo>
                    <a:pt x="6651" y="2047"/>
                  </a:lnTo>
                  <a:lnTo>
                    <a:pt x="61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1914;p70">
              <a:extLst>
                <a:ext uri="{FF2B5EF4-FFF2-40B4-BE49-F238E27FC236}">
                  <a16:creationId xmlns:a16="http://schemas.microsoft.com/office/drawing/2014/main" id="{87072A77-37C4-E820-F42A-81374E4DB03D}"/>
                </a:ext>
              </a:extLst>
            </p:cNvPr>
            <p:cNvSpPr/>
            <p:nvPr/>
          </p:nvSpPr>
          <p:spPr>
            <a:xfrm>
              <a:off x="5787605" y="3350195"/>
              <a:ext cx="174828" cy="152830"/>
            </a:xfrm>
            <a:custGeom>
              <a:avLst/>
              <a:gdLst/>
              <a:ahLst/>
              <a:cxnLst/>
              <a:rect l="l" t="t" r="r" b="b"/>
              <a:pathLst>
                <a:path w="2114" h="1848" fill="none" extrusionOk="0">
                  <a:moveTo>
                    <a:pt x="290" y="713"/>
                  </a:moveTo>
                  <a:lnTo>
                    <a:pt x="290" y="713"/>
                  </a:lnTo>
                  <a:lnTo>
                    <a:pt x="557" y="1"/>
                  </a:lnTo>
                  <a:lnTo>
                    <a:pt x="1491" y="45"/>
                  </a:lnTo>
                  <a:lnTo>
                    <a:pt x="1869" y="68"/>
                  </a:lnTo>
                  <a:lnTo>
                    <a:pt x="1869" y="68"/>
                  </a:lnTo>
                  <a:lnTo>
                    <a:pt x="1980" y="935"/>
                  </a:lnTo>
                  <a:lnTo>
                    <a:pt x="2114" y="1847"/>
                  </a:lnTo>
                  <a:lnTo>
                    <a:pt x="2114" y="1847"/>
                  </a:lnTo>
                  <a:lnTo>
                    <a:pt x="913" y="1825"/>
                  </a:lnTo>
                  <a:lnTo>
                    <a:pt x="913" y="1825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34" y="1224"/>
                  </a:lnTo>
                  <a:lnTo>
                    <a:pt x="290" y="713"/>
                  </a:lnTo>
                  <a:lnTo>
                    <a:pt x="290" y="7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1915;p70">
              <a:extLst>
                <a:ext uri="{FF2B5EF4-FFF2-40B4-BE49-F238E27FC236}">
                  <a16:creationId xmlns:a16="http://schemas.microsoft.com/office/drawing/2014/main" id="{48627F9B-A422-E2AF-337D-3E373D1774AA}"/>
                </a:ext>
              </a:extLst>
            </p:cNvPr>
            <p:cNvSpPr/>
            <p:nvPr/>
          </p:nvSpPr>
          <p:spPr>
            <a:xfrm>
              <a:off x="5778425" y="3341015"/>
              <a:ext cx="193270" cy="171189"/>
            </a:xfrm>
            <a:custGeom>
              <a:avLst/>
              <a:gdLst/>
              <a:ahLst/>
              <a:cxnLst/>
              <a:rect l="l" t="t" r="r" b="b"/>
              <a:pathLst>
                <a:path w="2337" h="2070" extrusionOk="0">
                  <a:moveTo>
                    <a:pt x="824" y="223"/>
                  </a:moveTo>
                  <a:lnTo>
                    <a:pt x="890" y="245"/>
                  </a:lnTo>
                  <a:lnTo>
                    <a:pt x="1426" y="266"/>
                  </a:lnTo>
                  <a:lnTo>
                    <a:pt x="1426" y="266"/>
                  </a:lnTo>
                  <a:lnTo>
                    <a:pt x="1313" y="535"/>
                  </a:lnTo>
                  <a:lnTo>
                    <a:pt x="1157" y="979"/>
                  </a:lnTo>
                  <a:lnTo>
                    <a:pt x="926" y="1821"/>
                  </a:lnTo>
                  <a:lnTo>
                    <a:pt x="926" y="1821"/>
                  </a:lnTo>
                  <a:lnTo>
                    <a:pt x="264" y="1789"/>
                  </a:lnTo>
                  <a:lnTo>
                    <a:pt x="264" y="1789"/>
                  </a:lnTo>
                  <a:lnTo>
                    <a:pt x="379" y="1313"/>
                  </a:lnTo>
                  <a:lnTo>
                    <a:pt x="601" y="690"/>
                  </a:lnTo>
                  <a:lnTo>
                    <a:pt x="668" y="468"/>
                  </a:lnTo>
                  <a:lnTo>
                    <a:pt x="712" y="334"/>
                  </a:lnTo>
                  <a:lnTo>
                    <a:pt x="757" y="245"/>
                  </a:lnTo>
                  <a:lnTo>
                    <a:pt x="824" y="223"/>
                  </a:lnTo>
                  <a:close/>
                  <a:moveTo>
                    <a:pt x="1691" y="277"/>
                  </a:moveTo>
                  <a:lnTo>
                    <a:pt x="1882" y="284"/>
                  </a:lnTo>
                  <a:lnTo>
                    <a:pt x="1882" y="284"/>
                  </a:lnTo>
                  <a:lnTo>
                    <a:pt x="1980" y="1068"/>
                  </a:lnTo>
                  <a:lnTo>
                    <a:pt x="2097" y="1845"/>
                  </a:lnTo>
                  <a:lnTo>
                    <a:pt x="2097" y="1845"/>
                  </a:lnTo>
                  <a:lnTo>
                    <a:pt x="1177" y="1828"/>
                  </a:lnTo>
                  <a:lnTo>
                    <a:pt x="1177" y="1828"/>
                  </a:lnTo>
                  <a:lnTo>
                    <a:pt x="1380" y="1091"/>
                  </a:lnTo>
                  <a:lnTo>
                    <a:pt x="1535" y="646"/>
                  </a:lnTo>
                  <a:lnTo>
                    <a:pt x="1691" y="277"/>
                  </a:lnTo>
                  <a:close/>
                  <a:moveTo>
                    <a:pt x="646" y="1"/>
                  </a:moveTo>
                  <a:lnTo>
                    <a:pt x="579" y="23"/>
                  </a:lnTo>
                  <a:lnTo>
                    <a:pt x="557" y="68"/>
                  </a:lnTo>
                  <a:lnTo>
                    <a:pt x="245" y="957"/>
                  </a:lnTo>
                  <a:lnTo>
                    <a:pt x="112" y="1402"/>
                  </a:lnTo>
                  <a:lnTo>
                    <a:pt x="1" y="1847"/>
                  </a:lnTo>
                  <a:lnTo>
                    <a:pt x="1" y="1914"/>
                  </a:lnTo>
                  <a:lnTo>
                    <a:pt x="23" y="1958"/>
                  </a:lnTo>
                  <a:lnTo>
                    <a:pt x="67" y="2003"/>
                  </a:lnTo>
                  <a:lnTo>
                    <a:pt x="134" y="2025"/>
                  </a:lnTo>
                  <a:lnTo>
                    <a:pt x="1046" y="2047"/>
                  </a:lnTo>
                  <a:lnTo>
                    <a:pt x="2247" y="2069"/>
                  </a:lnTo>
                  <a:lnTo>
                    <a:pt x="2292" y="2069"/>
                  </a:lnTo>
                  <a:lnTo>
                    <a:pt x="2336" y="2047"/>
                  </a:lnTo>
                  <a:lnTo>
                    <a:pt x="2336" y="2003"/>
                  </a:lnTo>
                  <a:lnTo>
                    <a:pt x="2336" y="1958"/>
                  </a:lnTo>
                  <a:lnTo>
                    <a:pt x="2225" y="1068"/>
                  </a:lnTo>
                  <a:lnTo>
                    <a:pt x="2114" y="179"/>
                  </a:lnTo>
                  <a:lnTo>
                    <a:pt x="2091" y="134"/>
                  </a:lnTo>
                  <a:lnTo>
                    <a:pt x="2047" y="112"/>
                  </a:lnTo>
                  <a:lnTo>
                    <a:pt x="2002" y="90"/>
                  </a:lnTo>
                  <a:lnTo>
                    <a:pt x="1958" y="68"/>
                  </a:lnTo>
                  <a:lnTo>
                    <a:pt x="1611" y="50"/>
                  </a:lnTo>
                  <a:lnTo>
                    <a:pt x="1602" y="45"/>
                  </a:lnTo>
                  <a:lnTo>
                    <a:pt x="1558" y="45"/>
                  </a:lnTo>
                  <a:lnTo>
                    <a:pt x="1554" y="47"/>
                  </a:lnTo>
                  <a:lnTo>
                    <a:pt x="1554" y="47"/>
                  </a:lnTo>
                  <a:lnTo>
                    <a:pt x="6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1916;p70">
              <a:extLst>
                <a:ext uri="{FF2B5EF4-FFF2-40B4-BE49-F238E27FC236}">
                  <a16:creationId xmlns:a16="http://schemas.microsoft.com/office/drawing/2014/main" id="{65170E82-6A43-41F2-741A-F480B7292EF3}"/>
                </a:ext>
              </a:extLst>
            </p:cNvPr>
            <p:cNvSpPr/>
            <p:nvPr/>
          </p:nvSpPr>
          <p:spPr>
            <a:xfrm>
              <a:off x="5504357" y="3177352"/>
              <a:ext cx="794747" cy="734045"/>
            </a:xfrm>
            <a:custGeom>
              <a:avLst/>
              <a:gdLst/>
              <a:ahLst/>
              <a:cxnLst/>
              <a:rect l="l" t="t" r="r" b="b"/>
              <a:pathLst>
                <a:path w="9610" h="8876" extrusionOk="0">
                  <a:moveTo>
                    <a:pt x="7118" y="200"/>
                  </a:moveTo>
                  <a:lnTo>
                    <a:pt x="7252" y="223"/>
                  </a:lnTo>
                  <a:lnTo>
                    <a:pt x="7318" y="267"/>
                  </a:lnTo>
                  <a:lnTo>
                    <a:pt x="7296" y="312"/>
                  </a:lnTo>
                  <a:lnTo>
                    <a:pt x="7341" y="512"/>
                  </a:lnTo>
                  <a:lnTo>
                    <a:pt x="7430" y="890"/>
                  </a:lnTo>
                  <a:lnTo>
                    <a:pt x="7696" y="1913"/>
                  </a:lnTo>
                  <a:lnTo>
                    <a:pt x="8319" y="4293"/>
                  </a:lnTo>
                  <a:lnTo>
                    <a:pt x="8942" y="6673"/>
                  </a:lnTo>
                  <a:lnTo>
                    <a:pt x="9187" y="7674"/>
                  </a:lnTo>
                  <a:lnTo>
                    <a:pt x="9253" y="7919"/>
                  </a:lnTo>
                  <a:lnTo>
                    <a:pt x="9298" y="8052"/>
                  </a:lnTo>
                  <a:lnTo>
                    <a:pt x="9298" y="8163"/>
                  </a:lnTo>
                  <a:lnTo>
                    <a:pt x="9342" y="8319"/>
                  </a:lnTo>
                  <a:lnTo>
                    <a:pt x="9253" y="8363"/>
                  </a:lnTo>
                  <a:lnTo>
                    <a:pt x="9164" y="8386"/>
                  </a:lnTo>
                  <a:lnTo>
                    <a:pt x="9075" y="8408"/>
                  </a:lnTo>
                  <a:lnTo>
                    <a:pt x="8987" y="8408"/>
                  </a:lnTo>
                  <a:lnTo>
                    <a:pt x="8542" y="8475"/>
                  </a:lnTo>
                  <a:lnTo>
                    <a:pt x="8498" y="8477"/>
                  </a:lnTo>
                  <a:lnTo>
                    <a:pt x="8498" y="8477"/>
                  </a:lnTo>
                  <a:lnTo>
                    <a:pt x="7986" y="6428"/>
                  </a:lnTo>
                  <a:lnTo>
                    <a:pt x="7452" y="4338"/>
                  </a:lnTo>
                  <a:lnTo>
                    <a:pt x="6896" y="2224"/>
                  </a:lnTo>
                  <a:lnTo>
                    <a:pt x="6389" y="218"/>
                  </a:lnTo>
                  <a:lnTo>
                    <a:pt x="6389" y="218"/>
                  </a:lnTo>
                  <a:lnTo>
                    <a:pt x="6829" y="200"/>
                  </a:lnTo>
                  <a:close/>
                  <a:moveTo>
                    <a:pt x="6139" y="178"/>
                  </a:moveTo>
                  <a:lnTo>
                    <a:pt x="6184" y="223"/>
                  </a:lnTo>
                  <a:lnTo>
                    <a:pt x="6273" y="578"/>
                  </a:lnTo>
                  <a:lnTo>
                    <a:pt x="6429" y="1290"/>
                  </a:lnTo>
                  <a:lnTo>
                    <a:pt x="6784" y="2669"/>
                  </a:lnTo>
                  <a:lnTo>
                    <a:pt x="7563" y="5605"/>
                  </a:lnTo>
                  <a:lnTo>
                    <a:pt x="7941" y="7073"/>
                  </a:lnTo>
                  <a:lnTo>
                    <a:pt x="8284" y="8487"/>
                  </a:lnTo>
                  <a:lnTo>
                    <a:pt x="8284" y="8487"/>
                  </a:lnTo>
                  <a:lnTo>
                    <a:pt x="8075" y="8497"/>
                  </a:lnTo>
                  <a:lnTo>
                    <a:pt x="7163" y="8519"/>
                  </a:lnTo>
                  <a:lnTo>
                    <a:pt x="6629" y="8586"/>
                  </a:lnTo>
                  <a:lnTo>
                    <a:pt x="6317" y="8608"/>
                  </a:lnTo>
                  <a:lnTo>
                    <a:pt x="6206" y="8608"/>
                  </a:lnTo>
                  <a:lnTo>
                    <a:pt x="6139" y="8586"/>
                  </a:lnTo>
                  <a:lnTo>
                    <a:pt x="6162" y="8586"/>
                  </a:lnTo>
                  <a:lnTo>
                    <a:pt x="6184" y="8541"/>
                  </a:lnTo>
                  <a:lnTo>
                    <a:pt x="6184" y="8363"/>
                  </a:lnTo>
                  <a:lnTo>
                    <a:pt x="6162" y="8074"/>
                  </a:lnTo>
                  <a:lnTo>
                    <a:pt x="6050" y="7429"/>
                  </a:lnTo>
                  <a:lnTo>
                    <a:pt x="5784" y="6028"/>
                  </a:lnTo>
                  <a:lnTo>
                    <a:pt x="5739" y="5961"/>
                  </a:lnTo>
                  <a:lnTo>
                    <a:pt x="5672" y="5917"/>
                  </a:lnTo>
                  <a:lnTo>
                    <a:pt x="5494" y="5895"/>
                  </a:lnTo>
                  <a:lnTo>
                    <a:pt x="5294" y="5872"/>
                  </a:lnTo>
                  <a:lnTo>
                    <a:pt x="4894" y="5872"/>
                  </a:lnTo>
                  <a:lnTo>
                    <a:pt x="4115" y="5895"/>
                  </a:lnTo>
                  <a:lnTo>
                    <a:pt x="4049" y="5917"/>
                  </a:lnTo>
                  <a:lnTo>
                    <a:pt x="4026" y="5961"/>
                  </a:lnTo>
                  <a:lnTo>
                    <a:pt x="3715" y="6762"/>
                  </a:lnTo>
                  <a:lnTo>
                    <a:pt x="3404" y="7585"/>
                  </a:lnTo>
                  <a:lnTo>
                    <a:pt x="3315" y="7874"/>
                  </a:lnTo>
                  <a:lnTo>
                    <a:pt x="3226" y="8186"/>
                  </a:lnTo>
                  <a:lnTo>
                    <a:pt x="3181" y="8341"/>
                  </a:lnTo>
                  <a:lnTo>
                    <a:pt x="3092" y="8475"/>
                  </a:lnTo>
                  <a:lnTo>
                    <a:pt x="3003" y="8564"/>
                  </a:lnTo>
                  <a:lnTo>
                    <a:pt x="2914" y="8630"/>
                  </a:lnTo>
                  <a:lnTo>
                    <a:pt x="2759" y="8675"/>
                  </a:lnTo>
                  <a:lnTo>
                    <a:pt x="2225" y="8675"/>
                  </a:lnTo>
                  <a:lnTo>
                    <a:pt x="1869" y="8653"/>
                  </a:lnTo>
                  <a:lnTo>
                    <a:pt x="1557" y="8630"/>
                  </a:lnTo>
                  <a:lnTo>
                    <a:pt x="823" y="8608"/>
                  </a:lnTo>
                  <a:lnTo>
                    <a:pt x="270" y="8575"/>
                  </a:lnTo>
                  <a:lnTo>
                    <a:pt x="270" y="8575"/>
                  </a:lnTo>
                  <a:lnTo>
                    <a:pt x="1024" y="5895"/>
                  </a:lnTo>
                  <a:lnTo>
                    <a:pt x="1446" y="4471"/>
                  </a:lnTo>
                  <a:lnTo>
                    <a:pt x="1891" y="3070"/>
                  </a:lnTo>
                  <a:lnTo>
                    <a:pt x="2180" y="2158"/>
                  </a:lnTo>
                  <a:lnTo>
                    <a:pt x="2492" y="1268"/>
                  </a:lnTo>
                  <a:lnTo>
                    <a:pt x="2736" y="623"/>
                  </a:lnTo>
                  <a:lnTo>
                    <a:pt x="2825" y="423"/>
                  </a:lnTo>
                  <a:lnTo>
                    <a:pt x="2848" y="356"/>
                  </a:lnTo>
                  <a:lnTo>
                    <a:pt x="2892" y="312"/>
                  </a:lnTo>
                  <a:lnTo>
                    <a:pt x="2936" y="267"/>
                  </a:lnTo>
                  <a:lnTo>
                    <a:pt x="3025" y="245"/>
                  </a:lnTo>
                  <a:lnTo>
                    <a:pt x="3226" y="223"/>
                  </a:lnTo>
                  <a:lnTo>
                    <a:pt x="5227" y="223"/>
                  </a:lnTo>
                  <a:lnTo>
                    <a:pt x="5739" y="178"/>
                  </a:lnTo>
                  <a:close/>
                  <a:moveTo>
                    <a:pt x="2803" y="0"/>
                  </a:moveTo>
                  <a:lnTo>
                    <a:pt x="2736" y="22"/>
                  </a:lnTo>
                  <a:lnTo>
                    <a:pt x="2714" y="67"/>
                  </a:lnTo>
                  <a:lnTo>
                    <a:pt x="2492" y="578"/>
                  </a:lnTo>
                  <a:lnTo>
                    <a:pt x="2269" y="1090"/>
                  </a:lnTo>
                  <a:lnTo>
                    <a:pt x="1891" y="2135"/>
                  </a:lnTo>
                  <a:lnTo>
                    <a:pt x="1535" y="3203"/>
                  </a:lnTo>
                  <a:lnTo>
                    <a:pt x="1202" y="4293"/>
                  </a:lnTo>
                  <a:lnTo>
                    <a:pt x="890" y="5383"/>
                  </a:lnTo>
                  <a:lnTo>
                    <a:pt x="579" y="6473"/>
                  </a:lnTo>
                  <a:lnTo>
                    <a:pt x="0" y="8630"/>
                  </a:lnTo>
                  <a:lnTo>
                    <a:pt x="0" y="8675"/>
                  </a:lnTo>
                  <a:lnTo>
                    <a:pt x="23" y="8742"/>
                  </a:lnTo>
                  <a:lnTo>
                    <a:pt x="67" y="8786"/>
                  </a:lnTo>
                  <a:lnTo>
                    <a:pt x="134" y="8786"/>
                  </a:lnTo>
                  <a:lnTo>
                    <a:pt x="912" y="8831"/>
                  </a:lnTo>
                  <a:lnTo>
                    <a:pt x="1669" y="8875"/>
                  </a:lnTo>
                  <a:lnTo>
                    <a:pt x="2825" y="8875"/>
                  </a:lnTo>
                  <a:lnTo>
                    <a:pt x="3203" y="8853"/>
                  </a:lnTo>
                  <a:lnTo>
                    <a:pt x="3248" y="8831"/>
                  </a:lnTo>
                  <a:lnTo>
                    <a:pt x="3292" y="8786"/>
                  </a:lnTo>
                  <a:lnTo>
                    <a:pt x="3515" y="8030"/>
                  </a:lnTo>
                  <a:lnTo>
                    <a:pt x="3782" y="7296"/>
                  </a:lnTo>
                  <a:lnTo>
                    <a:pt x="3915" y="6873"/>
                  </a:lnTo>
                  <a:lnTo>
                    <a:pt x="4004" y="6651"/>
                  </a:lnTo>
                  <a:lnTo>
                    <a:pt x="4093" y="6451"/>
                  </a:lnTo>
                  <a:lnTo>
                    <a:pt x="4160" y="6339"/>
                  </a:lnTo>
                  <a:lnTo>
                    <a:pt x="4227" y="6250"/>
                  </a:lnTo>
                  <a:lnTo>
                    <a:pt x="4293" y="6184"/>
                  </a:lnTo>
                  <a:lnTo>
                    <a:pt x="4382" y="6161"/>
                  </a:lnTo>
                  <a:lnTo>
                    <a:pt x="4449" y="6139"/>
                  </a:lnTo>
                  <a:lnTo>
                    <a:pt x="4538" y="6117"/>
                  </a:lnTo>
                  <a:lnTo>
                    <a:pt x="4805" y="6117"/>
                  </a:lnTo>
                  <a:lnTo>
                    <a:pt x="5139" y="6095"/>
                  </a:lnTo>
                  <a:lnTo>
                    <a:pt x="5428" y="6095"/>
                  </a:lnTo>
                  <a:lnTo>
                    <a:pt x="5472" y="6117"/>
                  </a:lnTo>
                  <a:lnTo>
                    <a:pt x="5561" y="6184"/>
                  </a:lnTo>
                  <a:lnTo>
                    <a:pt x="5606" y="6273"/>
                  </a:lnTo>
                  <a:lnTo>
                    <a:pt x="5650" y="6384"/>
                  </a:lnTo>
                  <a:lnTo>
                    <a:pt x="5672" y="6517"/>
                  </a:lnTo>
                  <a:lnTo>
                    <a:pt x="5717" y="6762"/>
                  </a:lnTo>
                  <a:lnTo>
                    <a:pt x="5739" y="6984"/>
                  </a:lnTo>
                  <a:lnTo>
                    <a:pt x="5895" y="7830"/>
                  </a:lnTo>
                  <a:lnTo>
                    <a:pt x="6028" y="8697"/>
                  </a:lnTo>
                  <a:lnTo>
                    <a:pt x="6050" y="8742"/>
                  </a:lnTo>
                  <a:lnTo>
                    <a:pt x="6073" y="8764"/>
                  </a:lnTo>
                  <a:lnTo>
                    <a:pt x="6117" y="8786"/>
                  </a:lnTo>
                  <a:lnTo>
                    <a:pt x="6162" y="8808"/>
                  </a:lnTo>
                  <a:lnTo>
                    <a:pt x="6762" y="8764"/>
                  </a:lnTo>
                  <a:lnTo>
                    <a:pt x="7341" y="8742"/>
                  </a:lnTo>
                  <a:lnTo>
                    <a:pt x="7897" y="8742"/>
                  </a:lnTo>
                  <a:lnTo>
                    <a:pt x="8453" y="8719"/>
                  </a:lnTo>
                  <a:lnTo>
                    <a:pt x="9009" y="8675"/>
                  </a:lnTo>
                  <a:lnTo>
                    <a:pt x="9276" y="8630"/>
                  </a:lnTo>
                  <a:lnTo>
                    <a:pt x="9543" y="8564"/>
                  </a:lnTo>
                  <a:lnTo>
                    <a:pt x="9565" y="8564"/>
                  </a:lnTo>
                  <a:lnTo>
                    <a:pt x="9587" y="8541"/>
                  </a:lnTo>
                  <a:lnTo>
                    <a:pt x="9609" y="8475"/>
                  </a:lnTo>
                  <a:lnTo>
                    <a:pt x="9098" y="6384"/>
                  </a:lnTo>
                  <a:lnTo>
                    <a:pt x="8542" y="4315"/>
                  </a:lnTo>
                  <a:lnTo>
                    <a:pt x="7452" y="156"/>
                  </a:lnTo>
                  <a:lnTo>
                    <a:pt x="7430" y="111"/>
                  </a:lnTo>
                  <a:lnTo>
                    <a:pt x="7407" y="67"/>
                  </a:lnTo>
                  <a:lnTo>
                    <a:pt x="7363" y="45"/>
                  </a:lnTo>
                  <a:lnTo>
                    <a:pt x="7318" y="45"/>
                  </a:lnTo>
                  <a:lnTo>
                    <a:pt x="6277" y="2"/>
                  </a:lnTo>
                  <a:lnTo>
                    <a:pt x="6277" y="2"/>
                  </a:lnTo>
                  <a:lnTo>
                    <a:pt x="62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1917;p70">
              <a:extLst>
                <a:ext uri="{FF2B5EF4-FFF2-40B4-BE49-F238E27FC236}">
                  <a16:creationId xmlns:a16="http://schemas.microsoft.com/office/drawing/2014/main" id="{F7074D71-005F-F5B8-3263-27FD2860676F}"/>
                </a:ext>
              </a:extLst>
            </p:cNvPr>
            <p:cNvSpPr/>
            <p:nvPr/>
          </p:nvSpPr>
          <p:spPr>
            <a:xfrm>
              <a:off x="5671742" y="3664786"/>
              <a:ext cx="184007" cy="246611"/>
            </a:xfrm>
            <a:custGeom>
              <a:avLst/>
              <a:gdLst/>
              <a:ahLst/>
              <a:cxnLst/>
              <a:rect l="l" t="t" r="r" b="b"/>
              <a:pathLst>
                <a:path w="2225" h="2982" extrusionOk="0">
                  <a:moveTo>
                    <a:pt x="2091" y="1"/>
                  </a:moveTo>
                  <a:lnTo>
                    <a:pt x="1624" y="23"/>
                  </a:lnTo>
                  <a:lnTo>
                    <a:pt x="1157" y="45"/>
                  </a:lnTo>
                  <a:lnTo>
                    <a:pt x="1113" y="45"/>
                  </a:lnTo>
                  <a:lnTo>
                    <a:pt x="1068" y="89"/>
                  </a:lnTo>
                  <a:lnTo>
                    <a:pt x="779" y="757"/>
                  </a:lnTo>
                  <a:lnTo>
                    <a:pt x="512" y="1446"/>
                  </a:lnTo>
                  <a:lnTo>
                    <a:pt x="23" y="2803"/>
                  </a:lnTo>
                  <a:lnTo>
                    <a:pt x="1" y="2848"/>
                  </a:lnTo>
                  <a:lnTo>
                    <a:pt x="23" y="2892"/>
                  </a:lnTo>
                  <a:lnTo>
                    <a:pt x="90" y="2959"/>
                  </a:lnTo>
                  <a:lnTo>
                    <a:pt x="134" y="2981"/>
                  </a:lnTo>
                  <a:lnTo>
                    <a:pt x="178" y="2981"/>
                  </a:lnTo>
                  <a:lnTo>
                    <a:pt x="201" y="2959"/>
                  </a:lnTo>
                  <a:lnTo>
                    <a:pt x="245" y="2914"/>
                  </a:lnTo>
                  <a:lnTo>
                    <a:pt x="912" y="1135"/>
                  </a:lnTo>
                  <a:lnTo>
                    <a:pt x="1046" y="757"/>
                  </a:lnTo>
                  <a:lnTo>
                    <a:pt x="1113" y="557"/>
                  </a:lnTo>
                  <a:lnTo>
                    <a:pt x="1202" y="401"/>
                  </a:lnTo>
                  <a:lnTo>
                    <a:pt x="1291" y="312"/>
                  </a:lnTo>
                  <a:lnTo>
                    <a:pt x="1402" y="267"/>
                  </a:lnTo>
                  <a:lnTo>
                    <a:pt x="1513" y="245"/>
                  </a:lnTo>
                  <a:lnTo>
                    <a:pt x="1624" y="223"/>
                  </a:lnTo>
                  <a:lnTo>
                    <a:pt x="2180" y="223"/>
                  </a:lnTo>
                  <a:lnTo>
                    <a:pt x="2203" y="178"/>
                  </a:lnTo>
                  <a:lnTo>
                    <a:pt x="2225" y="156"/>
                  </a:lnTo>
                  <a:lnTo>
                    <a:pt x="2225" y="112"/>
                  </a:lnTo>
                  <a:lnTo>
                    <a:pt x="2158" y="45"/>
                  </a:lnTo>
                  <a:lnTo>
                    <a:pt x="21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2" name="Google Shape;1918;p70">
            <a:extLst>
              <a:ext uri="{FF2B5EF4-FFF2-40B4-BE49-F238E27FC236}">
                <a16:creationId xmlns:a16="http://schemas.microsoft.com/office/drawing/2014/main" id="{C028E360-1584-0584-D52C-C14B1024D4CB}"/>
              </a:ext>
            </a:extLst>
          </p:cNvPr>
          <p:cNvGrpSpPr/>
          <p:nvPr/>
        </p:nvGrpSpPr>
        <p:grpSpPr>
          <a:xfrm>
            <a:off x="7548341" y="4261170"/>
            <a:ext cx="756126" cy="728504"/>
            <a:chOff x="6527795" y="3348368"/>
            <a:chExt cx="756126" cy="728504"/>
          </a:xfrm>
        </p:grpSpPr>
        <p:sp>
          <p:nvSpPr>
            <p:cNvPr id="2033" name="Google Shape;1919;p70">
              <a:extLst>
                <a:ext uri="{FF2B5EF4-FFF2-40B4-BE49-F238E27FC236}">
                  <a16:creationId xmlns:a16="http://schemas.microsoft.com/office/drawing/2014/main" id="{08254498-420E-81D2-86EB-5716404538F1}"/>
                </a:ext>
              </a:extLst>
            </p:cNvPr>
            <p:cNvSpPr/>
            <p:nvPr/>
          </p:nvSpPr>
          <p:spPr>
            <a:xfrm>
              <a:off x="6682361" y="3359450"/>
              <a:ext cx="590561" cy="676982"/>
            </a:xfrm>
            <a:custGeom>
              <a:avLst/>
              <a:gdLst/>
              <a:ahLst/>
              <a:cxnLst/>
              <a:rect l="l" t="t" r="r" b="b"/>
              <a:pathLst>
                <a:path w="7141" h="8186" extrusionOk="0">
                  <a:moveTo>
                    <a:pt x="556" y="1402"/>
                  </a:moveTo>
                  <a:lnTo>
                    <a:pt x="289" y="1446"/>
                  </a:lnTo>
                  <a:lnTo>
                    <a:pt x="0" y="1491"/>
                  </a:lnTo>
                  <a:lnTo>
                    <a:pt x="200" y="2625"/>
                  </a:lnTo>
                  <a:lnTo>
                    <a:pt x="356" y="3715"/>
                  </a:lnTo>
                  <a:lnTo>
                    <a:pt x="601" y="3693"/>
                  </a:lnTo>
                  <a:lnTo>
                    <a:pt x="890" y="3670"/>
                  </a:lnTo>
                  <a:lnTo>
                    <a:pt x="1179" y="3604"/>
                  </a:lnTo>
                  <a:lnTo>
                    <a:pt x="1513" y="3515"/>
                  </a:lnTo>
                  <a:lnTo>
                    <a:pt x="1646" y="3448"/>
                  </a:lnTo>
                  <a:lnTo>
                    <a:pt x="1713" y="3448"/>
                  </a:lnTo>
                  <a:lnTo>
                    <a:pt x="1691" y="3314"/>
                  </a:lnTo>
                  <a:lnTo>
                    <a:pt x="1646" y="3181"/>
                  </a:lnTo>
                  <a:lnTo>
                    <a:pt x="1535" y="2314"/>
                  </a:lnTo>
                  <a:lnTo>
                    <a:pt x="1379" y="1424"/>
                  </a:lnTo>
                  <a:lnTo>
                    <a:pt x="1201" y="1424"/>
                  </a:lnTo>
                  <a:lnTo>
                    <a:pt x="1001" y="1402"/>
                  </a:lnTo>
                  <a:close/>
                  <a:moveTo>
                    <a:pt x="1357" y="5094"/>
                  </a:moveTo>
                  <a:lnTo>
                    <a:pt x="1112" y="5116"/>
                  </a:lnTo>
                  <a:lnTo>
                    <a:pt x="556" y="5183"/>
                  </a:lnTo>
                  <a:lnTo>
                    <a:pt x="756" y="6339"/>
                  </a:lnTo>
                  <a:lnTo>
                    <a:pt x="912" y="7407"/>
                  </a:lnTo>
                  <a:lnTo>
                    <a:pt x="1179" y="7407"/>
                  </a:lnTo>
                  <a:lnTo>
                    <a:pt x="1446" y="7363"/>
                  </a:lnTo>
                  <a:lnTo>
                    <a:pt x="1735" y="7296"/>
                  </a:lnTo>
                  <a:lnTo>
                    <a:pt x="2069" y="7207"/>
                  </a:lnTo>
                  <a:lnTo>
                    <a:pt x="2224" y="7140"/>
                  </a:lnTo>
                  <a:lnTo>
                    <a:pt x="2269" y="7140"/>
                  </a:lnTo>
                  <a:lnTo>
                    <a:pt x="2224" y="6896"/>
                  </a:lnTo>
                  <a:lnTo>
                    <a:pt x="2091" y="6028"/>
                  </a:lnTo>
                  <a:lnTo>
                    <a:pt x="1957" y="5138"/>
                  </a:lnTo>
                  <a:lnTo>
                    <a:pt x="1557" y="5094"/>
                  </a:lnTo>
                  <a:close/>
                  <a:moveTo>
                    <a:pt x="3804" y="0"/>
                  </a:moveTo>
                  <a:lnTo>
                    <a:pt x="2313" y="23"/>
                  </a:lnTo>
                  <a:lnTo>
                    <a:pt x="957" y="67"/>
                  </a:lnTo>
                  <a:lnTo>
                    <a:pt x="1535" y="89"/>
                  </a:lnTo>
                  <a:lnTo>
                    <a:pt x="1935" y="111"/>
                  </a:lnTo>
                  <a:lnTo>
                    <a:pt x="2313" y="178"/>
                  </a:lnTo>
                  <a:lnTo>
                    <a:pt x="2691" y="245"/>
                  </a:lnTo>
                  <a:lnTo>
                    <a:pt x="3025" y="356"/>
                  </a:lnTo>
                  <a:lnTo>
                    <a:pt x="3337" y="490"/>
                  </a:lnTo>
                  <a:lnTo>
                    <a:pt x="3626" y="645"/>
                  </a:lnTo>
                  <a:lnTo>
                    <a:pt x="3893" y="823"/>
                  </a:lnTo>
                  <a:lnTo>
                    <a:pt x="4137" y="1023"/>
                  </a:lnTo>
                  <a:lnTo>
                    <a:pt x="4293" y="1179"/>
                  </a:lnTo>
                  <a:lnTo>
                    <a:pt x="4426" y="1357"/>
                  </a:lnTo>
                  <a:lnTo>
                    <a:pt x="4560" y="1535"/>
                  </a:lnTo>
                  <a:lnTo>
                    <a:pt x="4649" y="1713"/>
                  </a:lnTo>
                  <a:lnTo>
                    <a:pt x="4738" y="1913"/>
                  </a:lnTo>
                  <a:lnTo>
                    <a:pt x="4782" y="2113"/>
                  </a:lnTo>
                  <a:lnTo>
                    <a:pt x="4805" y="2291"/>
                  </a:lnTo>
                  <a:lnTo>
                    <a:pt x="4827" y="2491"/>
                  </a:lnTo>
                  <a:lnTo>
                    <a:pt x="4805" y="2625"/>
                  </a:lnTo>
                  <a:lnTo>
                    <a:pt x="4782" y="2758"/>
                  </a:lnTo>
                  <a:lnTo>
                    <a:pt x="4760" y="2870"/>
                  </a:lnTo>
                  <a:lnTo>
                    <a:pt x="4693" y="2981"/>
                  </a:lnTo>
                  <a:lnTo>
                    <a:pt x="4627" y="3092"/>
                  </a:lnTo>
                  <a:lnTo>
                    <a:pt x="4538" y="3203"/>
                  </a:lnTo>
                  <a:lnTo>
                    <a:pt x="4315" y="3426"/>
                  </a:lnTo>
                  <a:lnTo>
                    <a:pt x="4026" y="3626"/>
                  </a:lnTo>
                  <a:lnTo>
                    <a:pt x="3670" y="3804"/>
                  </a:lnTo>
                  <a:lnTo>
                    <a:pt x="3248" y="3982"/>
                  </a:lnTo>
                  <a:lnTo>
                    <a:pt x="2758" y="4137"/>
                  </a:lnTo>
                  <a:lnTo>
                    <a:pt x="3025" y="4182"/>
                  </a:lnTo>
                  <a:lnTo>
                    <a:pt x="3270" y="4226"/>
                  </a:lnTo>
                  <a:lnTo>
                    <a:pt x="3492" y="4271"/>
                  </a:lnTo>
                  <a:lnTo>
                    <a:pt x="3715" y="4338"/>
                  </a:lnTo>
                  <a:lnTo>
                    <a:pt x="3893" y="4427"/>
                  </a:lnTo>
                  <a:lnTo>
                    <a:pt x="4071" y="4516"/>
                  </a:lnTo>
                  <a:lnTo>
                    <a:pt x="4226" y="4605"/>
                  </a:lnTo>
                  <a:lnTo>
                    <a:pt x="4382" y="4716"/>
                  </a:lnTo>
                  <a:lnTo>
                    <a:pt x="4493" y="4849"/>
                  </a:lnTo>
                  <a:lnTo>
                    <a:pt x="4604" y="5005"/>
                  </a:lnTo>
                  <a:lnTo>
                    <a:pt x="4693" y="5183"/>
                  </a:lnTo>
                  <a:lnTo>
                    <a:pt x="4782" y="5405"/>
                  </a:lnTo>
                  <a:lnTo>
                    <a:pt x="4849" y="5628"/>
                  </a:lnTo>
                  <a:lnTo>
                    <a:pt x="4894" y="5895"/>
                  </a:lnTo>
                  <a:lnTo>
                    <a:pt x="4916" y="6184"/>
                  </a:lnTo>
                  <a:lnTo>
                    <a:pt x="4938" y="6495"/>
                  </a:lnTo>
                  <a:lnTo>
                    <a:pt x="4916" y="6740"/>
                  </a:lnTo>
                  <a:lnTo>
                    <a:pt x="4871" y="6985"/>
                  </a:lnTo>
                  <a:lnTo>
                    <a:pt x="4760" y="7207"/>
                  </a:lnTo>
                  <a:lnTo>
                    <a:pt x="4627" y="7407"/>
                  </a:lnTo>
                  <a:lnTo>
                    <a:pt x="4449" y="7585"/>
                  </a:lnTo>
                  <a:lnTo>
                    <a:pt x="4248" y="7763"/>
                  </a:lnTo>
                  <a:lnTo>
                    <a:pt x="3982" y="7919"/>
                  </a:lnTo>
                  <a:lnTo>
                    <a:pt x="3692" y="8052"/>
                  </a:lnTo>
                  <a:lnTo>
                    <a:pt x="3492" y="8141"/>
                  </a:lnTo>
                  <a:lnTo>
                    <a:pt x="3314" y="8186"/>
                  </a:lnTo>
                  <a:lnTo>
                    <a:pt x="3314" y="8186"/>
                  </a:lnTo>
                  <a:lnTo>
                    <a:pt x="4204" y="8052"/>
                  </a:lnTo>
                  <a:lnTo>
                    <a:pt x="4960" y="7896"/>
                  </a:lnTo>
                  <a:lnTo>
                    <a:pt x="5316" y="7808"/>
                  </a:lnTo>
                  <a:lnTo>
                    <a:pt x="5628" y="7719"/>
                  </a:lnTo>
                  <a:lnTo>
                    <a:pt x="5917" y="7607"/>
                  </a:lnTo>
                  <a:lnTo>
                    <a:pt x="6161" y="7496"/>
                  </a:lnTo>
                  <a:lnTo>
                    <a:pt x="6384" y="7363"/>
                  </a:lnTo>
                  <a:lnTo>
                    <a:pt x="6584" y="7251"/>
                  </a:lnTo>
                  <a:lnTo>
                    <a:pt x="6740" y="7096"/>
                  </a:lnTo>
                  <a:lnTo>
                    <a:pt x="6895" y="6962"/>
                  </a:lnTo>
                  <a:lnTo>
                    <a:pt x="6984" y="6807"/>
                  </a:lnTo>
                  <a:lnTo>
                    <a:pt x="7073" y="6651"/>
                  </a:lnTo>
                  <a:lnTo>
                    <a:pt x="7118" y="6473"/>
                  </a:lnTo>
                  <a:lnTo>
                    <a:pt x="7140" y="6317"/>
                  </a:lnTo>
                  <a:lnTo>
                    <a:pt x="7140" y="5961"/>
                  </a:lnTo>
                  <a:lnTo>
                    <a:pt x="7118" y="5672"/>
                  </a:lnTo>
                  <a:lnTo>
                    <a:pt x="7073" y="5383"/>
                  </a:lnTo>
                  <a:lnTo>
                    <a:pt x="7029" y="5138"/>
                  </a:lnTo>
                  <a:lnTo>
                    <a:pt x="6940" y="4894"/>
                  </a:lnTo>
                  <a:lnTo>
                    <a:pt x="6851" y="4694"/>
                  </a:lnTo>
                  <a:lnTo>
                    <a:pt x="6762" y="4538"/>
                  </a:lnTo>
                  <a:lnTo>
                    <a:pt x="6628" y="4382"/>
                  </a:lnTo>
                  <a:lnTo>
                    <a:pt x="6495" y="4271"/>
                  </a:lnTo>
                  <a:lnTo>
                    <a:pt x="6339" y="4160"/>
                  </a:lnTo>
                  <a:lnTo>
                    <a:pt x="6161" y="4071"/>
                  </a:lnTo>
                  <a:lnTo>
                    <a:pt x="5961" y="4004"/>
                  </a:lnTo>
                  <a:lnTo>
                    <a:pt x="5761" y="3960"/>
                  </a:lnTo>
                  <a:lnTo>
                    <a:pt x="5516" y="3937"/>
                  </a:lnTo>
                  <a:lnTo>
                    <a:pt x="5005" y="3937"/>
                  </a:lnTo>
                  <a:lnTo>
                    <a:pt x="5494" y="3737"/>
                  </a:lnTo>
                  <a:lnTo>
                    <a:pt x="5917" y="3537"/>
                  </a:lnTo>
                  <a:lnTo>
                    <a:pt x="6273" y="3314"/>
                  </a:lnTo>
                  <a:lnTo>
                    <a:pt x="6584" y="3092"/>
                  </a:lnTo>
                  <a:lnTo>
                    <a:pt x="6806" y="2870"/>
                  </a:lnTo>
                  <a:lnTo>
                    <a:pt x="6895" y="2758"/>
                  </a:lnTo>
                  <a:lnTo>
                    <a:pt x="6962" y="2625"/>
                  </a:lnTo>
                  <a:lnTo>
                    <a:pt x="7029" y="2514"/>
                  </a:lnTo>
                  <a:lnTo>
                    <a:pt x="7073" y="2380"/>
                  </a:lnTo>
                  <a:lnTo>
                    <a:pt x="7096" y="2269"/>
                  </a:lnTo>
                  <a:lnTo>
                    <a:pt x="7096" y="2136"/>
                  </a:lnTo>
                  <a:lnTo>
                    <a:pt x="7096" y="1935"/>
                  </a:lnTo>
                  <a:lnTo>
                    <a:pt x="7051" y="1735"/>
                  </a:lnTo>
                  <a:lnTo>
                    <a:pt x="6984" y="1557"/>
                  </a:lnTo>
                  <a:lnTo>
                    <a:pt x="6895" y="1357"/>
                  </a:lnTo>
                  <a:lnTo>
                    <a:pt x="6784" y="1179"/>
                  </a:lnTo>
                  <a:lnTo>
                    <a:pt x="6651" y="1001"/>
                  </a:lnTo>
                  <a:lnTo>
                    <a:pt x="6495" y="846"/>
                  </a:lnTo>
                  <a:lnTo>
                    <a:pt x="6295" y="690"/>
                  </a:lnTo>
                  <a:lnTo>
                    <a:pt x="6072" y="534"/>
                  </a:lnTo>
                  <a:lnTo>
                    <a:pt x="5828" y="378"/>
                  </a:lnTo>
                  <a:lnTo>
                    <a:pt x="5561" y="267"/>
                  </a:lnTo>
                  <a:lnTo>
                    <a:pt x="5272" y="178"/>
                  </a:lnTo>
                  <a:lnTo>
                    <a:pt x="4938" y="111"/>
                  </a:lnTo>
                  <a:lnTo>
                    <a:pt x="4582" y="45"/>
                  </a:lnTo>
                  <a:lnTo>
                    <a:pt x="4204" y="23"/>
                  </a:lnTo>
                  <a:lnTo>
                    <a:pt x="3804" y="0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1920;p70">
              <a:extLst>
                <a:ext uri="{FF2B5EF4-FFF2-40B4-BE49-F238E27FC236}">
                  <a16:creationId xmlns:a16="http://schemas.microsoft.com/office/drawing/2014/main" id="{191D5ACB-9204-08D7-D5D3-9D6200600F6A}"/>
                </a:ext>
              </a:extLst>
            </p:cNvPr>
            <p:cNvSpPr/>
            <p:nvPr/>
          </p:nvSpPr>
          <p:spPr>
            <a:xfrm>
              <a:off x="6538877" y="3364991"/>
              <a:ext cx="551857" cy="702702"/>
            </a:xfrm>
            <a:custGeom>
              <a:avLst/>
              <a:gdLst/>
              <a:ahLst/>
              <a:cxnLst/>
              <a:rect l="l" t="t" r="r" b="b"/>
              <a:pathLst>
                <a:path w="6673" h="8497" extrusionOk="0">
                  <a:moveTo>
                    <a:pt x="2736" y="1335"/>
                  </a:moveTo>
                  <a:lnTo>
                    <a:pt x="2936" y="1357"/>
                  </a:lnTo>
                  <a:lnTo>
                    <a:pt x="3114" y="1357"/>
                  </a:lnTo>
                  <a:lnTo>
                    <a:pt x="3448" y="1424"/>
                  </a:lnTo>
                  <a:lnTo>
                    <a:pt x="3737" y="1513"/>
                  </a:lnTo>
                  <a:lnTo>
                    <a:pt x="3937" y="1646"/>
                  </a:lnTo>
                  <a:lnTo>
                    <a:pt x="4048" y="1713"/>
                  </a:lnTo>
                  <a:lnTo>
                    <a:pt x="4115" y="1779"/>
                  </a:lnTo>
                  <a:lnTo>
                    <a:pt x="4226" y="1913"/>
                  </a:lnTo>
                  <a:lnTo>
                    <a:pt x="4293" y="2069"/>
                  </a:lnTo>
                  <a:lnTo>
                    <a:pt x="4338" y="2247"/>
                  </a:lnTo>
                  <a:lnTo>
                    <a:pt x="4338" y="2424"/>
                  </a:lnTo>
                  <a:lnTo>
                    <a:pt x="4338" y="2580"/>
                  </a:lnTo>
                  <a:lnTo>
                    <a:pt x="4293" y="2714"/>
                  </a:lnTo>
                  <a:lnTo>
                    <a:pt x="4226" y="2847"/>
                  </a:lnTo>
                  <a:lnTo>
                    <a:pt x="4115" y="2958"/>
                  </a:lnTo>
                  <a:lnTo>
                    <a:pt x="3982" y="3070"/>
                  </a:lnTo>
                  <a:lnTo>
                    <a:pt x="3826" y="3181"/>
                  </a:lnTo>
                  <a:lnTo>
                    <a:pt x="3648" y="3292"/>
                  </a:lnTo>
                  <a:lnTo>
                    <a:pt x="3448" y="3381"/>
                  </a:lnTo>
                  <a:lnTo>
                    <a:pt x="3381" y="3381"/>
                  </a:lnTo>
                  <a:lnTo>
                    <a:pt x="3248" y="3448"/>
                  </a:lnTo>
                  <a:lnTo>
                    <a:pt x="2914" y="3537"/>
                  </a:lnTo>
                  <a:lnTo>
                    <a:pt x="2625" y="3603"/>
                  </a:lnTo>
                  <a:lnTo>
                    <a:pt x="2336" y="3626"/>
                  </a:lnTo>
                  <a:lnTo>
                    <a:pt x="2091" y="3648"/>
                  </a:lnTo>
                  <a:lnTo>
                    <a:pt x="1935" y="2558"/>
                  </a:lnTo>
                  <a:lnTo>
                    <a:pt x="1735" y="1424"/>
                  </a:lnTo>
                  <a:lnTo>
                    <a:pt x="2024" y="1379"/>
                  </a:lnTo>
                  <a:lnTo>
                    <a:pt x="2291" y="1335"/>
                  </a:lnTo>
                  <a:close/>
                  <a:moveTo>
                    <a:pt x="3292" y="5027"/>
                  </a:moveTo>
                  <a:lnTo>
                    <a:pt x="3692" y="5071"/>
                  </a:lnTo>
                  <a:lnTo>
                    <a:pt x="4004" y="5138"/>
                  </a:lnTo>
                  <a:lnTo>
                    <a:pt x="4293" y="5227"/>
                  </a:lnTo>
                  <a:lnTo>
                    <a:pt x="4515" y="5338"/>
                  </a:lnTo>
                  <a:lnTo>
                    <a:pt x="4604" y="5405"/>
                  </a:lnTo>
                  <a:lnTo>
                    <a:pt x="4693" y="5494"/>
                  </a:lnTo>
                  <a:lnTo>
                    <a:pt x="4782" y="5627"/>
                  </a:lnTo>
                  <a:lnTo>
                    <a:pt x="4849" y="5783"/>
                  </a:lnTo>
                  <a:lnTo>
                    <a:pt x="4894" y="5961"/>
                  </a:lnTo>
                  <a:lnTo>
                    <a:pt x="4916" y="6161"/>
                  </a:lnTo>
                  <a:lnTo>
                    <a:pt x="4894" y="6295"/>
                  </a:lnTo>
                  <a:lnTo>
                    <a:pt x="4871" y="6428"/>
                  </a:lnTo>
                  <a:lnTo>
                    <a:pt x="4782" y="6539"/>
                  </a:lnTo>
                  <a:lnTo>
                    <a:pt x="4693" y="6673"/>
                  </a:lnTo>
                  <a:lnTo>
                    <a:pt x="4560" y="6784"/>
                  </a:lnTo>
                  <a:lnTo>
                    <a:pt x="4404" y="6873"/>
                  </a:lnTo>
                  <a:lnTo>
                    <a:pt x="4226" y="6984"/>
                  </a:lnTo>
                  <a:lnTo>
                    <a:pt x="4004" y="7073"/>
                  </a:lnTo>
                  <a:lnTo>
                    <a:pt x="3959" y="7073"/>
                  </a:lnTo>
                  <a:lnTo>
                    <a:pt x="3804" y="7140"/>
                  </a:lnTo>
                  <a:lnTo>
                    <a:pt x="3470" y="7229"/>
                  </a:lnTo>
                  <a:lnTo>
                    <a:pt x="3181" y="7296"/>
                  </a:lnTo>
                  <a:lnTo>
                    <a:pt x="2914" y="7340"/>
                  </a:lnTo>
                  <a:lnTo>
                    <a:pt x="2647" y="7340"/>
                  </a:lnTo>
                  <a:lnTo>
                    <a:pt x="2491" y="6272"/>
                  </a:lnTo>
                  <a:lnTo>
                    <a:pt x="2291" y="5116"/>
                  </a:lnTo>
                  <a:lnTo>
                    <a:pt x="2847" y="5049"/>
                  </a:lnTo>
                  <a:lnTo>
                    <a:pt x="3092" y="5027"/>
                  </a:lnTo>
                  <a:close/>
                  <a:moveTo>
                    <a:pt x="2692" y="0"/>
                  </a:moveTo>
                  <a:lnTo>
                    <a:pt x="2558" y="22"/>
                  </a:lnTo>
                  <a:lnTo>
                    <a:pt x="2269" y="22"/>
                  </a:lnTo>
                  <a:lnTo>
                    <a:pt x="1668" y="67"/>
                  </a:lnTo>
                  <a:lnTo>
                    <a:pt x="1090" y="156"/>
                  </a:lnTo>
                  <a:lnTo>
                    <a:pt x="534" y="289"/>
                  </a:lnTo>
                  <a:lnTo>
                    <a:pt x="0" y="467"/>
                  </a:lnTo>
                  <a:lnTo>
                    <a:pt x="156" y="2069"/>
                  </a:lnTo>
                  <a:lnTo>
                    <a:pt x="378" y="4604"/>
                  </a:lnTo>
                  <a:lnTo>
                    <a:pt x="623" y="7007"/>
                  </a:lnTo>
                  <a:lnTo>
                    <a:pt x="801" y="8497"/>
                  </a:lnTo>
                  <a:lnTo>
                    <a:pt x="2336" y="8430"/>
                  </a:lnTo>
                  <a:lnTo>
                    <a:pt x="3492" y="8341"/>
                  </a:lnTo>
                  <a:lnTo>
                    <a:pt x="4293" y="8274"/>
                  </a:lnTo>
                  <a:lnTo>
                    <a:pt x="4738" y="8208"/>
                  </a:lnTo>
                  <a:lnTo>
                    <a:pt x="4805" y="8185"/>
                  </a:lnTo>
                  <a:lnTo>
                    <a:pt x="5049" y="8119"/>
                  </a:lnTo>
                  <a:lnTo>
                    <a:pt x="5227" y="8074"/>
                  </a:lnTo>
                  <a:lnTo>
                    <a:pt x="5427" y="7985"/>
                  </a:lnTo>
                  <a:lnTo>
                    <a:pt x="5717" y="7852"/>
                  </a:lnTo>
                  <a:lnTo>
                    <a:pt x="5983" y="7696"/>
                  </a:lnTo>
                  <a:lnTo>
                    <a:pt x="6184" y="7518"/>
                  </a:lnTo>
                  <a:lnTo>
                    <a:pt x="6362" y="7340"/>
                  </a:lnTo>
                  <a:lnTo>
                    <a:pt x="6495" y="7140"/>
                  </a:lnTo>
                  <a:lnTo>
                    <a:pt x="6606" y="6918"/>
                  </a:lnTo>
                  <a:lnTo>
                    <a:pt x="6651" y="6673"/>
                  </a:lnTo>
                  <a:lnTo>
                    <a:pt x="6673" y="6428"/>
                  </a:lnTo>
                  <a:lnTo>
                    <a:pt x="6651" y="6117"/>
                  </a:lnTo>
                  <a:lnTo>
                    <a:pt x="6629" y="5828"/>
                  </a:lnTo>
                  <a:lnTo>
                    <a:pt x="6584" y="5561"/>
                  </a:lnTo>
                  <a:lnTo>
                    <a:pt x="6517" y="5338"/>
                  </a:lnTo>
                  <a:lnTo>
                    <a:pt x="6428" y="5116"/>
                  </a:lnTo>
                  <a:lnTo>
                    <a:pt x="6339" y="4938"/>
                  </a:lnTo>
                  <a:lnTo>
                    <a:pt x="6228" y="4782"/>
                  </a:lnTo>
                  <a:lnTo>
                    <a:pt x="6117" y="4649"/>
                  </a:lnTo>
                  <a:lnTo>
                    <a:pt x="5961" y="4538"/>
                  </a:lnTo>
                  <a:lnTo>
                    <a:pt x="5806" y="4449"/>
                  </a:lnTo>
                  <a:lnTo>
                    <a:pt x="5628" y="4360"/>
                  </a:lnTo>
                  <a:lnTo>
                    <a:pt x="5450" y="4271"/>
                  </a:lnTo>
                  <a:lnTo>
                    <a:pt x="5227" y="4204"/>
                  </a:lnTo>
                  <a:lnTo>
                    <a:pt x="5005" y="4159"/>
                  </a:lnTo>
                  <a:lnTo>
                    <a:pt x="4760" y="4115"/>
                  </a:lnTo>
                  <a:lnTo>
                    <a:pt x="4493" y="4070"/>
                  </a:lnTo>
                  <a:lnTo>
                    <a:pt x="4983" y="3915"/>
                  </a:lnTo>
                  <a:lnTo>
                    <a:pt x="5405" y="3737"/>
                  </a:lnTo>
                  <a:lnTo>
                    <a:pt x="5761" y="3559"/>
                  </a:lnTo>
                  <a:lnTo>
                    <a:pt x="6050" y="3359"/>
                  </a:lnTo>
                  <a:lnTo>
                    <a:pt x="6273" y="3136"/>
                  </a:lnTo>
                  <a:lnTo>
                    <a:pt x="6362" y="3025"/>
                  </a:lnTo>
                  <a:lnTo>
                    <a:pt x="6428" y="2914"/>
                  </a:lnTo>
                  <a:lnTo>
                    <a:pt x="6495" y="2803"/>
                  </a:lnTo>
                  <a:lnTo>
                    <a:pt x="6517" y="2691"/>
                  </a:lnTo>
                  <a:lnTo>
                    <a:pt x="6540" y="2558"/>
                  </a:lnTo>
                  <a:lnTo>
                    <a:pt x="6562" y="2424"/>
                  </a:lnTo>
                  <a:lnTo>
                    <a:pt x="6540" y="2224"/>
                  </a:lnTo>
                  <a:lnTo>
                    <a:pt x="6517" y="2046"/>
                  </a:lnTo>
                  <a:lnTo>
                    <a:pt x="6473" y="1846"/>
                  </a:lnTo>
                  <a:lnTo>
                    <a:pt x="6384" y="1646"/>
                  </a:lnTo>
                  <a:lnTo>
                    <a:pt x="6295" y="1468"/>
                  </a:lnTo>
                  <a:lnTo>
                    <a:pt x="6161" y="1290"/>
                  </a:lnTo>
                  <a:lnTo>
                    <a:pt x="6028" y="1112"/>
                  </a:lnTo>
                  <a:lnTo>
                    <a:pt x="5872" y="956"/>
                  </a:lnTo>
                  <a:lnTo>
                    <a:pt x="5628" y="756"/>
                  </a:lnTo>
                  <a:lnTo>
                    <a:pt x="5361" y="578"/>
                  </a:lnTo>
                  <a:lnTo>
                    <a:pt x="5072" y="423"/>
                  </a:lnTo>
                  <a:lnTo>
                    <a:pt x="4760" y="289"/>
                  </a:lnTo>
                  <a:lnTo>
                    <a:pt x="4426" y="178"/>
                  </a:lnTo>
                  <a:lnTo>
                    <a:pt x="4048" y="111"/>
                  </a:lnTo>
                  <a:lnTo>
                    <a:pt x="3670" y="44"/>
                  </a:lnTo>
                  <a:lnTo>
                    <a:pt x="3270" y="22"/>
                  </a:lnTo>
                  <a:lnTo>
                    <a:pt x="26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1921;p70">
              <a:extLst>
                <a:ext uri="{FF2B5EF4-FFF2-40B4-BE49-F238E27FC236}">
                  <a16:creationId xmlns:a16="http://schemas.microsoft.com/office/drawing/2014/main" id="{5CB166AB-5488-69A9-2570-9AF49FA12B37}"/>
                </a:ext>
              </a:extLst>
            </p:cNvPr>
            <p:cNvSpPr/>
            <p:nvPr/>
          </p:nvSpPr>
          <p:spPr>
            <a:xfrm>
              <a:off x="6527795" y="3348368"/>
              <a:ext cx="756126" cy="728504"/>
            </a:xfrm>
            <a:custGeom>
              <a:avLst/>
              <a:gdLst/>
              <a:ahLst/>
              <a:cxnLst/>
              <a:rect l="l" t="t" r="r" b="b"/>
              <a:pathLst>
                <a:path w="9143" h="8809" extrusionOk="0">
                  <a:moveTo>
                    <a:pt x="5406" y="245"/>
                  </a:moveTo>
                  <a:lnTo>
                    <a:pt x="6140" y="268"/>
                  </a:lnTo>
                  <a:lnTo>
                    <a:pt x="6562" y="312"/>
                  </a:lnTo>
                  <a:lnTo>
                    <a:pt x="7029" y="401"/>
                  </a:lnTo>
                  <a:lnTo>
                    <a:pt x="7252" y="468"/>
                  </a:lnTo>
                  <a:lnTo>
                    <a:pt x="7474" y="557"/>
                  </a:lnTo>
                  <a:lnTo>
                    <a:pt x="7697" y="646"/>
                  </a:lnTo>
                  <a:lnTo>
                    <a:pt x="7919" y="757"/>
                  </a:lnTo>
                  <a:lnTo>
                    <a:pt x="8119" y="891"/>
                  </a:lnTo>
                  <a:lnTo>
                    <a:pt x="8297" y="1024"/>
                  </a:lnTo>
                  <a:lnTo>
                    <a:pt x="8453" y="1180"/>
                  </a:lnTo>
                  <a:lnTo>
                    <a:pt x="8609" y="1358"/>
                  </a:lnTo>
                  <a:lnTo>
                    <a:pt x="8720" y="1536"/>
                  </a:lnTo>
                  <a:lnTo>
                    <a:pt x="8787" y="1758"/>
                  </a:lnTo>
                  <a:lnTo>
                    <a:pt x="8831" y="1980"/>
                  </a:lnTo>
                  <a:lnTo>
                    <a:pt x="8853" y="2247"/>
                  </a:lnTo>
                  <a:lnTo>
                    <a:pt x="8831" y="2403"/>
                  </a:lnTo>
                  <a:lnTo>
                    <a:pt x="8787" y="2581"/>
                  </a:lnTo>
                  <a:lnTo>
                    <a:pt x="8720" y="2737"/>
                  </a:lnTo>
                  <a:lnTo>
                    <a:pt x="8631" y="2870"/>
                  </a:lnTo>
                  <a:lnTo>
                    <a:pt x="8520" y="3004"/>
                  </a:lnTo>
                  <a:lnTo>
                    <a:pt x="8386" y="3137"/>
                  </a:lnTo>
                  <a:lnTo>
                    <a:pt x="8253" y="3248"/>
                  </a:lnTo>
                  <a:lnTo>
                    <a:pt x="8097" y="3359"/>
                  </a:lnTo>
                  <a:lnTo>
                    <a:pt x="7786" y="3537"/>
                  </a:lnTo>
                  <a:lnTo>
                    <a:pt x="7452" y="3715"/>
                  </a:lnTo>
                  <a:lnTo>
                    <a:pt x="6807" y="3960"/>
                  </a:lnTo>
                  <a:lnTo>
                    <a:pt x="6785" y="3982"/>
                  </a:lnTo>
                  <a:lnTo>
                    <a:pt x="6763" y="4027"/>
                  </a:lnTo>
                  <a:lnTo>
                    <a:pt x="6763" y="4049"/>
                  </a:lnTo>
                  <a:lnTo>
                    <a:pt x="6763" y="4094"/>
                  </a:lnTo>
                  <a:lnTo>
                    <a:pt x="6807" y="4160"/>
                  </a:lnTo>
                  <a:lnTo>
                    <a:pt x="6851" y="4182"/>
                  </a:lnTo>
                  <a:lnTo>
                    <a:pt x="7252" y="4182"/>
                  </a:lnTo>
                  <a:lnTo>
                    <a:pt x="7563" y="4227"/>
                  </a:lnTo>
                  <a:lnTo>
                    <a:pt x="7875" y="4294"/>
                  </a:lnTo>
                  <a:lnTo>
                    <a:pt x="8008" y="4360"/>
                  </a:lnTo>
                  <a:lnTo>
                    <a:pt x="8142" y="4427"/>
                  </a:lnTo>
                  <a:lnTo>
                    <a:pt x="8253" y="4494"/>
                  </a:lnTo>
                  <a:lnTo>
                    <a:pt x="8364" y="4583"/>
                  </a:lnTo>
                  <a:lnTo>
                    <a:pt x="8453" y="4694"/>
                  </a:lnTo>
                  <a:lnTo>
                    <a:pt x="8564" y="4805"/>
                  </a:lnTo>
                  <a:lnTo>
                    <a:pt x="8631" y="4939"/>
                  </a:lnTo>
                  <a:lnTo>
                    <a:pt x="8698" y="5094"/>
                  </a:lnTo>
                  <a:lnTo>
                    <a:pt x="8764" y="5250"/>
                  </a:lnTo>
                  <a:lnTo>
                    <a:pt x="8809" y="5428"/>
                  </a:lnTo>
                  <a:lnTo>
                    <a:pt x="8876" y="5851"/>
                  </a:lnTo>
                  <a:lnTo>
                    <a:pt x="8898" y="6051"/>
                  </a:lnTo>
                  <a:lnTo>
                    <a:pt x="8898" y="6273"/>
                  </a:lnTo>
                  <a:lnTo>
                    <a:pt x="8876" y="6473"/>
                  </a:lnTo>
                  <a:lnTo>
                    <a:pt x="8831" y="6696"/>
                  </a:lnTo>
                  <a:lnTo>
                    <a:pt x="8742" y="6874"/>
                  </a:lnTo>
                  <a:lnTo>
                    <a:pt x="8631" y="7052"/>
                  </a:lnTo>
                  <a:lnTo>
                    <a:pt x="8475" y="7208"/>
                  </a:lnTo>
                  <a:lnTo>
                    <a:pt x="8297" y="7341"/>
                  </a:lnTo>
                  <a:lnTo>
                    <a:pt x="8097" y="7474"/>
                  </a:lnTo>
                  <a:lnTo>
                    <a:pt x="7897" y="7586"/>
                  </a:lnTo>
                  <a:lnTo>
                    <a:pt x="7697" y="7697"/>
                  </a:lnTo>
                  <a:lnTo>
                    <a:pt x="7452" y="7786"/>
                  </a:lnTo>
                  <a:lnTo>
                    <a:pt x="6985" y="7919"/>
                  </a:lnTo>
                  <a:lnTo>
                    <a:pt x="6496" y="8030"/>
                  </a:lnTo>
                  <a:lnTo>
                    <a:pt x="6029" y="8097"/>
                  </a:lnTo>
                  <a:lnTo>
                    <a:pt x="5983" y="8103"/>
                  </a:lnTo>
                  <a:lnTo>
                    <a:pt x="6073" y="8053"/>
                  </a:lnTo>
                  <a:lnTo>
                    <a:pt x="6229" y="7942"/>
                  </a:lnTo>
                  <a:lnTo>
                    <a:pt x="6384" y="7808"/>
                  </a:lnTo>
                  <a:lnTo>
                    <a:pt x="6496" y="7652"/>
                  </a:lnTo>
                  <a:lnTo>
                    <a:pt x="6607" y="7519"/>
                  </a:lnTo>
                  <a:lnTo>
                    <a:pt x="6718" y="7341"/>
                  </a:lnTo>
                  <a:lnTo>
                    <a:pt x="6785" y="7163"/>
                  </a:lnTo>
                  <a:lnTo>
                    <a:pt x="6851" y="6985"/>
                  </a:lnTo>
                  <a:lnTo>
                    <a:pt x="6874" y="6785"/>
                  </a:lnTo>
                  <a:lnTo>
                    <a:pt x="6896" y="6585"/>
                  </a:lnTo>
                  <a:lnTo>
                    <a:pt x="6896" y="6362"/>
                  </a:lnTo>
                  <a:lnTo>
                    <a:pt x="6896" y="6118"/>
                  </a:lnTo>
                  <a:lnTo>
                    <a:pt x="6851" y="5873"/>
                  </a:lnTo>
                  <a:lnTo>
                    <a:pt x="6807" y="5673"/>
                  </a:lnTo>
                  <a:lnTo>
                    <a:pt x="6740" y="5473"/>
                  </a:lnTo>
                  <a:lnTo>
                    <a:pt x="6651" y="5295"/>
                  </a:lnTo>
                  <a:lnTo>
                    <a:pt x="6562" y="5139"/>
                  </a:lnTo>
                  <a:lnTo>
                    <a:pt x="6451" y="4983"/>
                  </a:lnTo>
                  <a:lnTo>
                    <a:pt x="6340" y="4850"/>
                  </a:lnTo>
                  <a:lnTo>
                    <a:pt x="6206" y="4739"/>
                  </a:lnTo>
                  <a:lnTo>
                    <a:pt x="6073" y="4627"/>
                  </a:lnTo>
                  <a:lnTo>
                    <a:pt x="5917" y="4538"/>
                  </a:lnTo>
                  <a:lnTo>
                    <a:pt x="5739" y="4449"/>
                  </a:lnTo>
                  <a:lnTo>
                    <a:pt x="5406" y="4316"/>
                  </a:lnTo>
                  <a:lnTo>
                    <a:pt x="5075" y="4242"/>
                  </a:lnTo>
                  <a:lnTo>
                    <a:pt x="5075" y="4242"/>
                  </a:lnTo>
                  <a:lnTo>
                    <a:pt x="5117" y="4227"/>
                  </a:lnTo>
                  <a:lnTo>
                    <a:pt x="5561" y="4049"/>
                  </a:lnTo>
                  <a:lnTo>
                    <a:pt x="5762" y="3938"/>
                  </a:lnTo>
                  <a:lnTo>
                    <a:pt x="5962" y="3827"/>
                  </a:lnTo>
                  <a:lnTo>
                    <a:pt x="6162" y="3693"/>
                  </a:lnTo>
                  <a:lnTo>
                    <a:pt x="6318" y="3560"/>
                  </a:lnTo>
                  <a:lnTo>
                    <a:pt x="6473" y="3404"/>
                  </a:lnTo>
                  <a:lnTo>
                    <a:pt x="6607" y="3248"/>
                  </a:lnTo>
                  <a:lnTo>
                    <a:pt x="6696" y="3070"/>
                  </a:lnTo>
                  <a:lnTo>
                    <a:pt x="6763" y="2870"/>
                  </a:lnTo>
                  <a:lnTo>
                    <a:pt x="6807" y="2670"/>
                  </a:lnTo>
                  <a:lnTo>
                    <a:pt x="6785" y="2425"/>
                  </a:lnTo>
                  <a:lnTo>
                    <a:pt x="6763" y="2181"/>
                  </a:lnTo>
                  <a:lnTo>
                    <a:pt x="6674" y="1936"/>
                  </a:lnTo>
                  <a:lnTo>
                    <a:pt x="6540" y="1669"/>
                  </a:lnTo>
                  <a:lnTo>
                    <a:pt x="6384" y="1424"/>
                  </a:lnTo>
                  <a:lnTo>
                    <a:pt x="6206" y="1202"/>
                  </a:lnTo>
                  <a:lnTo>
                    <a:pt x="6006" y="1002"/>
                  </a:lnTo>
                  <a:lnTo>
                    <a:pt x="5784" y="846"/>
                  </a:lnTo>
                  <a:lnTo>
                    <a:pt x="5561" y="690"/>
                  </a:lnTo>
                  <a:lnTo>
                    <a:pt x="5317" y="557"/>
                  </a:lnTo>
                  <a:lnTo>
                    <a:pt x="5050" y="446"/>
                  </a:lnTo>
                  <a:lnTo>
                    <a:pt x="4783" y="357"/>
                  </a:lnTo>
                  <a:lnTo>
                    <a:pt x="4494" y="268"/>
                  </a:lnTo>
                  <a:lnTo>
                    <a:pt x="4433" y="254"/>
                  </a:lnTo>
                  <a:lnTo>
                    <a:pt x="4433" y="254"/>
                  </a:lnTo>
                  <a:lnTo>
                    <a:pt x="4694" y="245"/>
                  </a:lnTo>
                  <a:close/>
                  <a:moveTo>
                    <a:pt x="2814" y="318"/>
                  </a:moveTo>
                  <a:lnTo>
                    <a:pt x="2848" y="334"/>
                  </a:lnTo>
                  <a:lnTo>
                    <a:pt x="3359" y="334"/>
                  </a:lnTo>
                  <a:lnTo>
                    <a:pt x="3893" y="379"/>
                  </a:lnTo>
                  <a:lnTo>
                    <a:pt x="4160" y="401"/>
                  </a:lnTo>
                  <a:lnTo>
                    <a:pt x="4427" y="468"/>
                  </a:lnTo>
                  <a:lnTo>
                    <a:pt x="4672" y="535"/>
                  </a:lnTo>
                  <a:lnTo>
                    <a:pt x="4939" y="601"/>
                  </a:lnTo>
                  <a:lnTo>
                    <a:pt x="5161" y="713"/>
                  </a:lnTo>
                  <a:lnTo>
                    <a:pt x="5406" y="824"/>
                  </a:lnTo>
                  <a:lnTo>
                    <a:pt x="5628" y="957"/>
                  </a:lnTo>
                  <a:lnTo>
                    <a:pt x="5828" y="1113"/>
                  </a:lnTo>
                  <a:lnTo>
                    <a:pt x="6006" y="1291"/>
                  </a:lnTo>
                  <a:lnTo>
                    <a:pt x="6184" y="1491"/>
                  </a:lnTo>
                  <a:lnTo>
                    <a:pt x="6318" y="1714"/>
                  </a:lnTo>
                  <a:lnTo>
                    <a:pt x="6429" y="1958"/>
                  </a:lnTo>
                  <a:lnTo>
                    <a:pt x="6518" y="2203"/>
                  </a:lnTo>
                  <a:lnTo>
                    <a:pt x="6562" y="2425"/>
                  </a:lnTo>
                  <a:lnTo>
                    <a:pt x="6562" y="2625"/>
                  </a:lnTo>
                  <a:lnTo>
                    <a:pt x="6518" y="2803"/>
                  </a:lnTo>
                  <a:lnTo>
                    <a:pt x="6451" y="2981"/>
                  </a:lnTo>
                  <a:lnTo>
                    <a:pt x="6362" y="3159"/>
                  </a:lnTo>
                  <a:lnTo>
                    <a:pt x="6229" y="3293"/>
                  </a:lnTo>
                  <a:lnTo>
                    <a:pt x="6095" y="3426"/>
                  </a:lnTo>
                  <a:lnTo>
                    <a:pt x="5940" y="3560"/>
                  </a:lnTo>
                  <a:lnTo>
                    <a:pt x="5762" y="3671"/>
                  </a:lnTo>
                  <a:lnTo>
                    <a:pt x="5383" y="3871"/>
                  </a:lnTo>
                  <a:lnTo>
                    <a:pt x="4983" y="4027"/>
                  </a:lnTo>
                  <a:lnTo>
                    <a:pt x="4583" y="4160"/>
                  </a:lnTo>
                  <a:lnTo>
                    <a:pt x="4538" y="4182"/>
                  </a:lnTo>
                  <a:lnTo>
                    <a:pt x="4516" y="4227"/>
                  </a:lnTo>
                  <a:lnTo>
                    <a:pt x="4516" y="4249"/>
                  </a:lnTo>
                  <a:lnTo>
                    <a:pt x="4516" y="4294"/>
                  </a:lnTo>
                  <a:lnTo>
                    <a:pt x="4583" y="4360"/>
                  </a:lnTo>
                  <a:lnTo>
                    <a:pt x="4649" y="4383"/>
                  </a:lnTo>
                  <a:lnTo>
                    <a:pt x="5028" y="4449"/>
                  </a:lnTo>
                  <a:lnTo>
                    <a:pt x="5406" y="4516"/>
                  </a:lnTo>
                  <a:lnTo>
                    <a:pt x="5584" y="4583"/>
                  </a:lnTo>
                  <a:lnTo>
                    <a:pt x="5762" y="4650"/>
                  </a:lnTo>
                  <a:lnTo>
                    <a:pt x="5917" y="4739"/>
                  </a:lnTo>
                  <a:lnTo>
                    <a:pt x="6073" y="4828"/>
                  </a:lnTo>
                  <a:lnTo>
                    <a:pt x="6206" y="4961"/>
                  </a:lnTo>
                  <a:lnTo>
                    <a:pt x="6340" y="5117"/>
                  </a:lnTo>
                  <a:lnTo>
                    <a:pt x="6429" y="5272"/>
                  </a:lnTo>
                  <a:lnTo>
                    <a:pt x="6496" y="5428"/>
                  </a:lnTo>
                  <a:lnTo>
                    <a:pt x="6562" y="5606"/>
                  </a:lnTo>
                  <a:lnTo>
                    <a:pt x="6607" y="5784"/>
                  </a:lnTo>
                  <a:lnTo>
                    <a:pt x="6651" y="6162"/>
                  </a:lnTo>
                  <a:lnTo>
                    <a:pt x="6674" y="6362"/>
                  </a:lnTo>
                  <a:lnTo>
                    <a:pt x="6674" y="6562"/>
                  </a:lnTo>
                  <a:lnTo>
                    <a:pt x="6651" y="6740"/>
                  </a:lnTo>
                  <a:lnTo>
                    <a:pt x="6607" y="6918"/>
                  </a:lnTo>
                  <a:lnTo>
                    <a:pt x="6562" y="7074"/>
                  </a:lnTo>
                  <a:lnTo>
                    <a:pt x="6496" y="7230"/>
                  </a:lnTo>
                  <a:lnTo>
                    <a:pt x="6429" y="7363"/>
                  </a:lnTo>
                  <a:lnTo>
                    <a:pt x="6318" y="7497"/>
                  </a:lnTo>
                  <a:lnTo>
                    <a:pt x="6229" y="7608"/>
                  </a:lnTo>
                  <a:lnTo>
                    <a:pt x="6095" y="7719"/>
                  </a:lnTo>
                  <a:lnTo>
                    <a:pt x="5962" y="7830"/>
                  </a:lnTo>
                  <a:lnTo>
                    <a:pt x="5828" y="7919"/>
                  </a:lnTo>
                  <a:lnTo>
                    <a:pt x="5495" y="8075"/>
                  </a:lnTo>
                  <a:lnTo>
                    <a:pt x="5117" y="8208"/>
                  </a:lnTo>
                  <a:lnTo>
                    <a:pt x="4694" y="8320"/>
                  </a:lnTo>
                  <a:lnTo>
                    <a:pt x="4227" y="8386"/>
                  </a:lnTo>
                  <a:lnTo>
                    <a:pt x="3782" y="8453"/>
                  </a:lnTo>
                  <a:lnTo>
                    <a:pt x="3315" y="8475"/>
                  </a:lnTo>
                  <a:lnTo>
                    <a:pt x="2403" y="8520"/>
                  </a:lnTo>
                  <a:lnTo>
                    <a:pt x="1491" y="8564"/>
                  </a:lnTo>
                  <a:lnTo>
                    <a:pt x="1224" y="8587"/>
                  </a:lnTo>
                  <a:lnTo>
                    <a:pt x="1046" y="8587"/>
                  </a:lnTo>
                  <a:lnTo>
                    <a:pt x="1024" y="8564"/>
                  </a:lnTo>
                  <a:lnTo>
                    <a:pt x="1002" y="8498"/>
                  </a:lnTo>
                  <a:lnTo>
                    <a:pt x="979" y="8409"/>
                  </a:lnTo>
                  <a:lnTo>
                    <a:pt x="979" y="8231"/>
                  </a:lnTo>
                  <a:lnTo>
                    <a:pt x="868" y="7208"/>
                  </a:lnTo>
                  <a:lnTo>
                    <a:pt x="579" y="4227"/>
                  </a:lnTo>
                  <a:lnTo>
                    <a:pt x="357" y="1869"/>
                  </a:lnTo>
                  <a:lnTo>
                    <a:pt x="312" y="1424"/>
                  </a:lnTo>
                  <a:lnTo>
                    <a:pt x="290" y="1202"/>
                  </a:lnTo>
                  <a:lnTo>
                    <a:pt x="268" y="980"/>
                  </a:lnTo>
                  <a:lnTo>
                    <a:pt x="268" y="824"/>
                  </a:lnTo>
                  <a:lnTo>
                    <a:pt x="290" y="779"/>
                  </a:lnTo>
                  <a:lnTo>
                    <a:pt x="379" y="713"/>
                  </a:lnTo>
                  <a:lnTo>
                    <a:pt x="446" y="668"/>
                  </a:lnTo>
                  <a:lnTo>
                    <a:pt x="535" y="624"/>
                  </a:lnTo>
                  <a:lnTo>
                    <a:pt x="757" y="557"/>
                  </a:lnTo>
                  <a:lnTo>
                    <a:pt x="1157" y="490"/>
                  </a:lnTo>
                  <a:lnTo>
                    <a:pt x="1691" y="401"/>
                  </a:lnTo>
                  <a:lnTo>
                    <a:pt x="2203" y="357"/>
                  </a:lnTo>
                  <a:lnTo>
                    <a:pt x="2814" y="318"/>
                  </a:lnTo>
                  <a:close/>
                  <a:moveTo>
                    <a:pt x="5005" y="1"/>
                  </a:moveTo>
                  <a:lnTo>
                    <a:pt x="4516" y="23"/>
                  </a:lnTo>
                  <a:lnTo>
                    <a:pt x="3515" y="68"/>
                  </a:lnTo>
                  <a:lnTo>
                    <a:pt x="2960" y="96"/>
                  </a:lnTo>
                  <a:lnTo>
                    <a:pt x="2960" y="96"/>
                  </a:lnTo>
                  <a:lnTo>
                    <a:pt x="2803" y="90"/>
                  </a:lnTo>
                  <a:lnTo>
                    <a:pt x="2772" y="106"/>
                  </a:lnTo>
                  <a:lnTo>
                    <a:pt x="2772" y="106"/>
                  </a:lnTo>
                  <a:lnTo>
                    <a:pt x="2648" y="112"/>
                  </a:lnTo>
                  <a:lnTo>
                    <a:pt x="2203" y="134"/>
                  </a:lnTo>
                  <a:lnTo>
                    <a:pt x="1780" y="179"/>
                  </a:lnTo>
                  <a:lnTo>
                    <a:pt x="1358" y="245"/>
                  </a:lnTo>
                  <a:lnTo>
                    <a:pt x="913" y="312"/>
                  </a:lnTo>
                  <a:lnTo>
                    <a:pt x="490" y="423"/>
                  </a:lnTo>
                  <a:lnTo>
                    <a:pt x="67" y="557"/>
                  </a:lnTo>
                  <a:lnTo>
                    <a:pt x="45" y="579"/>
                  </a:lnTo>
                  <a:lnTo>
                    <a:pt x="23" y="601"/>
                  </a:lnTo>
                  <a:lnTo>
                    <a:pt x="1" y="668"/>
                  </a:lnTo>
                  <a:lnTo>
                    <a:pt x="223" y="2670"/>
                  </a:lnTo>
                  <a:lnTo>
                    <a:pt x="401" y="4694"/>
                  </a:lnTo>
                  <a:lnTo>
                    <a:pt x="579" y="6696"/>
                  </a:lnTo>
                  <a:lnTo>
                    <a:pt x="690" y="7697"/>
                  </a:lnTo>
                  <a:lnTo>
                    <a:pt x="824" y="8698"/>
                  </a:lnTo>
                  <a:lnTo>
                    <a:pt x="824" y="8742"/>
                  </a:lnTo>
                  <a:lnTo>
                    <a:pt x="868" y="8787"/>
                  </a:lnTo>
                  <a:lnTo>
                    <a:pt x="913" y="8809"/>
                  </a:lnTo>
                  <a:lnTo>
                    <a:pt x="957" y="8809"/>
                  </a:lnTo>
                  <a:lnTo>
                    <a:pt x="2025" y="8787"/>
                  </a:lnTo>
                  <a:lnTo>
                    <a:pt x="3115" y="8742"/>
                  </a:lnTo>
                  <a:lnTo>
                    <a:pt x="3649" y="8698"/>
                  </a:lnTo>
                  <a:lnTo>
                    <a:pt x="4182" y="8631"/>
                  </a:lnTo>
                  <a:lnTo>
                    <a:pt x="4716" y="8564"/>
                  </a:lnTo>
                  <a:lnTo>
                    <a:pt x="5228" y="8431"/>
                  </a:lnTo>
                  <a:lnTo>
                    <a:pt x="5695" y="8386"/>
                  </a:lnTo>
                  <a:lnTo>
                    <a:pt x="6251" y="8297"/>
                  </a:lnTo>
                  <a:lnTo>
                    <a:pt x="6829" y="8186"/>
                  </a:lnTo>
                  <a:lnTo>
                    <a:pt x="7141" y="8119"/>
                  </a:lnTo>
                  <a:lnTo>
                    <a:pt x="7430" y="8053"/>
                  </a:lnTo>
                  <a:lnTo>
                    <a:pt x="7719" y="7942"/>
                  </a:lnTo>
                  <a:lnTo>
                    <a:pt x="8008" y="7830"/>
                  </a:lnTo>
                  <a:lnTo>
                    <a:pt x="8253" y="7697"/>
                  </a:lnTo>
                  <a:lnTo>
                    <a:pt x="8497" y="7541"/>
                  </a:lnTo>
                  <a:lnTo>
                    <a:pt x="8698" y="7385"/>
                  </a:lnTo>
                  <a:lnTo>
                    <a:pt x="8876" y="7185"/>
                  </a:lnTo>
                  <a:lnTo>
                    <a:pt x="9009" y="6963"/>
                  </a:lnTo>
                  <a:lnTo>
                    <a:pt x="9098" y="6718"/>
                  </a:lnTo>
                  <a:lnTo>
                    <a:pt x="9142" y="6473"/>
                  </a:lnTo>
                  <a:lnTo>
                    <a:pt x="9142" y="6207"/>
                  </a:lnTo>
                  <a:lnTo>
                    <a:pt x="9142" y="5940"/>
                  </a:lnTo>
                  <a:lnTo>
                    <a:pt x="9098" y="5673"/>
                  </a:lnTo>
                  <a:lnTo>
                    <a:pt x="9054" y="5384"/>
                  </a:lnTo>
                  <a:lnTo>
                    <a:pt x="8965" y="5139"/>
                  </a:lnTo>
                  <a:lnTo>
                    <a:pt x="8876" y="4894"/>
                  </a:lnTo>
                  <a:lnTo>
                    <a:pt x="8764" y="4672"/>
                  </a:lnTo>
                  <a:lnTo>
                    <a:pt x="8675" y="4561"/>
                  </a:lnTo>
                  <a:lnTo>
                    <a:pt x="8586" y="4472"/>
                  </a:lnTo>
                  <a:lnTo>
                    <a:pt x="8386" y="4294"/>
                  </a:lnTo>
                  <a:lnTo>
                    <a:pt x="8142" y="4160"/>
                  </a:lnTo>
                  <a:lnTo>
                    <a:pt x="7897" y="4071"/>
                  </a:lnTo>
                  <a:lnTo>
                    <a:pt x="7652" y="4005"/>
                  </a:lnTo>
                  <a:lnTo>
                    <a:pt x="7399" y="3983"/>
                  </a:lnTo>
                  <a:lnTo>
                    <a:pt x="7399" y="3983"/>
                  </a:lnTo>
                  <a:lnTo>
                    <a:pt x="7563" y="3916"/>
                  </a:lnTo>
                  <a:lnTo>
                    <a:pt x="7897" y="3760"/>
                  </a:lnTo>
                  <a:lnTo>
                    <a:pt x="8208" y="3582"/>
                  </a:lnTo>
                  <a:lnTo>
                    <a:pt x="8497" y="3359"/>
                  </a:lnTo>
                  <a:lnTo>
                    <a:pt x="8631" y="3248"/>
                  </a:lnTo>
                  <a:lnTo>
                    <a:pt x="8764" y="3115"/>
                  </a:lnTo>
                  <a:lnTo>
                    <a:pt x="8853" y="2981"/>
                  </a:lnTo>
                  <a:lnTo>
                    <a:pt x="8942" y="2826"/>
                  </a:lnTo>
                  <a:lnTo>
                    <a:pt x="9009" y="2670"/>
                  </a:lnTo>
                  <a:lnTo>
                    <a:pt x="9054" y="2514"/>
                  </a:lnTo>
                  <a:lnTo>
                    <a:pt x="9098" y="2314"/>
                  </a:lnTo>
                  <a:lnTo>
                    <a:pt x="9098" y="2136"/>
                  </a:lnTo>
                  <a:lnTo>
                    <a:pt x="9076" y="1958"/>
                  </a:lnTo>
                  <a:lnTo>
                    <a:pt x="9031" y="1802"/>
                  </a:lnTo>
                  <a:lnTo>
                    <a:pt x="8965" y="1625"/>
                  </a:lnTo>
                  <a:lnTo>
                    <a:pt x="8876" y="1469"/>
                  </a:lnTo>
                  <a:lnTo>
                    <a:pt x="8787" y="1313"/>
                  </a:lnTo>
                  <a:lnTo>
                    <a:pt x="8675" y="1157"/>
                  </a:lnTo>
                  <a:lnTo>
                    <a:pt x="8542" y="1024"/>
                  </a:lnTo>
                  <a:lnTo>
                    <a:pt x="8408" y="891"/>
                  </a:lnTo>
                  <a:lnTo>
                    <a:pt x="8119" y="646"/>
                  </a:lnTo>
                  <a:lnTo>
                    <a:pt x="7808" y="468"/>
                  </a:lnTo>
                  <a:lnTo>
                    <a:pt x="7497" y="312"/>
                  </a:lnTo>
                  <a:lnTo>
                    <a:pt x="7252" y="245"/>
                  </a:lnTo>
                  <a:lnTo>
                    <a:pt x="7029" y="179"/>
                  </a:lnTo>
                  <a:lnTo>
                    <a:pt x="6540" y="68"/>
                  </a:lnTo>
                  <a:lnTo>
                    <a:pt x="6029" y="23"/>
                  </a:lnTo>
                  <a:lnTo>
                    <a:pt x="551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1922;p70">
              <a:extLst>
                <a:ext uri="{FF2B5EF4-FFF2-40B4-BE49-F238E27FC236}">
                  <a16:creationId xmlns:a16="http://schemas.microsoft.com/office/drawing/2014/main" id="{74558FA4-E246-1682-87FB-0E79E771A015}"/>
                </a:ext>
              </a:extLst>
            </p:cNvPr>
            <p:cNvSpPr/>
            <p:nvPr/>
          </p:nvSpPr>
          <p:spPr>
            <a:xfrm>
              <a:off x="6673099" y="3466133"/>
              <a:ext cx="235530" cy="209810"/>
            </a:xfrm>
            <a:custGeom>
              <a:avLst/>
              <a:gdLst/>
              <a:ahLst/>
              <a:cxnLst/>
              <a:rect l="l" t="t" r="r" b="b"/>
              <a:pathLst>
                <a:path w="2848" h="2537" extrusionOk="0">
                  <a:moveTo>
                    <a:pt x="1642" y="267"/>
                  </a:moveTo>
                  <a:lnTo>
                    <a:pt x="1647" y="267"/>
                  </a:lnTo>
                  <a:lnTo>
                    <a:pt x="1847" y="334"/>
                  </a:lnTo>
                  <a:lnTo>
                    <a:pt x="2069" y="401"/>
                  </a:lnTo>
                  <a:lnTo>
                    <a:pt x="2247" y="512"/>
                  </a:lnTo>
                  <a:lnTo>
                    <a:pt x="2336" y="556"/>
                  </a:lnTo>
                  <a:lnTo>
                    <a:pt x="2403" y="645"/>
                  </a:lnTo>
                  <a:lnTo>
                    <a:pt x="2470" y="734"/>
                  </a:lnTo>
                  <a:lnTo>
                    <a:pt x="2514" y="823"/>
                  </a:lnTo>
                  <a:lnTo>
                    <a:pt x="2559" y="935"/>
                  </a:lnTo>
                  <a:lnTo>
                    <a:pt x="2581" y="1046"/>
                  </a:lnTo>
                  <a:lnTo>
                    <a:pt x="2603" y="1246"/>
                  </a:lnTo>
                  <a:lnTo>
                    <a:pt x="2559" y="1402"/>
                  </a:lnTo>
                  <a:lnTo>
                    <a:pt x="2470" y="1557"/>
                  </a:lnTo>
                  <a:lnTo>
                    <a:pt x="2359" y="1691"/>
                  </a:lnTo>
                  <a:lnTo>
                    <a:pt x="2225" y="1802"/>
                  </a:lnTo>
                  <a:lnTo>
                    <a:pt x="2069" y="1891"/>
                  </a:lnTo>
                  <a:lnTo>
                    <a:pt x="1906" y="1967"/>
                  </a:lnTo>
                  <a:lnTo>
                    <a:pt x="1906" y="1967"/>
                  </a:lnTo>
                  <a:lnTo>
                    <a:pt x="1780" y="1157"/>
                  </a:lnTo>
                  <a:lnTo>
                    <a:pt x="1642" y="267"/>
                  </a:lnTo>
                  <a:close/>
                  <a:moveTo>
                    <a:pt x="757" y="201"/>
                  </a:moveTo>
                  <a:lnTo>
                    <a:pt x="1202" y="223"/>
                  </a:lnTo>
                  <a:lnTo>
                    <a:pt x="1399" y="242"/>
                  </a:lnTo>
                  <a:lnTo>
                    <a:pt x="1399" y="242"/>
                  </a:lnTo>
                  <a:lnTo>
                    <a:pt x="1558" y="1157"/>
                  </a:lnTo>
                  <a:lnTo>
                    <a:pt x="1699" y="2062"/>
                  </a:lnTo>
                  <a:lnTo>
                    <a:pt x="1699" y="2062"/>
                  </a:lnTo>
                  <a:lnTo>
                    <a:pt x="1669" y="2069"/>
                  </a:lnTo>
                  <a:lnTo>
                    <a:pt x="1469" y="2136"/>
                  </a:lnTo>
                  <a:lnTo>
                    <a:pt x="1224" y="2202"/>
                  </a:lnTo>
                  <a:lnTo>
                    <a:pt x="957" y="2269"/>
                  </a:lnTo>
                  <a:lnTo>
                    <a:pt x="713" y="2291"/>
                  </a:lnTo>
                  <a:lnTo>
                    <a:pt x="561" y="2304"/>
                  </a:lnTo>
                  <a:lnTo>
                    <a:pt x="357" y="957"/>
                  </a:lnTo>
                  <a:lnTo>
                    <a:pt x="312" y="779"/>
                  </a:lnTo>
                  <a:lnTo>
                    <a:pt x="268" y="601"/>
                  </a:lnTo>
                  <a:lnTo>
                    <a:pt x="268" y="490"/>
                  </a:lnTo>
                  <a:lnTo>
                    <a:pt x="290" y="401"/>
                  </a:lnTo>
                  <a:lnTo>
                    <a:pt x="312" y="334"/>
                  </a:lnTo>
                  <a:lnTo>
                    <a:pt x="357" y="267"/>
                  </a:lnTo>
                  <a:lnTo>
                    <a:pt x="424" y="245"/>
                  </a:lnTo>
                  <a:lnTo>
                    <a:pt x="512" y="223"/>
                  </a:lnTo>
                  <a:lnTo>
                    <a:pt x="757" y="201"/>
                  </a:lnTo>
                  <a:close/>
                  <a:moveTo>
                    <a:pt x="690" y="0"/>
                  </a:moveTo>
                  <a:lnTo>
                    <a:pt x="357" y="45"/>
                  </a:lnTo>
                  <a:lnTo>
                    <a:pt x="68" y="89"/>
                  </a:lnTo>
                  <a:lnTo>
                    <a:pt x="23" y="89"/>
                  </a:lnTo>
                  <a:lnTo>
                    <a:pt x="1" y="134"/>
                  </a:lnTo>
                  <a:lnTo>
                    <a:pt x="1" y="201"/>
                  </a:lnTo>
                  <a:lnTo>
                    <a:pt x="179" y="1313"/>
                  </a:lnTo>
                  <a:lnTo>
                    <a:pt x="357" y="2425"/>
                  </a:lnTo>
                  <a:lnTo>
                    <a:pt x="379" y="2469"/>
                  </a:lnTo>
                  <a:lnTo>
                    <a:pt x="401" y="2492"/>
                  </a:lnTo>
                  <a:lnTo>
                    <a:pt x="446" y="2514"/>
                  </a:lnTo>
                  <a:lnTo>
                    <a:pt x="490" y="2536"/>
                  </a:lnTo>
                  <a:lnTo>
                    <a:pt x="846" y="2514"/>
                  </a:lnTo>
                  <a:lnTo>
                    <a:pt x="1224" y="2469"/>
                  </a:lnTo>
                  <a:lnTo>
                    <a:pt x="1580" y="2380"/>
                  </a:lnTo>
                  <a:lnTo>
                    <a:pt x="1736" y="2314"/>
                  </a:lnTo>
                  <a:lnTo>
                    <a:pt x="1843" y="2268"/>
                  </a:lnTo>
                  <a:lnTo>
                    <a:pt x="1843" y="2268"/>
                  </a:lnTo>
                  <a:lnTo>
                    <a:pt x="1847" y="2269"/>
                  </a:lnTo>
                  <a:lnTo>
                    <a:pt x="1892" y="2247"/>
                  </a:lnTo>
                  <a:lnTo>
                    <a:pt x="1892" y="2247"/>
                  </a:lnTo>
                  <a:lnTo>
                    <a:pt x="1892" y="2247"/>
                  </a:lnTo>
                  <a:lnTo>
                    <a:pt x="1936" y="2225"/>
                  </a:lnTo>
                  <a:lnTo>
                    <a:pt x="1936" y="2225"/>
                  </a:lnTo>
                  <a:lnTo>
                    <a:pt x="1936" y="2225"/>
                  </a:lnTo>
                  <a:lnTo>
                    <a:pt x="2158" y="2113"/>
                  </a:lnTo>
                  <a:lnTo>
                    <a:pt x="2381" y="1958"/>
                  </a:lnTo>
                  <a:lnTo>
                    <a:pt x="2581" y="1758"/>
                  </a:lnTo>
                  <a:lnTo>
                    <a:pt x="2670" y="1646"/>
                  </a:lnTo>
                  <a:lnTo>
                    <a:pt x="2737" y="1535"/>
                  </a:lnTo>
                  <a:lnTo>
                    <a:pt x="2803" y="1424"/>
                  </a:lnTo>
                  <a:lnTo>
                    <a:pt x="2826" y="1290"/>
                  </a:lnTo>
                  <a:lnTo>
                    <a:pt x="2848" y="1179"/>
                  </a:lnTo>
                  <a:lnTo>
                    <a:pt x="2848" y="1046"/>
                  </a:lnTo>
                  <a:lnTo>
                    <a:pt x="2826" y="912"/>
                  </a:lnTo>
                  <a:lnTo>
                    <a:pt x="2759" y="779"/>
                  </a:lnTo>
                  <a:lnTo>
                    <a:pt x="2692" y="645"/>
                  </a:lnTo>
                  <a:lnTo>
                    <a:pt x="2581" y="512"/>
                  </a:lnTo>
                  <a:lnTo>
                    <a:pt x="2470" y="401"/>
                  </a:lnTo>
                  <a:lnTo>
                    <a:pt x="2336" y="290"/>
                  </a:lnTo>
                  <a:lnTo>
                    <a:pt x="2203" y="223"/>
                  </a:lnTo>
                  <a:lnTo>
                    <a:pt x="2047" y="156"/>
                  </a:lnTo>
                  <a:lnTo>
                    <a:pt x="1892" y="89"/>
                  </a:lnTo>
                  <a:lnTo>
                    <a:pt x="1736" y="45"/>
                  </a:lnTo>
                  <a:lnTo>
                    <a:pt x="13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1923;p70">
              <a:extLst>
                <a:ext uri="{FF2B5EF4-FFF2-40B4-BE49-F238E27FC236}">
                  <a16:creationId xmlns:a16="http://schemas.microsoft.com/office/drawing/2014/main" id="{25BC7541-06A4-5D3D-85B4-D2596440C387}"/>
                </a:ext>
              </a:extLst>
            </p:cNvPr>
            <p:cNvSpPr/>
            <p:nvPr/>
          </p:nvSpPr>
          <p:spPr>
            <a:xfrm>
              <a:off x="6901268" y="3675860"/>
              <a:ext cx="204186" cy="34982"/>
            </a:xfrm>
            <a:custGeom>
              <a:avLst/>
              <a:gdLst/>
              <a:ahLst/>
              <a:cxnLst/>
              <a:rect l="l" t="t" r="r" b="b"/>
              <a:pathLst>
                <a:path w="2469" h="423" extrusionOk="0">
                  <a:moveTo>
                    <a:pt x="2335" y="0"/>
                  </a:moveTo>
                  <a:lnTo>
                    <a:pt x="89" y="200"/>
                  </a:lnTo>
                  <a:lnTo>
                    <a:pt x="44" y="222"/>
                  </a:lnTo>
                  <a:lnTo>
                    <a:pt x="22" y="245"/>
                  </a:lnTo>
                  <a:lnTo>
                    <a:pt x="0" y="289"/>
                  </a:lnTo>
                  <a:lnTo>
                    <a:pt x="0" y="334"/>
                  </a:lnTo>
                  <a:lnTo>
                    <a:pt x="44" y="400"/>
                  </a:lnTo>
                  <a:lnTo>
                    <a:pt x="89" y="423"/>
                  </a:lnTo>
                  <a:lnTo>
                    <a:pt x="133" y="423"/>
                  </a:lnTo>
                  <a:lnTo>
                    <a:pt x="2380" y="222"/>
                  </a:lnTo>
                  <a:lnTo>
                    <a:pt x="2424" y="222"/>
                  </a:lnTo>
                  <a:lnTo>
                    <a:pt x="2447" y="178"/>
                  </a:lnTo>
                  <a:lnTo>
                    <a:pt x="2469" y="156"/>
                  </a:lnTo>
                  <a:lnTo>
                    <a:pt x="2469" y="111"/>
                  </a:lnTo>
                  <a:lnTo>
                    <a:pt x="2424" y="22"/>
                  </a:lnTo>
                  <a:lnTo>
                    <a:pt x="23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1924;p70">
              <a:extLst>
                <a:ext uri="{FF2B5EF4-FFF2-40B4-BE49-F238E27FC236}">
                  <a16:creationId xmlns:a16="http://schemas.microsoft.com/office/drawing/2014/main" id="{210BF059-653D-51B2-E476-B8CDDFA3D1B2}"/>
                </a:ext>
              </a:extLst>
            </p:cNvPr>
            <p:cNvSpPr/>
            <p:nvPr/>
          </p:nvSpPr>
          <p:spPr>
            <a:xfrm>
              <a:off x="6719080" y="3773280"/>
              <a:ext cx="237432" cy="207990"/>
            </a:xfrm>
            <a:custGeom>
              <a:avLst/>
              <a:gdLst/>
              <a:ahLst/>
              <a:cxnLst/>
              <a:rect l="l" t="t" r="r" b="b"/>
              <a:pathLst>
                <a:path w="2871" h="2515" extrusionOk="0">
                  <a:moveTo>
                    <a:pt x="1647" y="277"/>
                  </a:moveTo>
                  <a:lnTo>
                    <a:pt x="1825" y="312"/>
                  </a:lnTo>
                  <a:lnTo>
                    <a:pt x="2003" y="357"/>
                  </a:lnTo>
                  <a:lnTo>
                    <a:pt x="2159" y="424"/>
                  </a:lnTo>
                  <a:lnTo>
                    <a:pt x="2292" y="490"/>
                  </a:lnTo>
                  <a:lnTo>
                    <a:pt x="2403" y="601"/>
                  </a:lnTo>
                  <a:lnTo>
                    <a:pt x="2514" y="735"/>
                  </a:lnTo>
                  <a:lnTo>
                    <a:pt x="2581" y="913"/>
                  </a:lnTo>
                  <a:lnTo>
                    <a:pt x="2626" y="1046"/>
                  </a:lnTo>
                  <a:lnTo>
                    <a:pt x="2626" y="1180"/>
                  </a:lnTo>
                  <a:lnTo>
                    <a:pt x="2603" y="1291"/>
                  </a:lnTo>
                  <a:lnTo>
                    <a:pt x="2559" y="1402"/>
                  </a:lnTo>
                  <a:lnTo>
                    <a:pt x="2514" y="1513"/>
                  </a:lnTo>
                  <a:lnTo>
                    <a:pt x="2425" y="1625"/>
                  </a:lnTo>
                  <a:lnTo>
                    <a:pt x="2336" y="1714"/>
                  </a:lnTo>
                  <a:lnTo>
                    <a:pt x="2247" y="1780"/>
                  </a:lnTo>
                  <a:lnTo>
                    <a:pt x="2047" y="1914"/>
                  </a:lnTo>
                  <a:lnTo>
                    <a:pt x="1923" y="1976"/>
                  </a:lnTo>
                  <a:lnTo>
                    <a:pt x="1847" y="1625"/>
                  </a:lnTo>
                  <a:lnTo>
                    <a:pt x="1780" y="1135"/>
                  </a:lnTo>
                  <a:lnTo>
                    <a:pt x="1647" y="277"/>
                  </a:lnTo>
                  <a:close/>
                  <a:moveTo>
                    <a:pt x="913" y="201"/>
                  </a:moveTo>
                  <a:lnTo>
                    <a:pt x="1113" y="223"/>
                  </a:lnTo>
                  <a:lnTo>
                    <a:pt x="1399" y="238"/>
                  </a:lnTo>
                  <a:lnTo>
                    <a:pt x="1399" y="238"/>
                  </a:lnTo>
                  <a:lnTo>
                    <a:pt x="1558" y="1135"/>
                  </a:lnTo>
                  <a:lnTo>
                    <a:pt x="1625" y="1625"/>
                  </a:lnTo>
                  <a:lnTo>
                    <a:pt x="1701" y="2062"/>
                  </a:lnTo>
                  <a:lnTo>
                    <a:pt x="1701" y="2062"/>
                  </a:lnTo>
                  <a:lnTo>
                    <a:pt x="1602" y="2092"/>
                  </a:lnTo>
                  <a:lnTo>
                    <a:pt x="1380" y="2181"/>
                  </a:lnTo>
                  <a:lnTo>
                    <a:pt x="1135" y="2225"/>
                  </a:lnTo>
                  <a:lnTo>
                    <a:pt x="913" y="2270"/>
                  </a:lnTo>
                  <a:lnTo>
                    <a:pt x="668" y="2292"/>
                  </a:lnTo>
                  <a:lnTo>
                    <a:pt x="564" y="2292"/>
                  </a:lnTo>
                  <a:lnTo>
                    <a:pt x="468" y="1580"/>
                  </a:lnTo>
                  <a:lnTo>
                    <a:pt x="335" y="757"/>
                  </a:lnTo>
                  <a:lnTo>
                    <a:pt x="290" y="513"/>
                  </a:lnTo>
                  <a:lnTo>
                    <a:pt x="290" y="424"/>
                  </a:lnTo>
                  <a:lnTo>
                    <a:pt x="312" y="357"/>
                  </a:lnTo>
                  <a:lnTo>
                    <a:pt x="357" y="312"/>
                  </a:lnTo>
                  <a:lnTo>
                    <a:pt x="446" y="268"/>
                  </a:lnTo>
                  <a:lnTo>
                    <a:pt x="535" y="246"/>
                  </a:lnTo>
                  <a:lnTo>
                    <a:pt x="691" y="223"/>
                  </a:lnTo>
                  <a:lnTo>
                    <a:pt x="913" y="201"/>
                  </a:lnTo>
                  <a:close/>
                  <a:moveTo>
                    <a:pt x="779" y="1"/>
                  </a:moveTo>
                  <a:lnTo>
                    <a:pt x="424" y="23"/>
                  </a:lnTo>
                  <a:lnTo>
                    <a:pt x="68" y="68"/>
                  </a:lnTo>
                  <a:lnTo>
                    <a:pt x="23" y="90"/>
                  </a:lnTo>
                  <a:lnTo>
                    <a:pt x="1" y="112"/>
                  </a:lnTo>
                  <a:lnTo>
                    <a:pt x="1" y="179"/>
                  </a:lnTo>
                  <a:lnTo>
                    <a:pt x="201" y="1291"/>
                  </a:lnTo>
                  <a:lnTo>
                    <a:pt x="357" y="2403"/>
                  </a:lnTo>
                  <a:lnTo>
                    <a:pt x="379" y="2448"/>
                  </a:lnTo>
                  <a:lnTo>
                    <a:pt x="401" y="2492"/>
                  </a:lnTo>
                  <a:lnTo>
                    <a:pt x="446" y="2514"/>
                  </a:lnTo>
                  <a:lnTo>
                    <a:pt x="779" y="2514"/>
                  </a:lnTo>
                  <a:lnTo>
                    <a:pt x="1113" y="2470"/>
                  </a:lnTo>
                  <a:lnTo>
                    <a:pt x="1447" y="2403"/>
                  </a:lnTo>
                  <a:lnTo>
                    <a:pt x="1803" y="2314"/>
                  </a:lnTo>
                  <a:lnTo>
                    <a:pt x="2136" y="2181"/>
                  </a:lnTo>
                  <a:lnTo>
                    <a:pt x="2270" y="2092"/>
                  </a:lnTo>
                  <a:lnTo>
                    <a:pt x="2403" y="2003"/>
                  </a:lnTo>
                  <a:lnTo>
                    <a:pt x="2537" y="1892"/>
                  </a:lnTo>
                  <a:lnTo>
                    <a:pt x="2648" y="1780"/>
                  </a:lnTo>
                  <a:lnTo>
                    <a:pt x="2737" y="1647"/>
                  </a:lnTo>
                  <a:lnTo>
                    <a:pt x="2804" y="1513"/>
                  </a:lnTo>
                  <a:lnTo>
                    <a:pt x="2848" y="1358"/>
                  </a:lnTo>
                  <a:lnTo>
                    <a:pt x="2870" y="1202"/>
                  </a:lnTo>
                  <a:lnTo>
                    <a:pt x="2870" y="1069"/>
                  </a:lnTo>
                  <a:lnTo>
                    <a:pt x="2848" y="935"/>
                  </a:lnTo>
                  <a:lnTo>
                    <a:pt x="2804" y="802"/>
                  </a:lnTo>
                  <a:lnTo>
                    <a:pt x="2737" y="690"/>
                  </a:lnTo>
                  <a:lnTo>
                    <a:pt x="2648" y="579"/>
                  </a:lnTo>
                  <a:lnTo>
                    <a:pt x="2559" y="490"/>
                  </a:lnTo>
                  <a:lnTo>
                    <a:pt x="2448" y="401"/>
                  </a:lnTo>
                  <a:lnTo>
                    <a:pt x="2314" y="312"/>
                  </a:lnTo>
                  <a:lnTo>
                    <a:pt x="2047" y="179"/>
                  </a:lnTo>
                  <a:lnTo>
                    <a:pt x="1780" y="90"/>
                  </a:lnTo>
                  <a:lnTo>
                    <a:pt x="1513" y="23"/>
                  </a:lnTo>
                  <a:lnTo>
                    <a:pt x="1469" y="23"/>
                  </a:lnTo>
                  <a:lnTo>
                    <a:pt x="11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FD3ED3A9-0EC6-431F-44A8-ECE33B728B5F}"/>
              </a:ext>
            </a:extLst>
          </p:cNvPr>
          <p:cNvSpPr/>
          <p:nvPr/>
        </p:nvSpPr>
        <p:spPr>
          <a:xfrm>
            <a:off x="2546873" y="31803"/>
            <a:ext cx="4196137" cy="973777"/>
          </a:xfrm>
          <a:prstGeom prst="rect">
            <a:avLst/>
          </a:prstGeom>
          <a:solidFill>
            <a:srgbClr val="F3F1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64F3FF-6F2B-612C-9551-38C1310B64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873" y="592401"/>
            <a:ext cx="1744100" cy="8720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7CA9495-4948-D356-E830-B463240DE12E}"/>
              </a:ext>
            </a:extLst>
          </p:cNvPr>
          <p:cNvSpPr txBox="1"/>
          <p:nvPr/>
        </p:nvSpPr>
        <p:spPr>
          <a:xfrm>
            <a:off x="1384310" y="1209973"/>
            <a:ext cx="7334388" cy="116641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/>
              <a:t>	</a:t>
            </a:r>
            <a:r>
              <a:rPr lang="vi-VN" sz="2000" dirty="0"/>
              <a:t>     </a:t>
            </a:r>
            <a:r>
              <a:rPr lang="en-US" sz="2000" dirty="0"/>
              <a:t>  </a:t>
            </a:r>
            <a:r>
              <a:rPr lang="vi-VN" sz="2000" dirty="0"/>
              <a:t>Người ta làm một cây cầu gỗ trên hồ nước và đóng các cọc làm thành cầu (như hình vẽ). Hai cọc cạnh nhau cách nhau đúng 1 m.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F66D7A3-C7C6-BBD8-ADCD-313324163295}"/>
              </a:ext>
            </a:extLst>
          </p:cNvPr>
          <p:cNvGrpSpPr/>
          <p:nvPr/>
        </p:nvGrpSpPr>
        <p:grpSpPr>
          <a:xfrm>
            <a:off x="1619546" y="1206478"/>
            <a:ext cx="1339342" cy="435335"/>
            <a:chOff x="2957822" y="607865"/>
            <a:chExt cx="1785790" cy="580447"/>
          </a:xfrm>
        </p:grpSpPr>
        <p:sp>
          <p:nvSpPr>
            <p:cNvPr id="7" name="Rounded Rectangle 8">
              <a:extLst>
                <a:ext uri="{FF2B5EF4-FFF2-40B4-BE49-F238E27FC236}">
                  <a16:creationId xmlns:a16="http://schemas.microsoft.com/office/drawing/2014/main" id="{1FE9BCE0-0EF8-649A-48BA-64DDE9CD2D54}"/>
                </a:ext>
              </a:extLst>
            </p:cNvPr>
            <p:cNvSpPr/>
            <p:nvPr/>
          </p:nvSpPr>
          <p:spPr>
            <a:xfrm>
              <a:off x="3584531" y="607865"/>
              <a:ext cx="923301" cy="523220"/>
            </a:xfrm>
            <a:prstGeom prst="roundRect">
              <a:avLst/>
            </a:prstGeom>
            <a:solidFill>
              <a:srgbClr val="FFC00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05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2910A21-9248-F5D4-EF98-2E716789BA1C}"/>
                </a:ext>
              </a:extLst>
            </p:cNvPr>
            <p:cNvGrpSpPr/>
            <p:nvPr/>
          </p:nvGrpSpPr>
          <p:grpSpPr>
            <a:xfrm>
              <a:off x="2957822" y="617724"/>
              <a:ext cx="1785790" cy="570588"/>
              <a:chOff x="1183343" y="1464304"/>
              <a:chExt cx="1785790" cy="570588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F10CAB8-A8B8-E83B-EF86-37D80F2C655E}"/>
                  </a:ext>
                </a:extLst>
              </p:cNvPr>
              <p:cNvSpPr txBox="1"/>
              <p:nvPr/>
            </p:nvSpPr>
            <p:spPr>
              <a:xfrm>
                <a:off x="1820067" y="1474175"/>
                <a:ext cx="1149066" cy="553997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100" dirty="0" err="1"/>
                  <a:t>Số</a:t>
                </a:r>
                <a:r>
                  <a:rPr lang="en-US" sz="2100" dirty="0"/>
                  <a:t> ?</a:t>
                </a: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32918567-0363-4353-5CA1-DE5E33B15AB8}"/>
                  </a:ext>
                </a:extLst>
              </p:cNvPr>
              <p:cNvSpPr/>
              <p:nvPr/>
            </p:nvSpPr>
            <p:spPr>
              <a:xfrm>
                <a:off x="1183343" y="1464304"/>
                <a:ext cx="570588" cy="570588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700" b="1" dirty="0"/>
                  <a:t>2</a:t>
                </a:r>
              </a:p>
            </p:txBody>
          </p:sp>
        </p:grp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74D97990-316D-5343-FA1B-D29FC3C1F90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6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87" r="108" b="33671"/>
          <a:stretch/>
        </p:blipFill>
        <p:spPr>
          <a:xfrm>
            <a:off x="4158766" y="2020333"/>
            <a:ext cx="4981073" cy="239797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BAB0DB2-276F-849F-0556-B6DDFF939ACA}"/>
              </a:ext>
            </a:extLst>
          </p:cNvPr>
          <p:cNvGrpSpPr/>
          <p:nvPr/>
        </p:nvGrpSpPr>
        <p:grpSpPr>
          <a:xfrm>
            <a:off x="148856" y="2434529"/>
            <a:ext cx="3838353" cy="526982"/>
            <a:chOff x="683091" y="2116783"/>
            <a:chExt cx="5271101" cy="702644"/>
          </a:xfrm>
          <a:solidFill>
            <a:srgbClr val="F3F1DD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2E97ED2-1BB6-306B-7D5D-F893ECBF4F76}"/>
                </a:ext>
              </a:extLst>
            </p:cNvPr>
            <p:cNvSpPr/>
            <p:nvPr/>
          </p:nvSpPr>
          <p:spPr>
            <a:xfrm>
              <a:off x="683091" y="2289109"/>
              <a:ext cx="5271101" cy="530318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lnSpc>
                  <a:spcPct val="107000"/>
                </a:lnSpc>
                <a:spcAft>
                  <a:spcPts val="600"/>
                </a:spcAft>
              </a:pPr>
              <a:r>
                <a:rPr lang="en-US" sz="2000" dirty="0">
                  <a:ea typeface="Calibri" panose="020F0502020204030204" pitchFamily="34" charset="0"/>
                  <a:cs typeface="Times New Roman" panose="02020603050405020304" pitchFamily="18" charset="0"/>
                </a:rPr>
                <a:t>a) </a:t>
              </a:r>
              <a:r>
                <a:rPr lang="en-US" sz="2000" dirty="0" err="1">
                  <a:ea typeface="Calibri" panose="020F0502020204030204" pitchFamily="34" charset="0"/>
                  <a:cs typeface="Times New Roman" panose="02020603050405020304" pitchFamily="18" charset="0"/>
                </a:rPr>
                <a:t>Chiều</a:t>
              </a:r>
              <a:r>
                <a:rPr lang="en-US" sz="2000" dirty="0"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ea typeface="Calibri" panose="020F0502020204030204" pitchFamily="34" charset="0"/>
                  <a:cs typeface="Times New Roman" panose="02020603050405020304" pitchFamily="18" charset="0"/>
                </a:rPr>
                <a:t>dài</a:t>
              </a:r>
              <a:r>
                <a:rPr lang="en-US" sz="2000" dirty="0"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ea typeface="Calibri" panose="020F0502020204030204" pitchFamily="34" charset="0"/>
                  <a:cs typeface="Times New Roman" panose="02020603050405020304" pitchFamily="18" charset="0"/>
                </a:rPr>
                <a:t>đoạn</a:t>
              </a:r>
              <a:r>
                <a:rPr lang="en-US" sz="2000" dirty="0">
                  <a:ea typeface="Calibri" panose="020F0502020204030204" pitchFamily="34" charset="0"/>
                  <a:cs typeface="Times New Roman" panose="02020603050405020304" pitchFamily="18" charset="0"/>
                </a:rPr>
                <a:t> AB </a:t>
              </a:r>
              <a:r>
                <a:rPr lang="en-US" sz="2000" dirty="0" err="1">
                  <a:ea typeface="Calibri" panose="020F0502020204030204" pitchFamily="34" charset="0"/>
                  <a:cs typeface="Times New Roman" panose="02020603050405020304" pitchFamily="18" charset="0"/>
                </a:rPr>
                <a:t>là</a:t>
              </a:r>
              <a:r>
                <a:rPr lang="en-US" sz="2000" dirty="0">
                  <a:ea typeface="Calibri" panose="020F0502020204030204" pitchFamily="34" charset="0"/>
                  <a:cs typeface="Times New Roman" panose="02020603050405020304" pitchFamily="18" charset="0"/>
                </a:rPr>
                <a:t>           m.</a:t>
              </a:r>
              <a:endParaRPr lang="en-VN" sz="2000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ounded Rectangle 18">
              <a:extLst>
                <a:ext uri="{FF2B5EF4-FFF2-40B4-BE49-F238E27FC236}">
                  <a16:creationId xmlns:a16="http://schemas.microsoft.com/office/drawing/2014/main" id="{70C5F723-802B-07F3-5B99-DF9825A01D1D}"/>
                </a:ext>
              </a:extLst>
            </p:cNvPr>
            <p:cNvSpPr/>
            <p:nvPr/>
          </p:nvSpPr>
          <p:spPr>
            <a:xfrm>
              <a:off x="4622973" y="2116783"/>
              <a:ext cx="777862" cy="698793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8D47A11-A08D-8867-30BA-02BF36766FC4}"/>
              </a:ext>
            </a:extLst>
          </p:cNvPr>
          <p:cNvGrpSpPr/>
          <p:nvPr/>
        </p:nvGrpSpPr>
        <p:grpSpPr>
          <a:xfrm>
            <a:off x="148856" y="3016594"/>
            <a:ext cx="4009910" cy="2181991"/>
            <a:chOff x="692610" y="3215617"/>
            <a:chExt cx="4327625" cy="3227466"/>
          </a:xfrm>
          <a:solidFill>
            <a:srgbClr val="F3F1DD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2CB48C0-4184-9A10-FB37-E618FD881780}"/>
                </a:ext>
              </a:extLst>
            </p:cNvPr>
            <p:cNvSpPr/>
            <p:nvPr/>
          </p:nvSpPr>
          <p:spPr>
            <a:xfrm>
              <a:off x="692610" y="3215617"/>
              <a:ext cx="4327625" cy="322746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spcAft>
                  <a:spcPts val="600"/>
                </a:spcAft>
              </a:pPr>
              <a:r>
                <a:rPr lang="en-US" sz="2000" dirty="0">
                  <a:ea typeface="Calibri" panose="020F0502020204030204" pitchFamily="34" charset="0"/>
                  <a:cs typeface="Times New Roman" panose="02020603050405020304" pitchFamily="18" charset="0"/>
                </a:rPr>
                <a:t>b) </a:t>
              </a:r>
              <a:r>
                <a:rPr lang="en-US" sz="2000" dirty="0" err="1"/>
                <a:t>Độ</a:t>
              </a:r>
              <a:r>
                <a:rPr lang="en-US" sz="2000" dirty="0"/>
                <a:t> </a:t>
              </a:r>
              <a:r>
                <a:rPr lang="en-US" sz="2000" dirty="0" err="1"/>
                <a:t>dài</a:t>
              </a:r>
              <a:r>
                <a:rPr lang="en-US" sz="2000" dirty="0"/>
                <a:t> </a:t>
              </a:r>
              <a:r>
                <a:rPr lang="en-US" sz="2000" dirty="0" err="1"/>
                <a:t>cây</a:t>
              </a:r>
              <a:r>
                <a:rPr lang="en-US" sz="2000" dirty="0"/>
                <a:t> </a:t>
              </a:r>
              <a:r>
                <a:rPr lang="en-US" sz="2000" dirty="0" err="1"/>
                <a:t>cầu</a:t>
              </a:r>
              <a:r>
                <a:rPr lang="en-US" sz="2000" dirty="0"/>
                <a:t> </a:t>
              </a:r>
              <a:r>
                <a:rPr lang="en-US" sz="2000" dirty="0" err="1"/>
                <a:t>được</a:t>
              </a:r>
              <a:r>
                <a:rPr lang="en-US" sz="2000" dirty="0"/>
                <a:t> </a:t>
              </a:r>
              <a:r>
                <a:rPr lang="en-US" sz="2000" dirty="0" err="1"/>
                <a:t>tính</a:t>
              </a:r>
              <a:r>
                <a:rPr lang="en-US" sz="2000" dirty="0"/>
                <a:t> </a:t>
              </a:r>
              <a:r>
                <a:rPr lang="en-US" sz="2000" dirty="0" err="1"/>
                <a:t>bằng</a:t>
              </a:r>
              <a:r>
                <a:rPr lang="en-US" sz="2000" dirty="0"/>
                <a:t> </a:t>
              </a:r>
              <a:r>
                <a:rPr lang="en-US" sz="2000" dirty="0" err="1"/>
                <a:t>độ</a:t>
              </a:r>
              <a:r>
                <a:rPr lang="en-US" sz="2000" dirty="0"/>
                <a:t> </a:t>
              </a:r>
              <a:r>
                <a:rPr lang="en-US" sz="2000" dirty="0" err="1"/>
                <a:t>dài</a:t>
              </a:r>
              <a:r>
                <a:rPr lang="en-US" sz="2000" dirty="0"/>
                <a:t> </a:t>
              </a:r>
              <a:r>
                <a:rPr lang="en-US" sz="2000" dirty="0" err="1"/>
                <a:t>đường</a:t>
              </a:r>
              <a:r>
                <a:rPr lang="en-US" sz="2000" dirty="0"/>
                <a:t> </a:t>
              </a:r>
              <a:r>
                <a:rPr lang="en-US" sz="2000" dirty="0" err="1"/>
                <a:t>gấp</a:t>
              </a:r>
              <a:r>
                <a:rPr lang="en-US" sz="2000" dirty="0"/>
                <a:t> </a:t>
              </a:r>
              <a:r>
                <a:rPr lang="en-US" sz="2000" dirty="0" err="1"/>
                <a:t>khúc</a:t>
              </a:r>
              <a:r>
                <a:rPr lang="en-US" sz="2000" dirty="0"/>
                <a:t> ABCD. </a:t>
              </a:r>
            </a:p>
            <a:p>
              <a:pPr>
                <a:lnSpc>
                  <a:spcPct val="150000"/>
                </a:lnSpc>
                <a:spcAft>
                  <a:spcPts val="600"/>
                </a:spcAft>
              </a:pPr>
              <a:r>
                <a:rPr lang="en-US" sz="2000" dirty="0" err="1"/>
                <a:t>Độ</a:t>
              </a:r>
              <a:r>
                <a:rPr lang="en-US" sz="2000" dirty="0"/>
                <a:t> </a:t>
              </a:r>
              <a:r>
                <a:rPr lang="en-US" sz="2000" dirty="0" err="1"/>
                <a:t>dài</a:t>
              </a:r>
              <a:r>
                <a:rPr lang="en-US" sz="2000" dirty="0"/>
                <a:t> </a:t>
              </a:r>
              <a:r>
                <a:rPr lang="en-US" sz="2000" dirty="0" err="1"/>
                <a:t>cây</a:t>
              </a:r>
              <a:r>
                <a:rPr lang="en-US" sz="2000" dirty="0"/>
                <a:t> </a:t>
              </a:r>
              <a:r>
                <a:rPr lang="en-US" sz="2000" dirty="0" err="1"/>
                <a:t>cầu</a:t>
              </a:r>
              <a:r>
                <a:rPr lang="en-US" sz="2000" dirty="0"/>
                <a:t> </a:t>
              </a:r>
              <a:r>
                <a:rPr lang="en-US" sz="2000" dirty="0" err="1"/>
                <a:t>là</a:t>
              </a:r>
              <a:r>
                <a:rPr lang="en-US" sz="2000" dirty="0"/>
                <a:t>              m.</a:t>
              </a:r>
              <a:r>
                <a:rPr lang="en-VN" sz="2000" dirty="0"/>
                <a:t> </a:t>
              </a:r>
              <a:endParaRPr lang="en-VN" sz="2000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ounded Rectangle 34">
              <a:extLst>
                <a:ext uri="{FF2B5EF4-FFF2-40B4-BE49-F238E27FC236}">
                  <a16:creationId xmlns:a16="http://schemas.microsoft.com/office/drawing/2014/main" id="{375AE26D-A6BF-1AE1-7A78-A388486B73FF}"/>
                </a:ext>
              </a:extLst>
            </p:cNvPr>
            <p:cNvSpPr/>
            <p:nvPr/>
          </p:nvSpPr>
          <p:spPr>
            <a:xfrm>
              <a:off x="3005100" y="4576741"/>
              <a:ext cx="863600" cy="826668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3FCFA0F-7454-0950-9264-60DD8033C488}"/>
              </a:ext>
            </a:extLst>
          </p:cNvPr>
          <p:cNvSpPr txBox="1"/>
          <p:nvPr/>
        </p:nvSpPr>
        <p:spPr>
          <a:xfrm>
            <a:off x="3116916" y="2442661"/>
            <a:ext cx="377026" cy="5078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27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836E9F-DB88-CE92-9594-CB8C8F888A31}"/>
              </a:ext>
            </a:extLst>
          </p:cNvPr>
          <p:cNvSpPr txBox="1"/>
          <p:nvPr/>
        </p:nvSpPr>
        <p:spPr>
          <a:xfrm>
            <a:off x="1384310" y="4562265"/>
            <a:ext cx="1492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400" dirty="0"/>
              <a:t>( ABCD =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BC810CE-A691-4574-243C-1FBC8C7FFA50}"/>
              </a:ext>
            </a:extLst>
          </p:cNvPr>
          <p:cNvSpPr/>
          <p:nvPr/>
        </p:nvSpPr>
        <p:spPr>
          <a:xfrm>
            <a:off x="2805153" y="4563546"/>
            <a:ext cx="25170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2400" dirty="0">
                <a:solidFill>
                  <a:srgbClr val="FF0000"/>
                </a:solidFill>
              </a:rPr>
              <a:t>AB</a:t>
            </a:r>
            <a:r>
              <a:rPr lang="en-VN" sz="2400" dirty="0"/>
              <a:t> + </a:t>
            </a:r>
            <a:r>
              <a:rPr lang="en-VN" sz="2400" dirty="0">
                <a:solidFill>
                  <a:srgbClr val="FF0000"/>
                </a:solidFill>
              </a:rPr>
              <a:t>BC</a:t>
            </a:r>
            <a:r>
              <a:rPr lang="en-VN" sz="2400" dirty="0"/>
              <a:t> + </a:t>
            </a:r>
            <a:r>
              <a:rPr lang="en-VN" sz="2400" dirty="0">
                <a:solidFill>
                  <a:srgbClr val="FF0000"/>
                </a:solidFill>
              </a:rPr>
              <a:t>CD</a:t>
            </a:r>
            <a:r>
              <a:rPr lang="en-VN" sz="2400" dirty="0"/>
              <a:t> =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73DD262-39CA-A914-E343-DC5E6D84C144}"/>
              </a:ext>
            </a:extLst>
          </p:cNvPr>
          <p:cNvSpPr/>
          <p:nvPr/>
        </p:nvSpPr>
        <p:spPr>
          <a:xfrm>
            <a:off x="5110508" y="4562265"/>
            <a:ext cx="7056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2400" dirty="0">
                <a:solidFill>
                  <a:srgbClr val="FF0000"/>
                </a:solidFill>
              </a:rPr>
              <a:t>9 </a:t>
            </a:r>
            <a:r>
              <a:rPr lang="en-VN" sz="2400" dirty="0"/>
              <a:t>+</a:t>
            </a:r>
            <a:r>
              <a:rPr lang="en-VN" sz="2400" dirty="0">
                <a:solidFill>
                  <a:srgbClr val="FF0000"/>
                </a:solidFill>
              </a:rPr>
              <a:t> </a:t>
            </a:r>
            <a:endParaRPr lang="en-VN" sz="24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8E4AABB-E59B-2FE0-237A-47057F0C0514}"/>
              </a:ext>
            </a:extLst>
          </p:cNvPr>
          <p:cNvSpPr/>
          <p:nvPr/>
        </p:nvSpPr>
        <p:spPr>
          <a:xfrm>
            <a:off x="5680867" y="4552530"/>
            <a:ext cx="7056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2400" dirty="0">
                <a:solidFill>
                  <a:srgbClr val="FF0000"/>
                </a:solidFill>
              </a:rPr>
              <a:t>5 </a:t>
            </a:r>
            <a:r>
              <a:rPr lang="en-VN" sz="2400" dirty="0"/>
              <a:t>+</a:t>
            </a:r>
            <a:r>
              <a:rPr lang="en-VN" sz="2400" dirty="0">
                <a:solidFill>
                  <a:srgbClr val="FF0000"/>
                </a:solidFill>
              </a:rPr>
              <a:t> </a:t>
            </a:r>
            <a:endParaRPr lang="en-VN" sz="24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6E6A830-5ACD-CDF7-1740-CD35731039E7}"/>
              </a:ext>
            </a:extLst>
          </p:cNvPr>
          <p:cNvSpPr/>
          <p:nvPr/>
        </p:nvSpPr>
        <p:spPr>
          <a:xfrm>
            <a:off x="6204545" y="4562265"/>
            <a:ext cx="7056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2400" dirty="0">
                <a:solidFill>
                  <a:srgbClr val="FF0000"/>
                </a:solidFill>
              </a:rPr>
              <a:t>7 </a:t>
            </a:r>
            <a:r>
              <a:rPr lang="en-VN" sz="2400" dirty="0"/>
              <a:t>=</a:t>
            </a:r>
            <a:r>
              <a:rPr lang="en-VN" sz="2400" dirty="0">
                <a:solidFill>
                  <a:srgbClr val="FF0000"/>
                </a:solidFill>
              </a:rPr>
              <a:t> </a:t>
            </a:r>
            <a:endParaRPr lang="en-VN" sz="24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83FFE39-69E5-1E0A-97DB-AA6D629FD890}"/>
              </a:ext>
            </a:extLst>
          </p:cNvPr>
          <p:cNvSpPr/>
          <p:nvPr/>
        </p:nvSpPr>
        <p:spPr>
          <a:xfrm>
            <a:off x="6860270" y="4541513"/>
            <a:ext cx="10567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2400" dirty="0">
                <a:solidFill>
                  <a:srgbClr val="FF0000"/>
                </a:solidFill>
              </a:rPr>
              <a:t>21 m </a:t>
            </a:r>
            <a:r>
              <a:rPr lang="en-VN" sz="24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6A0AD65-716F-6230-7957-C1C7809DDF24}"/>
              </a:ext>
            </a:extLst>
          </p:cNvPr>
          <p:cNvSpPr txBox="1"/>
          <p:nvPr/>
        </p:nvSpPr>
        <p:spPr>
          <a:xfrm>
            <a:off x="2406978" y="3950713"/>
            <a:ext cx="569387" cy="5078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2700" b="1" dirty="0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7E6F8D9-8F40-1803-A860-03402D629115}"/>
              </a:ext>
            </a:extLst>
          </p:cNvPr>
          <p:cNvSpPr txBox="1"/>
          <p:nvPr/>
        </p:nvSpPr>
        <p:spPr>
          <a:xfrm>
            <a:off x="4907225" y="2246347"/>
            <a:ext cx="32412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195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EA4CD7F-1990-E52F-E8F8-426AEA6A29A3}"/>
              </a:ext>
            </a:extLst>
          </p:cNvPr>
          <p:cNvSpPr txBox="1"/>
          <p:nvPr/>
        </p:nvSpPr>
        <p:spPr>
          <a:xfrm>
            <a:off x="5146737" y="2235370"/>
            <a:ext cx="32412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195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FC95B70-7B64-7F5C-6B44-668EBFC393B5}"/>
              </a:ext>
            </a:extLst>
          </p:cNvPr>
          <p:cNvSpPr txBox="1"/>
          <p:nvPr/>
        </p:nvSpPr>
        <p:spPr>
          <a:xfrm>
            <a:off x="5363492" y="2235370"/>
            <a:ext cx="32412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195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F468AF8-E18E-1D03-395B-B9310BFF1F61}"/>
              </a:ext>
            </a:extLst>
          </p:cNvPr>
          <p:cNvSpPr txBox="1"/>
          <p:nvPr/>
        </p:nvSpPr>
        <p:spPr>
          <a:xfrm>
            <a:off x="5589104" y="2233660"/>
            <a:ext cx="32412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195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555821D-F296-3EE2-D1EA-84103864C240}"/>
              </a:ext>
            </a:extLst>
          </p:cNvPr>
          <p:cNvSpPr txBox="1"/>
          <p:nvPr/>
        </p:nvSpPr>
        <p:spPr>
          <a:xfrm>
            <a:off x="5805858" y="2235370"/>
            <a:ext cx="32412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195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64E3B1-9C20-2EAB-ED94-649BF7E74B99}"/>
              </a:ext>
            </a:extLst>
          </p:cNvPr>
          <p:cNvSpPr txBox="1"/>
          <p:nvPr/>
        </p:nvSpPr>
        <p:spPr>
          <a:xfrm>
            <a:off x="6031470" y="2233660"/>
            <a:ext cx="32412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195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2DF4F93-E215-7FFA-66F0-FE9C8516EB60}"/>
              </a:ext>
            </a:extLst>
          </p:cNvPr>
          <p:cNvSpPr txBox="1"/>
          <p:nvPr/>
        </p:nvSpPr>
        <p:spPr>
          <a:xfrm>
            <a:off x="6266900" y="2233432"/>
            <a:ext cx="32412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195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15D6AC5-7B8C-D397-36E9-ED8208C5E252}"/>
              </a:ext>
            </a:extLst>
          </p:cNvPr>
          <p:cNvSpPr txBox="1"/>
          <p:nvPr/>
        </p:nvSpPr>
        <p:spPr>
          <a:xfrm>
            <a:off x="6478611" y="2231722"/>
            <a:ext cx="32412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195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D6420A-6835-7809-EABF-5D36A89C3B42}"/>
              </a:ext>
            </a:extLst>
          </p:cNvPr>
          <p:cNvSpPr txBox="1"/>
          <p:nvPr/>
        </p:nvSpPr>
        <p:spPr>
          <a:xfrm>
            <a:off x="6698206" y="2230012"/>
            <a:ext cx="32412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195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35" name="Left Brace 34">
            <a:extLst>
              <a:ext uri="{FF2B5EF4-FFF2-40B4-BE49-F238E27FC236}">
                <a16:creationId xmlns:a16="http://schemas.microsoft.com/office/drawing/2014/main" id="{826DC31E-CE58-A0EE-09B3-959C12EE8268}"/>
              </a:ext>
            </a:extLst>
          </p:cNvPr>
          <p:cNvSpPr/>
          <p:nvPr/>
        </p:nvSpPr>
        <p:spPr>
          <a:xfrm rot="10800000">
            <a:off x="7021163" y="2638762"/>
            <a:ext cx="222325" cy="1204778"/>
          </a:xfrm>
          <a:prstGeom prst="leftBrace">
            <a:avLst>
              <a:gd name="adj1" fmla="val 64431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 sz="105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1EA2B81-717A-012C-4394-EE56B5B5FC9F}"/>
              </a:ext>
            </a:extLst>
          </p:cNvPr>
          <p:cNvSpPr txBox="1"/>
          <p:nvPr/>
        </p:nvSpPr>
        <p:spPr>
          <a:xfrm>
            <a:off x="7216665" y="3053785"/>
            <a:ext cx="324128" cy="3924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195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7" name="Left Brace 36">
            <a:extLst>
              <a:ext uri="{FF2B5EF4-FFF2-40B4-BE49-F238E27FC236}">
                <a16:creationId xmlns:a16="http://schemas.microsoft.com/office/drawing/2014/main" id="{DCA77E3E-3054-0138-A03E-1EAAD4B86E9D}"/>
              </a:ext>
            </a:extLst>
          </p:cNvPr>
          <p:cNvSpPr/>
          <p:nvPr/>
        </p:nvSpPr>
        <p:spPr>
          <a:xfrm rot="5400000">
            <a:off x="7638862" y="2949261"/>
            <a:ext cx="222325" cy="1509571"/>
          </a:xfrm>
          <a:prstGeom prst="leftBrace">
            <a:avLst>
              <a:gd name="adj1" fmla="val 64431"/>
              <a:gd name="adj2" fmla="val 5000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 sz="105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4C12D11-DAFF-2788-38D8-EF2D3336520A}"/>
              </a:ext>
            </a:extLst>
          </p:cNvPr>
          <p:cNvSpPr txBox="1"/>
          <p:nvPr/>
        </p:nvSpPr>
        <p:spPr>
          <a:xfrm>
            <a:off x="7621843" y="3263315"/>
            <a:ext cx="324128" cy="3924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1950" b="1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07481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 animBg="1"/>
      <p:bldP spid="19" grpId="0"/>
      <p:bldP spid="20" grpId="0"/>
      <p:bldP spid="21" grpId="0"/>
      <p:bldP spid="22" grpId="0"/>
      <p:bldP spid="23" grpId="0"/>
      <p:bldP spid="24" grpId="0"/>
      <p:bldP spid="25" grpId="0" animBg="1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 animBg="1"/>
      <p:bldP spid="36" grpId="0"/>
      <p:bldP spid="37" grpId="0" animBg="1"/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52C29C44-9FE7-805C-7464-B77EC0A60F04}"/>
              </a:ext>
            </a:extLst>
          </p:cNvPr>
          <p:cNvSpPr/>
          <p:nvPr/>
        </p:nvSpPr>
        <p:spPr>
          <a:xfrm>
            <a:off x="2407931" y="4373290"/>
            <a:ext cx="4572000" cy="64819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en-US" sz="2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Vạch</a:t>
            </a:r>
            <a:r>
              <a:rPr lang="en-US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 </a:t>
            </a:r>
            <a:r>
              <a:rPr lang="en-US" sz="2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đo</a:t>
            </a:r>
            <a:r>
              <a:rPr lang="en-US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           dm</a:t>
            </a:r>
            <a:endParaRPr lang="en-VN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8A55E0C-0EEF-B70F-D371-C50DEC84A1EA}"/>
              </a:ext>
            </a:extLst>
          </p:cNvPr>
          <p:cNvSpPr/>
          <p:nvPr/>
        </p:nvSpPr>
        <p:spPr>
          <a:xfrm>
            <a:off x="2388707" y="3648343"/>
            <a:ext cx="4572000" cy="64819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en-US" sz="2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Vạch</a:t>
            </a:r>
            <a:r>
              <a:rPr lang="en-US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 </a:t>
            </a:r>
            <a:r>
              <a:rPr lang="en-US" sz="2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đo</a:t>
            </a:r>
            <a:r>
              <a:rPr lang="en-US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           dm</a:t>
            </a:r>
            <a:endParaRPr lang="en-VN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5EC843C-649A-B103-30B8-B830B09CA3C4}"/>
              </a:ext>
            </a:extLst>
          </p:cNvPr>
          <p:cNvGrpSpPr/>
          <p:nvPr/>
        </p:nvGrpSpPr>
        <p:grpSpPr>
          <a:xfrm>
            <a:off x="102643" y="872377"/>
            <a:ext cx="1235771" cy="438488"/>
            <a:chOff x="2937040" y="596942"/>
            <a:chExt cx="1647694" cy="584650"/>
          </a:xfrm>
        </p:grpSpPr>
        <p:sp>
          <p:nvSpPr>
            <p:cNvPr id="5" name="Rounded Rectangle 17">
              <a:extLst>
                <a:ext uri="{FF2B5EF4-FFF2-40B4-BE49-F238E27FC236}">
                  <a16:creationId xmlns:a16="http://schemas.microsoft.com/office/drawing/2014/main" id="{8E2DA4F5-4A9F-D187-BA26-5F66EEC81A3D}"/>
                </a:ext>
              </a:extLst>
            </p:cNvPr>
            <p:cNvSpPr/>
            <p:nvPr/>
          </p:nvSpPr>
          <p:spPr>
            <a:xfrm>
              <a:off x="3584531" y="607865"/>
              <a:ext cx="923301" cy="523220"/>
            </a:xfrm>
            <a:prstGeom prst="roundRect">
              <a:avLst/>
            </a:prstGeom>
            <a:solidFill>
              <a:srgbClr val="FFC00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05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D59F15C-A42B-E2E4-9455-EA9D8DB6CC3D}"/>
                </a:ext>
              </a:extLst>
            </p:cNvPr>
            <p:cNvGrpSpPr/>
            <p:nvPr/>
          </p:nvGrpSpPr>
          <p:grpSpPr>
            <a:xfrm>
              <a:off x="2937040" y="596942"/>
              <a:ext cx="1647694" cy="584650"/>
              <a:chOff x="1162561" y="1443522"/>
              <a:chExt cx="1647694" cy="584650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AA41314-C052-1555-86B1-34B7CC2A624C}"/>
                  </a:ext>
                </a:extLst>
              </p:cNvPr>
              <p:cNvSpPr txBox="1"/>
              <p:nvPr/>
            </p:nvSpPr>
            <p:spPr>
              <a:xfrm>
                <a:off x="1820069" y="1474175"/>
                <a:ext cx="990186" cy="553997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100" dirty="0" err="1"/>
                  <a:t>Số</a:t>
                </a:r>
                <a:r>
                  <a:rPr lang="en-US" sz="2100" dirty="0"/>
                  <a:t> ?</a:t>
                </a: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4516FFB4-F7EC-BA93-5709-4CDB612D95DF}"/>
                  </a:ext>
                </a:extLst>
              </p:cNvPr>
              <p:cNvSpPr/>
              <p:nvPr/>
            </p:nvSpPr>
            <p:spPr>
              <a:xfrm>
                <a:off x="1162561" y="1443522"/>
                <a:ext cx="570588" cy="570588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700" b="1" dirty="0"/>
                  <a:t>3</a:t>
                </a:r>
              </a:p>
            </p:txBody>
          </p:sp>
        </p:grp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12371684-4CEE-92D0-A355-682212796D99}"/>
              </a:ext>
            </a:extLst>
          </p:cNvPr>
          <p:cNvSpPr/>
          <p:nvPr/>
        </p:nvSpPr>
        <p:spPr>
          <a:xfrm>
            <a:off x="1434107" y="1171061"/>
            <a:ext cx="5912196" cy="45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vạch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A, B, C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thước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đo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endParaRPr lang="en-VN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4A5E7D-FB5B-A19D-297D-3F16C502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479" y="1758150"/>
            <a:ext cx="4799479" cy="121642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510B1EF-7AD4-AE60-3DEA-64DA89514D7D}"/>
              </a:ext>
            </a:extLst>
          </p:cNvPr>
          <p:cNvSpPr/>
          <p:nvPr/>
        </p:nvSpPr>
        <p:spPr>
          <a:xfrm>
            <a:off x="2388707" y="2951370"/>
            <a:ext cx="4572000" cy="64819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en-US" sz="2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Vạch</a:t>
            </a:r>
            <a:r>
              <a:rPr lang="en-US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đo</a:t>
            </a:r>
            <a:r>
              <a:rPr lang="en-US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           dm</a:t>
            </a:r>
            <a:endParaRPr lang="en-VN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1">
            <a:extLst>
              <a:ext uri="{FF2B5EF4-FFF2-40B4-BE49-F238E27FC236}">
                <a16:creationId xmlns:a16="http://schemas.microsoft.com/office/drawing/2014/main" id="{581A0F14-4819-1644-1661-B548B46D7075}"/>
              </a:ext>
            </a:extLst>
          </p:cNvPr>
          <p:cNvSpPr/>
          <p:nvPr/>
        </p:nvSpPr>
        <p:spPr>
          <a:xfrm>
            <a:off x="4357995" y="3069949"/>
            <a:ext cx="633425" cy="535289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22" name="Rounded Rectangle 22">
            <a:extLst>
              <a:ext uri="{FF2B5EF4-FFF2-40B4-BE49-F238E27FC236}">
                <a16:creationId xmlns:a16="http://schemas.microsoft.com/office/drawing/2014/main" id="{10E9AEBE-AA86-C0D7-3737-6B5348C2F313}"/>
              </a:ext>
            </a:extLst>
          </p:cNvPr>
          <p:cNvSpPr/>
          <p:nvPr/>
        </p:nvSpPr>
        <p:spPr>
          <a:xfrm>
            <a:off x="4361632" y="3814919"/>
            <a:ext cx="633425" cy="535289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23" name="Rounded Rectangle 23">
            <a:extLst>
              <a:ext uri="{FF2B5EF4-FFF2-40B4-BE49-F238E27FC236}">
                <a16:creationId xmlns:a16="http://schemas.microsoft.com/office/drawing/2014/main" id="{A98B3854-C897-460F-490D-639E3E121043}"/>
              </a:ext>
            </a:extLst>
          </p:cNvPr>
          <p:cNvSpPr/>
          <p:nvPr/>
        </p:nvSpPr>
        <p:spPr>
          <a:xfrm>
            <a:off x="4377219" y="4537508"/>
            <a:ext cx="633425" cy="535289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C62C05-457F-E92D-EAFC-F9744317A5C0}"/>
              </a:ext>
            </a:extLst>
          </p:cNvPr>
          <p:cNvSpPr txBox="1"/>
          <p:nvPr/>
        </p:nvSpPr>
        <p:spPr>
          <a:xfrm>
            <a:off x="4413097" y="3095219"/>
            <a:ext cx="569387" cy="5078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VN" sz="27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0185F06-C247-05F9-3CFD-D6B9EF1E8194}"/>
              </a:ext>
            </a:extLst>
          </p:cNvPr>
          <p:cNvSpPr txBox="1"/>
          <p:nvPr/>
        </p:nvSpPr>
        <p:spPr>
          <a:xfrm>
            <a:off x="4390205" y="3840036"/>
            <a:ext cx="569387" cy="5078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VN" sz="27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BFF036-E3D7-7A67-E29B-EC6173395591}"/>
              </a:ext>
            </a:extLst>
          </p:cNvPr>
          <p:cNvSpPr txBox="1"/>
          <p:nvPr/>
        </p:nvSpPr>
        <p:spPr>
          <a:xfrm>
            <a:off x="4402063" y="4562432"/>
            <a:ext cx="569387" cy="5078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VN" sz="2700" dirty="0">
                <a:solidFill>
                  <a:srgbClr val="FF0000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28194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7" grpId="0"/>
      <p:bldP spid="9" grpId="0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DBEFA715-7A4B-B37D-9E15-FBDDF097DCA9}"/>
              </a:ext>
            </a:extLst>
          </p:cNvPr>
          <p:cNvGrpSpPr/>
          <p:nvPr/>
        </p:nvGrpSpPr>
        <p:grpSpPr>
          <a:xfrm>
            <a:off x="464634" y="1129177"/>
            <a:ext cx="7853613" cy="1287532"/>
            <a:chOff x="1162561" y="1381224"/>
            <a:chExt cx="10471484" cy="171670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CA98344-9CD5-B248-AC05-7B7969A74712}"/>
                </a:ext>
              </a:extLst>
            </p:cNvPr>
            <p:cNvSpPr txBox="1"/>
            <p:nvPr/>
          </p:nvSpPr>
          <p:spPr>
            <a:xfrm>
              <a:off x="1733149" y="1381224"/>
              <a:ext cx="9900896" cy="1716708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1800" dirty="0"/>
                <a:t>Mi và Mai đi tham quan cùng bố mẹ. Điểm tham quan cách nhà 50 km. Đến trạm dừng nghỉ, bố cho biết ô tô đã đi được 25 km. Hỏi từ trạm dừng nghỉ còn cách điểm đến bao nhiêu ki-lô-mét? </a:t>
              </a:r>
              <a:endParaRPr lang="en-US" sz="180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3AE4A5D-8317-CCEB-F86F-F53EF31A5557}"/>
                </a:ext>
              </a:extLst>
            </p:cNvPr>
            <p:cNvSpPr/>
            <p:nvPr/>
          </p:nvSpPr>
          <p:spPr>
            <a:xfrm>
              <a:off x="1162561" y="1443522"/>
              <a:ext cx="570588" cy="570588"/>
            </a:xfrm>
            <a:prstGeom prst="ellipse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700" b="1" dirty="0"/>
                <a:t>4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644D466-30A4-8AF4-7175-727E7D385C26}"/>
              </a:ext>
            </a:extLst>
          </p:cNvPr>
          <p:cNvGrpSpPr/>
          <p:nvPr/>
        </p:nvGrpSpPr>
        <p:grpSpPr>
          <a:xfrm>
            <a:off x="841315" y="2186954"/>
            <a:ext cx="7332281" cy="1426759"/>
            <a:chOff x="1298026" y="1894398"/>
            <a:chExt cx="9776374" cy="1902345"/>
          </a:xfrm>
        </p:grpSpPr>
        <p:sp>
          <p:nvSpPr>
            <p:cNvPr id="25" name="Rounded Rectangle 9">
              <a:extLst>
                <a:ext uri="{FF2B5EF4-FFF2-40B4-BE49-F238E27FC236}">
                  <a16:creationId xmlns:a16="http://schemas.microsoft.com/office/drawing/2014/main" id="{C146F687-E4D1-62B1-9D7E-E73E00B469CC}"/>
                </a:ext>
              </a:extLst>
            </p:cNvPr>
            <p:cNvSpPr/>
            <p:nvPr/>
          </p:nvSpPr>
          <p:spPr>
            <a:xfrm>
              <a:off x="1649506" y="3429000"/>
              <a:ext cx="8803341" cy="342437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050"/>
            </a:p>
          </p:txBody>
        </p:sp>
        <p:pic>
          <p:nvPicPr>
            <p:cNvPr id="26" name="Picture 2" descr="Funny house cartoon Royalty Free Vector Image - VectorStock">
              <a:extLst>
                <a:ext uri="{FF2B5EF4-FFF2-40B4-BE49-F238E27FC236}">
                  <a16:creationId xmlns:a16="http://schemas.microsoft.com/office/drawing/2014/main" id="{88DCFD15-927E-6BE4-2A5D-126B8B1BFC6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523"/>
            <a:stretch/>
          </p:blipFill>
          <p:spPr bwMode="auto">
            <a:xfrm>
              <a:off x="1298026" y="2495490"/>
              <a:ext cx="974082" cy="10416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 descr="Bus stop cartoon pop art Royalty Free Vector Image">
              <a:extLst>
                <a:ext uri="{FF2B5EF4-FFF2-40B4-BE49-F238E27FC236}">
                  <a16:creationId xmlns:a16="http://schemas.microsoft.com/office/drawing/2014/main" id="{DDD4926D-3A8C-BAB3-3297-03F5EF9B913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4938"/>
            <a:stretch/>
          </p:blipFill>
          <p:spPr bwMode="auto">
            <a:xfrm>
              <a:off x="4952643" y="2168352"/>
              <a:ext cx="2197065" cy="1368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6" descr="Cartoon collection zoo animals | Stock Images Page | Everypixel">
              <a:extLst>
                <a:ext uri="{FF2B5EF4-FFF2-40B4-BE49-F238E27FC236}">
                  <a16:creationId xmlns:a16="http://schemas.microsoft.com/office/drawing/2014/main" id="{0AED1F2A-9331-E2A5-6BE6-343ED40B03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31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2448" y="1894398"/>
              <a:ext cx="1321952" cy="19023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9" name="Left Brace 28">
            <a:extLst>
              <a:ext uri="{FF2B5EF4-FFF2-40B4-BE49-F238E27FC236}">
                <a16:creationId xmlns:a16="http://schemas.microsoft.com/office/drawing/2014/main" id="{EFAFB5CC-C917-6DDD-54CF-4559765759A4}"/>
              </a:ext>
            </a:extLst>
          </p:cNvPr>
          <p:cNvSpPr/>
          <p:nvPr/>
        </p:nvSpPr>
        <p:spPr>
          <a:xfrm rot="16200000">
            <a:off x="4232838" y="920779"/>
            <a:ext cx="272212" cy="5655765"/>
          </a:xfrm>
          <a:prstGeom prst="leftBrace">
            <a:avLst>
              <a:gd name="adj1" fmla="val 64431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 sz="105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7A5FF01-25F8-88DF-8BF2-757FBD89E938}"/>
              </a:ext>
            </a:extLst>
          </p:cNvPr>
          <p:cNvSpPr txBox="1"/>
          <p:nvPr/>
        </p:nvSpPr>
        <p:spPr>
          <a:xfrm>
            <a:off x="3981662" y="3813109"/>
            <a:ext cx="894797" cy="3924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1950" b="1" dirty="0">
                <a:solidFill>
                  <a:srgbClr val="FF0000"/>
                </a:solidFill>
              </a:rPr>
              <a:t>50 km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3CB80D3-7127-AD16-9E75-8009B3424DE4}"/>
              </a:ext>
            </a:extLst>
          </p:cNvPr>
          <p:cNvSpPr/>
          <p:nvPr/>
        </p:nvSpPr>
        <p:spPr>
          <a:xfrm>
            <a:off x="4638462" y="1211444"/>
            <a:ext cx="35638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1800" dirty="0">
                <a:ln w="1905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Điểm tham quan cách nhà 50 km </a:t>
            </a:r>
            <a:endParaRPr lang="en-VN" sz="1800" dirty="0">
              <a:ln w="19050"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4CFB170-4C45-57C4-0185-CF02BD33377F}"/>
              </a:ext>
            </a:extLst>
          </p:cNvPr>
          <p:cNvSpPr/>
          <p:nvPr/>
        </p:nvSpPr>
        <p:spPr>
          <a:xfrm>
            <a:off x="4236377" y="1618718"/>
            <a:ext cx="35049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1800" dirty="0">
                <a:ln w="28575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00B050"/>
                </a:solidFill>
              </a:rPr>
              <a:t>ô tô đã đi được 25 km</a:t>
            </a:r>
            <a:endParaRPr lang="en-VN" sz="1800" dirty="0">
              <a:ln w="28575">
                <a:solidFill>
                  <a:schemeClr val="accent3">
                    <a:lumMod val="75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6A5D665-3460-B900-5493-C1846BDCFF29}"/>
              </a:ext>
            </a:extLst>
          </p:cNvPr>
          <p:cNvCxnSpPr/>
          <p:nvPr/>
        </p:nvCxnSpPr>
        <p:spPr>
          <a:xfrm>
            <a:off x="4291990" y="1947437"/>
            <a:ext cx="22539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4" name="Left Brace 33">
            <a:extLst>
              <a:ext uri="{FF2B5EF4-FFF2-40B4-BE49-F238E27FC236}">
                <a16:creationId xmlns:a16="http://schemas.microsoft.com/office/drawing/2014/main" id="{F26EFF2F-0317-A7C6-6DFB-08663F99B130}"/>
              </a:ext>
            </a:extLst>
          </p:cNvPr>
          <p:cNvSpPr/>
          <p:nvPr/>
        </p:nvSpPr>
        <p:spPr>
          <a:xfrm rot="5400000" flipV="1">
            <a:off x="2457003" y="1929022"/>
            <a:ext cx="362314" cy="2171714"/>
          </a:xfrm>
          <a:prstGeom prst="leftBrace">
            <a:avLst>
              <a:gd name="adj1" fmla="val 64431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 sz="105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665D309-1C6F-5E1F-18A0-D42622AA37F2}"/>
              </a:ext>
            </a:extLst>
          </p:cNvPr>
          <p:cNvSpPr txBox="1"/>
          <p:nvPr/>
        </p:nvSpPr>
        <p:spPr>
          <a:xfrm>
            <a:off x="2181736" y="2399008"/>
            <a:ext cx="894797" cy="3924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1950" b="1" dirty="0">
                <a:solidFill>
                  <a:srgbClr val="FF0000"/>
                </a:solidFill>
              </a:rPr>
              <a:t>25 km</a:t>
            </a:r>
          </a:p>
        </p:txBody>
      </p:sp>
      <p:sp>
        <p:nvSpPr>
          <p:cNvPr id="36" name="Left Brace 35">
            <a:extLst>
              <a:ext uri="{FF2B5EF4-FFF2-40B4-BE49-F238E27FC236}">
                <a16:creationId xmlns:a16="http://schemas.microsoft.com/office/drawing/2014/main" id="{B4C704D0-35E1-3DB1-6F7F-C14192F026EC}"/>
              </a:ext>
            </a:extLst>
          </p:cNvPr>
          <p:cNvSpPr/>
          <p:nvPr/>
        </p:nvSpPr>
        <p:spPr>
          <a:xfrm rot="5400000" flipV="1">
            <a:off x="5929812" y="1929023"/>
            <a:ext cx="362314" cy="2171714"/>
          </a:xfrm>
          <a:prstGeom prst="leftBrace">
            <a:avLst>
              <a:gd name="adj1" fmla="val 64431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 sz="105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5875998-F4CD-4697-7B0A-A0996085598C}"/>
              </a:ext>
            </a:extLst>
          </p:cNvPr>
          <p:cNvSpPr txBox="1"/>
          <p:nvPr/>
        </p:nvSpPr>
        <p:spPr>
          <a:xfrm>
            <a:off x="5755728" y="2399009"/>
            <a:ext cx="768159" cy="3924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1950" b="1" dirty="0">
                <a:solidFill>
                  <a:srgbClr val="FF0000"/>
                </a:solidFill>
              </a:rPr>
              <a:t>? km</a:t>
            </a:r>
          </a:p>
        </p:txBody>
      </p:sp>
    </p:spTree>
    <p:extLst>
      <p:ext uri="{BB962C8B-B14F-4D97-AF65-F5344CB8AC3E}">
        <p14:creationId xmlns:p14="http://schemas.microsoft.com/office/powerpoint/2010/main" val="342739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  <p:bldP spid="31" grpId="0"/>
      <p:bldP spid="32" grpId="0"/>
      <p:bldP spid="34" grpId="0" animBg="1"/>
      <p:bldP spid="35" grpId="0"/>
      <p:bldP spid="36" grpId="0" animBg="1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15BD804-801C-D6E9-FCAC-477655572DCD}"/>
              </a:ext>
            </a:extLst>
          </p:cNvPr>
          <p:cNvSpPr txBox="1"/>
          <p:nvPr/>
        </p:nvSpPr>
        <p:spPr>
          <a:xfrm>
            <a:off x="2280856" y="2636891"/>
            <a:ext cx="5736971" cy="170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u="sng" dirty="0">
                <a:sym typeface="Wingdings" pitchFamily="2" charset="2"/>
              </a:rPr>
              <a:t>Bài giải</a:t>
            </a:r>
          </a:p>
          <a:p>
            <a:pPr>
              <a:lnSpc>
                <a:spcPct val="150000"/>
              </a:lnSpc>
            </a:pPr>
            <a:r>
              <a:rPr lang="vi-VN" sz="1800" dirty="0"/>
              <a:t>Từ trạm dừng nghỉ còn cách điểm đến số ki-lô-mét l</a:t>
            </a:r>
            <a:r>
              <a:rPr lang="en-US" sz="1800" dirty="0"/>
              <a:t>à:</a:t>
            </a:r>
          </a:p>
          <a:p>
            <a:pPr>
              <a:lnSpc>
                <a:spcPct val="150000"/>
              </a:lnSpc>
            </a:pPr>
            <a:r>
              <a:rPr lang="vi-VN" sz="1800" dirty="0"/>
              <a:t> </a:t>
            </a:r>
            <a:r>
              <a:rPr lang="en-US" sz="1800" dirty="0"/>
              <a:t>	</a:t>
            </a:r>
            <a:r>
              <a:rPr lang="vi-VN" sz="1800" dirty="0">
                <a:solidFill>
                  <a:srgbClr val="FF0000"/>
                </a:solidFill>
                <a:sym typeface="Wingdings" pitchFamily="2" charset="2"/>
              </a:rPr>
              <a:t>50 –  25 = 25 (km)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sym typeface="Wingdings" pitchFamily="2" charset="2"/>
              </a:rPr>
              <a:t>		</a:t>
            </a:r>
            <a:r>
              <a:rPr lang="vi-VN" sz="1800" dirty="0">
                <a:sym typeface="Wingdings" pitchFamily="2" charset="2"/>
              </a:rPr>
              <a:t>Đáp số: 25 km</a:t>
            </a:r>
            <a:endParaRPr lang="en-VN" sz="18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8DF345B-C96A-7838-23CF-CDF074F98283}"/>
              </a:ext>
            </a:extLst>
          </p:cNvPr>
          <p:cNvGrpSpPr/>
          <p:nvPr/>
        </p:nvGrpSpPr>
        <p:grpSpPr>
          <a:xfrm>
            <a:off x="1116633" y="1035805"/>
            <a:ext cx="5229083" cy="1685361"/>
            <a:chOff x="4006843" y="1903918"/>
            <a:chExt cx="5229083" cy="168536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61F4361-ADB1-DC9C-D380-7504D75A3C36}"/>
                </a:ext>
              </a:extLst>
            </p:cNvPr>
            <p:cNvGrpSpPr/>
            <p:nvPr/>
          </p:nvGrpSpPr>
          <p:grpSpPr>
            <a:xfrm>
              <a:off x="4006843" y="1903918"/>
              <a:ext cx="5229083" cy="1074039"/>
              <a:chOff x="1649506" y="1894398"/>
              <a:chExt cx="9424894" cy="1902345"/>
            </a:xfrm>
          </p:grpSpPr>
          <p:sp>
            <p:nvSpPr>
              <p:cNvPr id="18" name="Rounded Rectangle 9">
                <a:extLst>
                  <a:ext uri="{FF2B5EF4-FFF2-40B4-BE49-F238E27FC236}">
                    <a16:creationId xmlns:a16="http://schemas.microsoft.com/office/drawing/2014/main" id="{FA12AAD0-083C-C42D-A8B4-A7C47009A841}"/>
                  </a:ext>
                </a:extLst>
              </p:cNvPr>
              <p:cNvSpPr/>
              <p:nvPr/>
            </p:nvSpPr>
            <p:spPr>
              <a:xfrm>
                <a:off x="1649506" y="3429000"/>
                <a:ext cx="8803341" cy="342437"/>
              </a:xfrm>
              <a:prstGeom prst="roundRect">
                <a:avLst>
                  <a:gd name="adj" fmla="val 50000"/>
                </a:avLst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 sz="1050"/>
              </a:p>
            </p:txBody>
          </p:sp>
          <p:pic>
            <p:nvPicPr>
              <p:cNvPr id="19" name="Picture 2" descr="Funny house cartoon Royalty Free Vector Image - VectorStock">
                <a:extLst>
                  <a:ext uri="{FF2B5EF4-FFF2-40B4-BE49-F238E27FC236}">
                    <a16:creationId xmlns:a16="http://schemas.microsoft.com/office/drawing/2014/main" id="{A2ABE5B1-4F08-20A3-0C38-1F39021D7F2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clrChange>
                  <a:clrFrom>
                    <a:srgbClr val="FEFFFF"/>
                  </a:clrFrom>
                  <a:clrTo>
                    <a:srgbClr val="FE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7523"/>
              <a:stretch/>
            </p:blipFill>
            <p:spPr bwMode="auto">
              <a:xfrm>
                <a:off x="1754399" y="2495491"/>
                <a:ext cx="974081" cy="104161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4" descr="Bus stop cartoon pop art Royalty Free Vector Image">
                <a:extLst>
                  <a:ext uri="{FF2B5EF4-FFF2-40B4-BE49-F238E27FC236}">
                    <a16:creationId xmlns:a16="http://schemas.microsoft.com/office/drawing/2014/main" id="{F7ED13CD-AF04-62C7-A3DF-16FBEBB1D66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4938"/>
              <a:stretch/>
            </p:blipFill>
            <p:spPr bwMode="auto">
              <a:xfrm>
                <a:off x="4952643" y="2168352"/>
                <a:ext cx="2197065" cy="13687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6" descr="Cartoon collection zoo animals | Stock Images Page | Everypixel">
                <a:extLst>
                  <a:ext uri="{FF2B5EF4-FFF2-40B4-BE49-F238E27FC236}">
                    <a16:creationId xmlns:a16="http://schemas.microsoft.com/office/drawing/2014/main" id="{9A1A943F-41AC-B0F3-F5E4-D80C5F6C9DC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31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52448" y="1894398"/>
                <a:ext cx="1321952" cy="190234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2" name="Left Brace 11">
              <a:extLst>
                <a:ext uri="{FF2B5EF4-FFF2-40B4-BE49-F238E27FC236}">
                  <a16:creationId xmlns:a16="http://schemas.microsoft.com/office/drawing/2014/main" id="{67A24F4C-40CF-77A2-3813-F069B91790F9}"/>
                </a:ext>
              </a:extLst>
            </p:cNvPr>
            <p:cNvSpPr/>
            <p:nvPr/>
          </p:nvSpPr>
          <p:spPr>
            <a:xfrm rot="16200000">
              <a:off x="6086795" y="1028164"/>
              <a:ext cx="204916" cy="4183877"/>
            </a:xfrm>
            <a:prstGeom prst="leftBrace">
              <a:avLst>
                <a:gd name="adj1" fmla="val 64431"/>
                <a:gd name="adj2" fmla="val 50000"/>
              </a:avLst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VN" sz="105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D2C8B6F-F388-F778-7446-2A5AD5D2AEE4}"/>
                </a:ext>
              </a:extLst>
            </p:cNvPr>
            <p:cNvSpPr txBox="1"/>
            <p:nvPr/>
          </p:nvSpPr>
          <p:spPr>
            <a:xfrm>
              <a:off x="5787030" y="3196864"/>
              <a:ext cx="922242" cy="39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1950" b="1" dirty="0">
                  <a:solidFill>
                    <a:srgbClr val="FF0000"/>
                  </a:solidFill>
                </a:rPr>
                <a:t>50 km</a:t>
              </a:r>
            </a:p>
          </p:txBody>
        </p:sp>
        <p:sp>
          <p:nvSpPr>
            <p:cNvPr id="14" name="Left Brace 13">
              <a:extLst>
                <a:ext uri="{FF2B5EF4-FFF2-40B4-BE49-F238E27FC236}">
                  <a16:creationId xmlns:a16="http://schemas.microsoft.com/office/drawing/2014/main" id="{DFD0EC5E-25E6-3443-937D-4864F96E1543}"/>
                </a:ext>
              </a:extLst>
            </p:cNvPr>
            <p:cNvSpPr/>
            <p:nvPr/>
          </p:nvSpPr>
          <p:spPr>
            <a:xfrm rot="5400000" flipV="1">
              <a:off x="5118671" y="1913894"/>
              <a:ext cx="272744" cy="1411560"/>
            </a:xfrm>
            <a:prstGeom prst="leftBrace">
              <a:avLst>
                <a:gd name="adj1" fmla="val 64431"/>
                <a:gd name="adj2" fmla="val 50000"/>
              </a:avLst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VN" sz="105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D38AF57-189C-263C-DE6C-FF19C113F380}"/>
                </a:ext>
              </a:extLst>
            </p:cNvPr>
            <p:cNvSpPr txBox="1"/>
            <p:nvPr/>
          </p:nvSpPr>
          <p:spPr>
            <a:xfrm>
              <a:off x="4773354" y="2133302"/>
              <a:ext cx="1073033" cy="39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1950" b="1" dirty="0">
                  <a:solidFill>
                    <a:srgbClr val="FF0000"/>
                  </a:solidFill>
                </a:rPr>
                <a:t>25 km</a:t>
              </a:r>
            </a:p>
          </p:txBody>
        </p:sp>
        <p:sp>
          <p:nvSpPr>
            <p:cNvPr id="16" name="Left Brace 15">
              <a:extLst>
                <a:ext uri="{FF2B5EF4-FFF2-40B4-BE49-F238E27FC236}">
                  <a16:creationId xmlns:a16="http://schemas.microsoft.com/office/drawing/2014/main" id="{0A0796CD-ABFD-CCD6-AA9A-14B488FEBB0D}"/>
                </a:ext>
              </a:extLst>
            </p:cNvPr>
            <p:cNvSpPr/>
            <p:nvPr/>
          </p:nvSpPr>
          <p:spPr>
            <a:xfrm rot="5400000" flipV="1">
              <a:off x="7471879" y="1776719"/>
              <a:ext cx="272744" cy="1606536"/>
            </a:xfrm>
            <a:prstGeom prst="leftBrace">
              <a:avLst>
                <a:gd name="adj1" fmla="val 64431"/>
                <a:gd name="adj2" fmla="val 50000"/>
              </a:avLst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VN" sz="105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F60D213-43C1-57C2-A199-36620A51615D}"/>
                </a:ext>
              </a:extLst>
            </p:cNvPr>
            <p:cNvSpPr txBox="1"/>
            <p:nvPr/>
          </p:nvSpPr>
          <p:spPr>
            <a:xfrm>
              <a:off x="7176950" y="2080636"/>
              <a:ext cx="862602" cy="39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1950" b="1" dirty="0">
                  <a:solidFill>
                    <a:srgbClr val="FF0000"/>
                  </a:solidFill>
                </a:rPr>
                <a:t>? km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15E22D4-30A6-34E8-9CA5-640A4C1EADB8}"/>
              </a:ext>
            </a:extLst>
          </p:cNvPr>
          <p:cNvGrpSpPr/>
          <p:nvPr/>
        </p:nvGrpSpPr>
        <p:grpSpPr>
          <a:xfrm>
            <a:off x="0" y="1762699"/>
            <a:ext cx="9144000" cy="3380802"/>
            <a:chOff x="0" y="1762699"/>
            <a:chExt cx="9144000" cy="3380802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E7CCB2AB-9A20-01E0-E39C-2101ECF93DBD}"/>
                </a:ext>
              </a:extLst>
            </p:cNvPr>
            <p:cNvSpPr/>
            <p:nvPr/>
          </p:nvSpPr>
          <p:spPr>
            <a:xfrm>
              <a:off x="0" y="1762699"/>
              <a:ext cx="540436" cy="958467"/>
            </a:xfrm>
            <a:prstGeom prst="roundRect">
              <a:avLst/>
            </a:prstGeom>
            <a:solidFill>
              <a:srgbClr val="F3F1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BEADEA42-02A7-2C49-D35A-E0A2A79F8D5F}"/>
                </a:ext>
              </a:extLst>
            </p:cNvPr>
            <p:cNvSpPr/>
            <p:nvPr/>
          </p:nvSpPr>
          <p:spPr>
            <a:xfrm>
              <a:off x="8670275" y="3272010"/>
              <a:ext cx="473725" cy="958467"/>
            </a:xfrm>
            <a:prstGeom prst="roundRect">
              <a:avLst/>
            </a:prstGeom>
            <a:solidFill>
              <a:srgbClr val="F3F1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75BCE340-7644-AF92-E2A6-A5BED2B5F415}"/>
                </a:ext>
              </a:extLst>
            </p:cNvPr>
            <p:cNvSpPr/>
            <p:nvPr/>
          </p:nvSpPr>
          <p:spPr>
            <a:xfrm>
              <a:off x="3835733" y="4748271"/>
              <a:ext cx="1691390" cy="395230"/>
            </a:xfrm>
            <a:prstGeom prst="roundRect">
              <a:avLst/>
            </a:prstGeom>
            <a:solidFill>
              <a:srgbClr val="F3F1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3C329271-06A5-6997-085F-4A7640143914}"/>
              </a:ext>
            </a:extLst>
          </p:cNvPr>
          <p:cNvSpPr/>
          <p:nvPr/>
        </p:nvSpPr>
        <p:spPr>
          <a:xfrm>
            <a:off x="464634" y="1175901"/>
            <a:ext cx="427941" cy="427941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b="1" dirty="0"/>
              <a:t>4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9B3537D-3E46-9F08-FD32-9336F69D2B48}"/>
              </a:ext>
            </a:extLst>
          </p:cNvPr>
          <p:cNvGrpSpPr/>
          <p:nvPr/>
        </p:nvGrpSpPr>
        <p:grpSpPr>
          <a:xfrm>
            <a:off x="1003582" y="3115646"/>
            <a:ext cx="7136835" cy="1390254"/>
            <a:chOff x="0" y="4572000"/>
            <a:chExt cx="11525332" cy="2125209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6110B7A-94F1-CAB1-EBFB-419CF88BB8DC}"/>
                </a:ext>
              </a:extLst>
            </p:cNvPr>
            <p:cNvCxnSpPr/>
            <p:nvPr/>
          </p:nvCxnSpPr>
          <p:spPr>
            <a:xfrm>
              <a:off x="0" y="4576889"/>
              <a:ext cx="174895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9FEEE9F-70F1-6091-9E91-59D038F08252}"/>
                </a:ext>
              </a:extLst>
            </p:cNvPr>
            <p:cNvCxnSpPr/>
            <p:nvPr/>
          </p:nvCxnSpPr>
          <p:spPr>
            <a:xfrm>
              <a:off x="1748958" y="4572000"/>
              <a:ext cx="0" cy="21252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D98EFA82-AE1B-6801-993A-EF0AAA4847A2}"/>
                </a:ext>
              </a:extLst>
            </p:cNvPr>
            <p:cNvCxnSpPr/>
            <p:nvPr/>
          </p:nvCxnSpPr>
          <p:spPr>
            <a:xfrm>
              <a:off x="1748958" y="6697209"/>
              <a:ext cx="977637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4138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0634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6" name="Google Shape;2296;p79"/>
          <p:cNvSpPr txBox="1">
            <a:spLocks noGrp="1"/>
          </p:cNvSpPr>
          <p:nvPr>
            <p:ph type="body" idx="1"/>
          </p:nvPr>
        </p:nvSpPr>
        <p:spPr>
          <a:xfrm>
            <a:off x="552900" y="1176552"/>
            <a:ext cx="8038200" cy="9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66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Cảm</a:t>
            </a:r>
            <a:r>
              <a:rPr lang="en-US" sz="6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66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ơn</a:t>
            </a:r>
            <a:r>
              <a:rPr lang="en-US" sz="6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66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thầy</a:t>
            </a:r>
            <a:r>
              <a:rPr lang="en-US" sz="6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66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cô</a:t>
            </a:r>
            <a:r>
              <a:rPr lang="en-US" sz="6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66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và</a:t>
            </a:r>
            <a:r>
              <a:rPr lang="en-US" sz="6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66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các</a:t>
            </a:r>
            <a:r>
              <a:rPr lang="en-US" sz="6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66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em</a:t>
            </a:r>
            <a:r>
              <a:rPr lang="en-US" sz="6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66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học</a:t>
            </a:r>
            <a:r>
              <a:rPr lang="en-US" sz="6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66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sinh</a:t>
            </a:r>
            <a:r>
              <a:rPr lang="en-US" sz="6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!</a:t>
            </a:r>
            <a:endParaRPr sz="66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2297" name="Google Shape;2297;p79"/>
          <p:cNvGrpSpPr/>
          <p:nvPr/>
        </p:nvGrpSpPr>
        <p:grpSpPr>
          <a:xfrm>
            <a:off x="5214898" y="3323630"/>
            <a:ext cx="2335395" cy="1517882"/>
            <a:chOff x="1248519" y="1888632"/>
            <a:chExt cx="2600663" cy="1690104"/>
          </a:xfrm>
        </p:grpSpPr>
        <p:sp>
          <p:nvSpPr>
            <p:cNvPr id="2298" name="Google Shape;2298;p79"/>
            <p:cNvSpPr/>
            <p:nvPr/>
          </p:nvSpPr>
          <p:spPr>
            <a:xfrm rot="614261">
              <a:off x="1732422" y="2299659"/>
              <a:ext cx="1696246" cy="766786"/>
            </a:xfrm>
            <a:custGeom>
              <a:avLst/>
              <a:gdLst/>
              <a:ahLst/>
              <a:cxnLst/>
              <a:rect l="l" t="t" r="r" b="b"/>
              <a:pathLst>
                <a:path w="28321" h="12803" extrusionOk="0">
                  <a:moveTo>
                    <a:pt x="1" y="1"/>
                  </a:moveTo>
                  <a:lnTo>
                    <a:pt x="1853" y="783"/>
                  </a:lnTo>
                  <a:lnTo>
                    <a:pt x="2800" y="1153"/>
                  </a:lnTo>
                  <a:lnTo>
                    <a:pt x="3747" y="1524"/>
                  </a:lnTo>
                  <a:lnTo>
                    <a:pt x="5805" y="2224"/>
                  </a:lnTo>
                  <a:lnTo>
                    <a:pt x="7904" y="2841"/>
                  </a:lnTo>
                  <a:lnTo>
                    <a:pt x="10003" y="3417"/>
                  </a:lnTo>
                  <a:lnTo>
                    <a:pt x="12144" y="3952"/>
                  </a:lnTo>
                  <a:lnTo>
                    <a:pt x="14243" y="4487"/>
                  </a:lnTo>
                  <a:lnTo>
                    <a:pt x="16342" y="5023"/>
                  </a:lnTo>
                  <a:lnTo>
                    <a:pt x="18442" y="5599"/>
                  </a:lnTo>
                  <a:lnTo>
                    <a:pt x="20541" y="6257"/>
                  </a:lnTo>
                  <a:lnTo>
                    <a:pt x="21570" y="6628"/>
                  </a:lnTo>
                  <a:lnTo>
                    <a:pt x="22558" y="6998"/>
                  </a:lnTo>
                  <a:lnTo>
                    <a:pt x="23587" y="7410"/>
                  </a:lnTo>
                  <a:lnTo>
                    <a:pt x="24575" y="7822"/>
                  </a:lnTo>
                  <a:lnTo>
                    <a:pt x="24863" y="7986"/>
                  </a:lnTo>
                  <a:lnTo>
                    <a:pt x="25192" y="8151"/>
                  </a:lnTo>
                  <a:lnTo>
                    <a:pt x="25439" y="8357"/>
                  </a:lnTo>
                  <a:lnTo>
                    <a:pt x="25645" y="8645"/>
                  </a:lnTo>
                  <a:lnTo>
                    <a:pt x="25810" y="8686"/>
                  </a:lnTo>
                  <a:lnTo>
                    <a:pt x="25974" y="8810"/>
                  </a:lnTo>
                  <a:lnTo>
                    <a:pt x="26098" y="8933"/>
                  </a:lnTo>
                  <a:lnTo>
                    <a:pt x="26221" y="9098"/>
                  </a:lnTo>
                  <a:lnTo>
                    <a:pt x="26386" y="9427"/>
                  </a:lnTo>
                  <a:lnTo>
                    <a:pt x="26551" y="9715"/>
                  </a:lnTo>
                  <a:lnTo>
                    <a:pt x="27539" y="11403"/>
                  </a:lnTo>
                  <a:lnTo>
                    <a:pt x="28321" y="12802"/>
                  </a:lnTo>
                  <a:lnTo>
                    <a:pt x="28279" y="12514"/>
                  </a:lnTo>
                  <a:lnTo>
                    <a:pt x="28156" y="10950"/>
                  </a:lnTo>
                  <a:lnTo>
                    <a:pt x="28033" y="9427"/>
                  </a:lnTo>
                  <a:lnTo>
                    <a:pt x="28033" y="8892"/>
                  </a:lnTo>
                  <a:lnTo>
                    <a:pt x="28074" y="8316"/>
                  </a:lnTo>
                  <a:lnTo>
                    <a:pt x="28156" y="7163"/>
                  </a:lnTo>
                  <a:lnTo>
                    <a:pt x="28156" y="6546"/>
                  </a:lnTo>
                  <a:lnTo>
                    <a:pt x="28115" y="6011"/>
                  </a:lnTo>
                  <a:lnTo>
                    <a:pt x="28033" y="5434"/>
                  </a:lnTo>
                  <a:lnTo>
                    <a:pt x="27950" y="5187"/>
                  </a:lnTo>
                  <a:lnTo>
                    <a:pt x="27868" y="4940"/>
                  </a:lnTo>
                  <a:lnTo>
                    <a:pt x="27744" y="4734"/>
                  </a:lnTo>
                  <a:lnTo>
                    <a:pt x="27621" y="4570"/>
                  </a:lnTo>
                  <a:lnTo>
                    <a:pt x="27292" y="4282"/>
                  </a:lnTo>
                  <a:lnTo>
                    <a:pt x="26921" y="4035"/>
                  </a:lnTo>
                  <a:lnTo>
                    <a:pt x="26551" y="3870"/>
                  </a:lnTo>
                  <a:lnTo>
                    <a:pt x="26098" y="3705"/>
                  </a:lnTo>
                  <a:lnTo>
                    <a:pt x="25686" y="3623"/>
                  </a:lnTo>
                  <a:lnTo>
                    <a:pt x="24863" y="3458"/>
                  </a:lnTo>
                  <a:lnTo>
                    <a:pt x="23134" y="3211"/>
                  </a:lnTo>
                  <a:lnTo>
                    <a:pt x="21364" y="2964"/>
                  </a:lnTo>
                  <a:lnTo>
                    <a:pt x="8851" y="1318"/>
                  </a:lnTo>
                  <a:lnTo>
                    <a:pt x="7287" y="1112"/>
                  </a:lnTo>
                  <a:lnTo>
                    <a:pt x="5764" y="865"/>
                  </a:lnTo>
                  <a:lnTo>
                    <a:pt x="2718" y="371"/>
                  </a:lnTo>
                  <a:lnTo>
                    <a:pt x="1359" y="16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79"/>
            <p:cNvSpPr/>
            <p:nvPr/>
          </p:nvSpPr>
          <p:spPr>
            <a:xfrm rot="614261">
              <a:off x="1646730" y="2194706"/>
              <a:ext cx="2051235" cy="293407"/>
            </a:xfrm>
            <a:custGeom>
              <a:avLst/>
              <a:gdLst/>
              <a:ahLst/>
              <a:cxnLst/>
              <a:rect l="l" t="t" r="r" b="b"/>
              <a:pathLst>
                <a:path w="34248" h="4899" extrusionOk="0">
                  <a:moveTo>
                    <a:pt x="25109" y="0"/>
                  </a:moveTo>
                  <a:lnTo>
                    <a:pt x="23216" y="41"/>
                  </a:lnTo>
                  <a:lnTo>
                    <a:pt x="19429" y="165"/>
                  </a:lnTo>
                  <a:lnTo>
                    <a:pt x="11814" y="453"/>
                  </a:lnTo>
                  <a:lnTo>
                    <a:pt x="4281" y="741"/>
                  </a:lnTo>
                  <a:lnTo>
                    <a:pt x="2141" y="823"/>
                  </a:lnTo>
                  <a:lnTo>
                    <a:pt x="1070" y="865"/>
                  </a:lnTo>
                  <a:lnTo>
                    <a:pt x="0" y="947"/>
                  </a:lnTo>
                  <a:lnTo>
                    <a:pt x="288" y="1070"/>
                  </a:lnTo>
                  <a:lnTo>
                    <a:pt x="1441" y="1153"/>
                  </a:lnTo>
                  <a:lnTo>
                    <a:pt x="2552" y="1276"/>
                  </a:lnTo>
                  <a:lnTo>
                    <a:pt x="4363" y="1482"/>
                  </a:lnTo>
                  <a:lnTo>
                    <a:pt x="6216" y="1647"/>
                  </a:lnTo>
                  <a:lnTo>
                    <a:pt x="9385" y="1935"/>
                  </a:lnTo>
                  <a:lnTo>
                    <a:pt x="12555" y="2305"/>
                  </a:lnTo>
                  <a:lnTo>
                    <a:pt x="18853" y="3129"/>
                  </a:lnTo>
                  <a:lnTo>
                    <a:pt x="25068" y="3911"/>
                  </a:lnTo>
                  <a:lnTo>
                    <a:pt x="26550" y="4116"/>
                  </a:lnTo>
                  <a:lnTo>
                    <a:pt x="28073" y="4322"/>
                  </a:lnTo>
                  <a:lnTo>
                    <a:pt x="29390" y="4569"/>
                  </a:lnTo>
                  <a:lnTo>
                    <a:pt x="30049" y="4693"/>
                  </a:lnTo>
                  <a:lnTo>
                    <a:pt x="30666" y="4898"/>
                  </a:lnTo>
                  <a:lnTo>
                    <a:pt x="31531" y="3828"/>
                  </a:lnTo>
                  <a:lnTo>
                    <a:pt x="32395" y="2758"/>
                  </a:lnTo>
                  <a:lnTo>
                    <a:pt x="34247" y="659"/>
                  </a:lnTo>
                  <a:lnTo>
                    <a:pt x="32436" y="412"/>
                  </a:lnTo>
                  <a:lnTo>
                    <a:pt x="30666" y="206"/>
                  </a:lnTo>
                  <a:lnTo>
                    <a:pt x="28855" y="82"/>
                  </a:lnTo>
                  <a:lnTo>
                    <a:pt x="270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79"/>
            <p:cNvSpPr/>
            <p:nvPr/>
          </p:nvSpPr>
          <p:spPr>
            <a:xfrm rot="614261">
              <a:off x="1455074" y="2249365"/>
              <a:ext cx="1728289" cy="1000960"/>
            </a:xfrm>
            <a:custGeom>
              <a:avLst/>
              <a:gdLst/>
              <a:ahLst/>
              <a:cxnLst/>
              <a:rect l="l" t="t" r="r" b="b"/>
              <a:pathLst>
                <a:path w="28856" h="16713" extrusionOk="0">
                  <a:moveTo>
                    <a:pt x="1" y="0"/>
                  </a:moveTo>
                  <a:lnTo>
                    <a:pt x="906" y="783"/>
                  </a:lnTo>
                  <a:lnTo>
                    <a:pt x="1812" y="1523"/>
                  </a:lnTo>
                  <a:lnTo>
                    <a:pt x="2759" y="2264"/>
                  </a:lnTo>
                  <a:lnTo>
                    <a:pt x="3705" y="2964"/>
                  </a:lnTo>
                  <a:lnTo>
                    <a:pt x="6175" y="4734"/>
                  </a:lnTo>
                  <a:lnTo>
                    <a:pt x="8686" y="6463"/>
                  </a:lnTo>
                  <a:lnTo>
                    <a:pt x="13708" y="9838"/>
                  </a:lnTo>
                  <a:lnTo>
                    <a:pt x="23751" y="16712"/>
                  </a:lnTo>
                  <a:lnTo>
                    <a:pt x="25110" y="15066"/>
                  </a:lnTo>
                  <a:lnTo>
                    <a:pt x="25727" y="14243"/>
                  </a:lnTo>
                  <a:lnTo>
                    <a:pt x="26345" y="13378"/>
                  </a:lnTo>
                  <a:lnTo>
                    <a:pt x="27003" y="12432"/>
                  </a:lnTo>
                  <a:lnTo>
                    <a:pt x="27621" y="11444"/>
                  </a:lnTo>
                  <a:lnTo>
                    <a:pt x="28238" y="10456"/>
                  </a:lnTo>
                  <a:lnTo>
                    <a:pt x="28567" y="9962"/>
                  </a:lnTo>
                  <a:lnTo>
                    <a:pt x="28773" y="9674"/>
                  </a:lnTo>
                  <a:lnTo>
                    <a:pt x="28814" y="9550"/>
                  </a:lnTo>
                  <a:lnTo>
                    <a:pt x="28814" y="9468"/>
                  </a:lnTo>
                  <a:lnTo>
                    <a:pt x="28856" y="9427"/>
                  </a:lnTo>
                  <a:lnTo>
                    <a:pt x="28814" y="9385"/>
                  </a:lnTo>
                  <a:lnTo>
                    <a:pt x="28609" y="9262"/>
                  </a:lnTo>
                  <a:lnTo>
                    <a:pt x="28197" y="9097"/>
                  </a:lnTo>
                  <a:lnTo>
                    <a:pt x="27250" y="8727"/>
                  </a:lnTo>
                  <a:lnTo>
                    <a:pt x="25521" y="8027"/>
                  </a:lnTo>
                  <a:lnTo>
                    <a:pt x="23587" y="7410"/>
                  </a:lnTo>
                  <a:lnTo>
                    <a:pt x="21652" y="6833"/>
                  </a:lnTo>
                  <a:lnTo>
                    <a:pt x="19717" y="6298"/>
                  </a:lnTo>
                  <a:lnTo>
                    <a:pt x="17783" y="5804"/>
                  </a:lnTo>
                  <a:lnTo>
                    <a:pt x="13914" y="4816"/>
                  </a:lnTo>
                  <a:lnTo>
                    <a:pt x="11938" y="4323"/>
                  </a:lnTo>
                  <a:lnTo>
                    <a:pt x="10003" y="3746"/>
                  </a:lnTo>
                  <a:lnTo>
                    <a:pt x="8068" y="3088"/>
                  </a:lnTo>
                  <a:lnTo>
                    <a:pt x="6175" y="2388"/>
                  </a:lnTo>
                  <a:lnTo>
                    <a:pt x="3129" y="1112"/>
                  </a:lnTo>
                  <a:lnTo>
                    <a:pt x="1565" y="494"/>
                  </a:lnTo>
                  <a:lnTo>
                    <a:pt x="783" y="20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79"/>
            <p:cNvSpPr/>
            <p:nvPr/>
          </p:nvSpPr>
          <p:spPr>
            <a:xfrm rot="614261">
              <a:off x="3084619" y="2998569"/>
              <a:ext cx="256464" cy="273702"/>
            </a:xfrm>
            <a:custGeom>
              <a:avLst/>
              <a:gdLst/>
              <a:ahLst/>
              <a:cxnLst/>
              <a:rect l="l" t="t" r="r" b="b"/>
              <a:pathLst>
                <a:path w="4282" h="4570" extrusionOk="0">
                  <a:moveTo>
                    <a:pt x="2018" y="1"/>
                  </a:moveTo>
                  <a:lnTo>
                    <a:pt x="1894" y="289"/>
                  </a:lnTo>
                  <a:lnTo>
                    <a:pt x="1729" y="577"/>
                  </a:lnTo>
                  <a:lnTo>
                    <a:pt x="1400" y="1071"/>
                  </a:lnTo>
                  <a:lnTo>
                    <a:pt x="700" y="2183"/>
                  </a:lnTo>
                  <a:lnTo>
                    <a:pt x="1" y="3294"/>
                  </a:lnTo>
                  <a:lnTo>
                    <a:pt x="289" y="3376"/>
                  </a:lnTo>
                  <a:lnTo>
                    <a:pt x="618" y="3459"/>
                  </a:lnTo>
                  <a:lnTo>
                    <a:pt x="1235" y="3664"/>
                  </a:lnTo>
                  <a:lnTo>
                    <a:pt x="2635" y="4076"/>
                  </a:lnTo>
                  <a:lnTo>
                    <a:pt x="4076" y="4529"/>
                  </a:lnTo>
                  <a:lnTo>
                    <a:pt x="4282" y="4570"/>
                  </a:lnTo>
                  <a:lnTo>
                    <a:pt x="3952" y="3911"/>
                  </a:lnTo>
                  <a:lnTo>
                    <a:pt x="3088" y="2265"/>
                  </a:lnTo>
                  <a:lnTo>
                    <a:pt x="2306" y="618"/>
                  </a:lnTo>
                  <a:lnTo>
                    <a:pt x="201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79"/>
            <p:cNvSpPr/>
            <p:nvPr/>
          </p:nvSpPr>
          <p:spPr>
            <a:xfrm rot="614261">
              <a:off x="1343253" y="2092699"/>
              <a:ext cx="2411195" cy="1281969"/>
            </a:xfrm>
            <a:custGeom>
              <a:avLst/>
              <a:gdLst/>
              <a:ahLst/>
              <a:cxnLst/>
              <a:rect l="l" t="t" r="r" b="b"/>
              <a:pathLst>
                <a:path w="40258" h="21405" extrusionOk="0">
                  <a:moveTo>
                    <a:pt x="30873" y="1441"/>
                  </a:moveTo>
                  <a:lnTo>
                    <a:pt x="32725" y="1523"/>
                  </a:lnTo>
                  <a:lnTo>
                    <a:pt x="34536" y="1647"/>
                  </a:lnTo>
                  <a:lnTo>
                    <a:pt x="36306" y="1853"/>
                  </a:lnTo>
                  <a:lnTo>
                    <a:pt x="38117" y="2100"/>
                  </a:lnTo>
                  <a:lnTo>
                    <a:pt x="36265" y="4199"/>
                  </a:lnTo>
                  <a:lnTo>
                    <a:pt x="35401" y="5269"/>
                  </a:lnTo>
                  <a:lnTo>
                    <a:pt x="34536" y="6339"/>
                  </a:lnTo>
                  <a:lnTo>
                    <a:pt x="33919" y="6134"/>
                  </a:lnTo>
                  <a:lnTo>
                    <a:pt x="33260" y="6010"/>
                  </a:lnTo>
                  <a:lnTo>
                    <a:pt x="31943" y="5763"/>
                  </a:lnTo>
                  <a:lnTo>
                    <a:pt x="30420" y="5557"/>
                  </a:lnTo>
                  <a:lnTo>
                    <a:pt x="28938" y="5352"/>
                  </a:lnTo>
                  <a:lnTo>
                    <a:pt x="22723" y="4570"/>
                  </a:lnTo>
                  <a:lnTo>
                    <a:pt x="16425" y="3746"/>
                  </a:lnTo>
                  <a:lnTo>
                    <a:pt x="13255" y="3376"/>
                  </a:lnTo>
                  <a:lnTo>
                    <a:pt x="10086" y="3088"/>
                  </a:lnTo>
                  <a:lnTo>
                    <a:pt x="8233" y="2923"/>
                  </a:lnTo>
                  <a:lnTo>
                    <a:pt x="6422" y="2717"/>
                  </a:lnTo>
                  <a:lnTo>
                    <a:pt x="5311" y="2594"/>
                  </a:lnTo>
                  <a:lnTo>
                    <a:pt x="4158" y="2511"/>
                  </a:lnTo>
                  <a:lnTo>
                    <a:pt x="3870" y="2388"/>
                  </a:lnTo>
                  <a:lnTo>
                    <a:pt x="4940" y="2306"/>
                  </a:lnTo>
                  <a:lnTo>
                    <a:pt x="6011" y="2264"/>
                  </a:lnTo>
                  <a:lnTo>
                    <a:pt x="8151" y="2182"/>
                  </a:lnTo>
                  <a:lnTo>
                    <a:pt x="15684" y="1894"/>
                  </a:lnTo>
                  <a:lnTo>
                    <a:pt x="23299" y="1606"/>
                  </a:lnTo>
                  <a:lnTo>
                    <a:pt x="27086" y="1482"/>
                  </a:lnTo>
                  <a:lnTo>
                    <a:pt x="28979" y="1441"/>
                  </a:lnTo>
                  <a:close/>
                  <a:moveTo>
                    <a:pt x="6340" y="3376"/>
                  </a:moveTo>
                  <a:lnTo>
                    <a:pt x="7698" y="3540"/>
                  </a:lnTo>
                  <a:lnTo>
                    <a:pt x="9057" y="3746"/>
                  </a:lnTo>
                  <a:lnTo>
                    <a:pt x="12103" y="4240"/>
                  </a:lnTo>
                  <a:lnTo>
                    <a:pt x="13626" y="4487"/>
                  </a:lnTo>
                  <a:lnTo>
                    <a:pt x="15190" y="4693"/>
                  </a:lnTo>
                  <a:lnTo>
                    <a:pt x="27703" y="6339"/>
                  </a:lnTo>
                  <a:lnTo>
                    <a:pt x="29473" y="6586"/>
                  </a:lnTo>
                  <a:lnTo>
                    <a:pt x="31202" y="6833"/>
                  </a:lnTo>
                  <a:lnTo>
                    <a:pt x="32025" y="6998"/>
                  </a:lnTo>
                  <a:lnTo>
                    <a:pt x="32437" y="7080"/>
                  </a:lnTo>
                  <a:lnTo>
                    <a:pt x="32890" y="7245"/>
                  </a:lnTo>
                  <a:lnTo>
                    <a:pt x="33260" y="7410"/>
                  </a:lnTo>
                  <a:lnTo>
                    <a:pt x="33631" y="7657"/>
                  </a:lnTo>
                  <a:lnTo>
                    <a:pt x="33960" y="7945"/>
                  </a:lnTo>
                  <a:lnTo>
                    <a:pt x="34083" y="8109"/>
                  </a:lnTo>
                  <a:lnTo>
                    <a:pt x="34207" y="8315"/>
                  </a:lnTo>
                  <a:lnTo>
                    <a:pt x="34289" y="8562"/>
                  </a:lnTo>
                  <a:lnTo>
                    <a:pt x="34372" y="8809"/>
                  </a:lnTo>
                  <a:lnTo>
                    <a:pt x="34454" y="9386"/>
                  </a:lnTo>
                  <a:lnTo>
                    <a:pt x="34495" y="9921"/>
                  </a:lnTo>
                  <a:lnTo>
                    <a:pt x="34495" y="10538"/>
                  </a:lnTo>
                  <a:lnTo>
                    <a:pt x="34413" y="11691"/>
                  </a:lnTo>
                  <a:lnTo>
                    <a:pt x="34372" y="12267"/>
                  </a:lnTo>
                  <a:lnTo>
                    <a:pt x="34372" y="12802"/>
                  </a:lnTo>
                  <a:lnTo>
                    <a:pt x="34495" y="14325"/>
                  </a:lnTo>
                  <a:lnTo>
                    <a:pt x="34618" y="15889"/>
                  </a:lnTo>
                  <a:lnTo>
                    <a:pt x="34660" y="16177"/>
                  </a:lnTo>
                  <a:lnTo>
                    <a:pt x="33878" y="14778"/>
                  </a:lnTo>
                  <a:lnTo>
                    <a:pt x="32890" y="13090"/>
                  </a:lnTo>
                  <a:lnTo>
                    <a:pt x="32725" y="12802"/>
                  </a:lnTo>
                  <a:lnTo>
                    <a:pt x="32560" y="12473"/>
                  </a:lnTo>
                  <a:lnTo>
                    <a:pt x="32437" y="12308"/>
                  </a:lnTo>
                  <a:lnTo>
                    <a:pt x="32313" y="12185"/>
                  </a:lnTo>
                  <a:lnTo>
                    <a:pt x="32149" y="12061"/>
                  </a:lnTo>
                  <a:lnTo>
                    <a:pt x="31984" y="12020"/>
                  </a:lnTo>
                  <a:lnTo>
                    <a:pt x="31778" y="11732"/>
                  </a:lnTo>
                  <a:lnTo>
                    <a:pt x="31531" y="11526"/>
                  </a:lnTo>
                  <a:lnTo>
                    <a:pt x="31202" y="11361"/>
                  </a:lnTo>
                  <a:lnTo>
                    <a:pt x="30914" y="11197"/>
                  </a:lnTo>
                  <a:lnTo>
                    <a:pt x="29926" y="10785"/>
                  </a:lnTo>
                  <a:lnTo>
                    <a:pt x="28897" y="10373"/>
                  </a:lnTo>
                  <a:lnTo>
                    <a:pt x="27909" y="10003"/>
                  </a:lnTo>
                  <a:lnTo>
                    <a:pt x="26880" y="9632"/>
                  </a:lnTo>
                  <a:lnTo>
                    <a:pt x="24781" y="8974"/>
                  </a:lnTo>
                  <a:lnTo>
                    <a:pt x="22681" y="8398"/>
                  </a:lnTo>
                  <a:lnTo>
                    <a:pt x="20582" y="7862"/>
                  </a:lnTo>
                  <a:lnTo>
                    <a:pt x="18483" y="7327"/>
                  </a:lnTo>
                  <a:lnTo>
                    <a:pt x="16342" y="6792"/>
                  </a:lnTo>
                  <a:lnTo>
                    <a:pt x="14243" y="6216"/>
                  </a:lnTo>
                  <a:lnTo>
                    <a:pt x="12144" y="5599"/>
                  </a:lnTo>
                  <a:lnTo>
                    <a:pt x="10086" y="4899"/>
                  </a:lnTo>
                  <a:lnTo>
                    <a:pt x="9139" y="4528"/>
                  </a:lnTo>
                  <a:lnTo>
                    <a:pt x="8192" y="4158"/>
                  </a:lnTo>
                  <a:lnTo>
                    <a:pt x="6340" y="3376"/>
                  </a:lnTo>
                  <a:close/>
                  <a:moveTo>
                    <a:pt x="32108" y="13049"/>
                  </a:moveTo>
                  <a:lnTo>
                    <a:pt x="32396" y="13666"/>
                  </a:lnTo>
                  <a:lnTo>
                    <a:pt x="33178" y="15313"/>
                  </a:lnTo>
                  <a:lnTo>
                    <a:pt x="34042" y="16959"/>
                  </a:lnTo>
                  <a:lnTo>
                    <a:pt x="34372" y="17618"/>
                  </a:lnTo>
                  <a:lnTo>
                    <a:pt x="34166" y="17577"/>
                  </a:lnTo>
                  <a:lnTo>
                    <a:pt x="32725" y="17124"/>
                  </a:lnTo>
                  <a:lnTo>
                    <a:pt x="31325" y="16712"/>
                  </a:lnTo>
                  <a:lnTo>
                    <a:pt x="30708" y="16507"/>
                  </a:lnTo>
                  <a:lnTo>
                    <a:pt x="30379" y="16424"/>
                  </a:lnTo>
                  <a:lnTo>
                    <a:pt x="30091" y="16342"/>
                  </a:lnTo>
                  <a:lnTo>
                    <a:pt x="30790" y="15231"/>
                  </a:lnTo>
                  <a:lnTo>
                    <a:pt x="31490" y="14119"/>
                  </a:lnTo>
                  <a:lnTo>
                    <a:pt x="31819" y="13625"/>
                  </a:lnTo>
                  <a:lnTo>
                    <a:pt x="31984" y="13337"/>
                  </a:lnTo>
                  <a:lnTo>
                    <a:pt x="32108" y="13049"/>
                  </a:lnTo>
                  <a:close/>
                  <a:moveTo>
                    <a:pt x="1977" y="3293"/>
                  </a:moveTo>
                  <a:lnTo>
                    <a:pt x="2759" y="3499"/>
                  </a:lnTo>
                  <a:lnTo>
                    <a:pt x="3541" y="3787"/>
                  </a:lnTo>
                  <a:lnTo>
                    <a:pt x="5105" y="4405"/>
                  </a:lnTo>
                  <a:lnTo>
                    <a:pt x="8151" y="5681"/>
                  </a:lnTo>
                  <a:lnTo>
                    <a:pt x="10044" y="6381"/>
                  </a:lnTo>
                  <a:lnTo>
                    <a:pt x="11979" y="7039"/>
                  </a:lnTo>
                  <a:lnTo>
                    <a:pt x="13914" y="7616"/>
                  </a:lnTo>
                  <a:lnTo>
                    <a:pt x="15890" y="8109"/>
                  </a:lnTo>
                  <a:lnTo>
                    <a:pt x="19759" y="9097"/>
                  </a:lnTo>
                  <a:lnTo>
                    <a:pt x="21693" y="9591"/>
                  </a:lnTo>
                  <a:lnTo>
                    <a:pt x="23628" y="10126"/>
                  </a:lnTo>
                  <a:lnTo>
                    <a:pt x="25563" y="10703"/>
                  </a:lnTo>
                  <a:lnTo>
                    <a:pt x="27497" y="11320"/>
                  </a:lnTo>
                  <a:lnTo>
                    <a:pt x="29226" y="12020"/>
                  </a:lnTo>
                  <a:lnTo>
                    <a:pt x="30173" y="12390"/>
                  </a:lnTo>
                  <a:lnTo>
                    <a:pt x="30585" y="12555"/>
                  </a:lnTo>
                  <a:lnTo>
                    <a:pt x="30790" y="12678"/>
                  </a:lnTo>
                  <a:lnTo>
                    <a:pt x="30832" y="12720"/>
                  </a:lnTo>
                  <a:lnTo>
                    <a:pt x="30790" y="12761"/>
                  </a:lnTo>
                  <a:lnTo>
                    <a:pt x="30790" y="12843"/>
                  </a:lnTo>
                  <a:lnTo>
                    <a:pt x="30749" y="12967"/>
                  </a:lnTo>
                  <a:lnTo>
                    <a:pt x="30543" y="13255"/>
                  </a:lnTo>
                  <a:lnTo>
                    <a:pt x="30214" y="13749"/>
                  </a:lnTo>
                  <a:lnTo>
                    <a:pt x="29597" y="14737"/>
                  </a:lnTo>
                  <a:lnTo>
                    <a:pt x="28979" y="15725"/>
                  </a:lnTo>
                  <a:lnTo>
                    <a:pt x="28321" y="16671"/>
                  </a:lnTo>
                  <a:lnTo>
                    <a:pt x="27703" y="17536"/>
                  </a:lnTo>
                  <a:lnTo>
                    <a:pt x="27086" y="18359"/>
                  </a:lnTo>
                  <a:lnTo>
                    <a:pt x="25727" y="20005"/>
                  </a:lnTo>
                  <a:lnTo>
                    <a:pt x="15684" y="13131"/>
                  </a:lnTo>
                  <a:lnTo>
                    <a:pt x="10662" y="9756"/>
                  </a:lnTo>
                  <a:lnTo>
                    <a:pt x="8151" y="8027"/>
                  </a:lnTo>
                  <a:lnTo>
                    <a:pt x="5681" y="6257"/>
                  </a:lnTo>
                  <a:lnTo>
                    <a:pt x="4735" y="5557"/>
                  </a:lnTo>
                  <a:lnTo>
                    <a:pt x="3788" y="4816"/>
                  </a:lnTo>
                  <a:lnTo>
                    <a:pt x="2882" y="4076"/>
                  </a:lnTo>
                  <a:lnTo>
                    <a:pt x="1977" y="3293"/>
                  </a:lnTo>
                  <a:close/>
                  <a:moveTo>
                    <a:pt x="30214" y="0"/>
                  </a:moveTo>
                  <a:lnTo>
                    <a:pt x="28238" y="42"/>
                  </a:lnTo>
                  <a:lnTo>
                    <a:pt x="24328" y="165"/>
                  </a:lnTo>
                  <a:lnTo>
                    <a:pt x="8933" y="741"/>
                  </a:lnTo>
                  <a:lnTo>
                    <a:pt x="6834" y="783"/>
                  </a:lnTo>
                  <a:lnTo>
                    <a:pt x="4693" y="865"/>
                  </a:lnTo>
                  <a:lnTo>
                    <a:pt x="3623" y="947"/>
                  </a:lnTo>
                  <a:lnTo>
                    <a:pt x="2553" y="1112"/>
                  </a:lnTo>
                  <a:lnTo>
                    <a:pt x="1524" y="1277"/>
                  </a:lnTo>
                  <a:lnTo>
                    <a:pt x="495" y="1523"/>
                  </a:lnTo>
                  <a:lnTo>
                    <a:pt x="289" y="1647"/>
                  </a:lnTo>
                  <a:lnTo>
                    <a:pt x="124" y="1812"/>
                  </a:lnTo>
                  <a:lnTo>
                    <a:pt x="42" y="2017"/>
                  </a:lnTo>
                  <a:lnTo>
                    <a:pt x="1" y="2264"/>
                  </a:lnTo>
                  <a:lnTo>
                    <a:pt x="1" y="2470"/>
                  </a:lnTo>
                  <a:lnTo>
                    <a:pt x="83" y="2676"/>
                  </a:lnTo>
                  <a:lnTo>
                    <a:pt x="248" y="2841"/>
                  </a:lnTo>
                  <a:lnTo>
                    <a:pt x="371" y="2882"/>
                  </a:lnTo>
                  <a:lnTo>
                    <a:pt x="495" y="2923"/>
                  </a:lnTo>
                  <a:lnTo>
                    <a:pt x="948" y="3005"/>
                  </a:lnTo>
                  <a:lnTo>
                    <a:pt x="1853" y="3993"/>
                  </a:lnTo>
                  <a:lnTo>
                    <a:pt x="2800" y="4899"/>
                  </a:lnTo>
                  <a:lnTo>
                    <a:pt x="3788" y="5763"/>
                  </a:lnTo>
                  <a:lnTo>
                    <a:pt x="4776" y="6628"/>
                  </a:lnTo>
                  <a:lnTo>
                    <a:pt x="5805" y="7410"/>
                  </a:lnTo>
                  <a:lnTo>
                    <a:pt x="6875" y="8192"/>
                  </a:lnTo>
                  <a:lnTo>
                    <a:pt x="9015" y="9756"/>
                  </a:lnTo>
                  <a:lnTo>
                    <a:pt x="19594" y="17165"/>
                  </a:lnTo>
                  <a:lnTo>
                    <a:pt x="25563" y="21323"/>
                  </a:lnTo>
                  <a:lnTo>
                    <a:pt x="25727" y="21405"/>
                  </a:lnTo>
                  <a:lnTo>
                    <a:pt x="25933" y="21405"/>
                  </a:lnTo>
                  <a:lnTo>
                    <a:pt x="26139" y="21323"/>
                  </a:lnTo>
                  <a:lnTo>
                    <a:pt x="26262" y="21240"/>
                  </a:lnTo>
                  <a:lnTo>
                    <a:pt x="27127" y="20252"/>
                  </a:lnTo>
                  <a:lnTo>
                    <a:pt x="27909" y="19264"/>
                  </a:lnTo>
                  <a:lnTo>
                    <a:pt x="28691" y="18277"/>
                  </a:lnTo>
                  <a:lnTo>
                    <a:pt x="29432" y="17248"/>
                  </a:lnTo>
                  <a:lnTo>
                    <a:pt x="29514" y="17289"/>
                  </a:lnTo>
                  <a:lnTo>
                    <a:pt x="29844" y="17453"/>
                  </a:lnTo>
                  <a:lnTo>
                    <a:pt x="30214" y="17577"/>
                  </a:lnTo>
                  <a:lnTo>
                    <a:pt x="30955" y="17783"/>
                  </a:lnTo>
                  <a:lnTo>
                    <a:pt x="32355" y="18235"/>
                  </a:lnTo>
                  <a:lnTo>
                    <a:pt x="33754" y="18647"/>
                  </a:lnTo>
                  <a:lnTo>
                    <a:pt x="34495" y="18853"/>
                  </a:lnTo>
                  <a:lnTo>
                    <a:pt x="34865" y="18976"/>
                  </a:lnTo>
                  <a:lnTo>
                    <a:pt x="35236" y="19059"/>
                  </a:lnTo>
                  <a:lnTo>
                    <a:pt x="35442" y="19059"/>
                  </a:lnTo>
                  <a:lnTo>
                    <a:pt x="35606" y="19018"/>
                  </a:lnTo>
                  <a:lnTo>
                    <a:pt x="35771" y="18894"/>
                  </a:lnTo>
                  <a:lnTo>
                    <a:pt x="35853" y="18771"/>
                  </a:lnTo>
                  <a:lnTo>
                    <a:pt x="36018" y="18606"/>
                  </a:lnTo>
                  <a:lnTo>
                    <a:pt x="36059" y="18482"/>
                  </a:lnTo>
                  <a:lnTo>
                    <a:pt x="36059" y="18359"/>
                  </a:lnTo>
                  <a:lnTo>
                    <a:pt x="36059" y="18030"/>
                  </a:lnTo>
                  <a:lnTo>
                    <a:pt x="35977" y="17700"/>
                  </a:lnTo>
                  <a:lnTo>
                    <a:pt x="35853" y="17042"/>
                  </a:lnTo>
                  <a:lnTo>
                    <a:pt x="35730" y="16260"/>
                  </a:lnTo>
                  <a:lnTo>
                    <a:pt x="35648" y="15436"/>
                  </a:lnTo>
                  <a:lnTo>
                    <a:pt x="35401" y="12349"/>
                  </a:lnTo>
                  <a:lnTo>
                    <a:pt x="35277" y="10785"/>
                  </a:lnTo>
                  <a:lnTo>
                    <a:pt x="35154" y="9221"/>
                  </a:lnTo>
                  <a:lnTo>
                    <a:pt x="34948" y="7821"/>
                  </a:lnTo>
                  <a:lnTo>
                    <a:pt x="35648" y="7163"/>
                  </a:lnTo>
                  <a:lnTo>
                    <a:pt x="36306" y="6463"/>
                  </a:lnTo>
                  <a:lnTo>
                    <a:pt x="37582" y="5063"/>
                  </a:lnTo>
                  <a:lnTo>
                    <a:pt x="40052" y="2141"/>
                  </a:lnTo>
                  <a:lnTo>
                    <a:pt x="40134" y="1976"/>
                  </a:lnTo>
                  <a:lnTo>
                    <a:pt x="40217" y="1812"/>
                  </a:lnTo>
                  <a:lnTo>
                    <a:pt x="40258" y="1606"/>
                  </a:lnTo>
                  <a:lnTo>
                    <a:pt x="40217" y="1441"/>
                  </a:lnTo>
                  <a:lnTo>
                    <a:pt x="40175" y="1235"/>
                  </a:lnTo>
                  <a:lnTo>
                    <a:pt x="40052" y="1112"/>
                  </a:lnTo>
                  <a:lnTo>
                    <a:pt x="39928" y="988"/>
                  </a:lnTo>
                  <a:lnTo>
                    <a:pt x="39723" y="906"/>
                  </a:lnTo>
                  <a:lnTo>
                    <a:pt x="37829" y="577"/>
                  </a:lnTo>
                  <a:lnTo>
                    <a:pt x="35936" y="330"/>
                  </a:lnTo>
                  <a:lnTo>
                    <a:pt x="34042" y="124"/>
                  </a:lnTo>
                  <a:lnTo>
                    <a:pt x="32149" y="42"/>
                  </a:lnTo>
                  <a:lnTo>
                    <a:pt x="302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03" name="Google Shape;2303;p79"/>
          <p:cNvGrpSpPr/>
          <p:nvPr/>
        </p:nvGrpSpPr>
        <p:grpSpPr>
          <a:xfrm>
            <a:off x="874238" y="3536190"/>
            <a:ext cx="408929" cy="471381"/>
            <a:chOff x="4505050" y="4336350"/>
            <a:chExt cx="69000" cy="79550"/>
          </a:xfrm>
        </p:grpSpPr>
        <p:sp>
          <p:nvSpPr>
            <p:cNvPr id="2304" name="Google Shape;2304;p79"/>
            <p:cNvSpPr/>
            <p:nvPr/>
          </p:nvSpPr>
          <p:spPr>
            <a:xfrm>
              <a:off x="4541750" y="4337475"/>
              <a:ext cx="23950" cy="22825"/>
            </a:xfrm>
            <a:custGeom>
              <a:avLst/>
              <a:gdLst/>
              <a:ahLst/>
              <a:cxnLst/>
              <a:rect l="l" t="t" r="r" b="b"/>
              <a:pathLst>
                <a:path w="958" h="913" extrusionOk="0">
                  <a:moveTo>
                    <a:pt x="646" y="0"/>
                  </a:moveTo>
                  <a:lnTo>
                    <a:pt x="513" y="23"/>
                  </a:lnTo>
                  <a:lnTo>
                    <a:pt x="357" y="89"/>
                  </a:lnTo>
                  <a:lnTo>
                    <a:pt x="179" y="223"/>
                  </a:lnTo>
                  <a:lnTo>
                    <a:pt x="1" y="401"/>
                  </a:lnTo>
                  <a:lnTo>
                    <a:pt x="579" y="846"/>
                  </a:lnTo>
                  <a:lnTo>
                    <a:pt x="646" y="912"/>
                  </a:lnTo>
                  <a:lnTo>
                    <a:pt x="779" y="734"/>
                  </a:lnTo>
                  <a:lnTo>
                    <a:pt x="868" y="601"/>
                  </a:lnTo>
                  <a:lnTo>
                    <a:pt x="913" y="467"/>
                  </a:lnTo>
                  <a:lnTo>
                    <a:pt x="957" y="312"/>
                  </a:lnTo>
                  <a:lnTo>
                    <a:pt x="957" y="267"/>
                  </a:lnTo>
                  <a:lnTo>
                    <a:pt x="935" y="201"/>
                  </a:lnTo>
                  <a:lnTo>
                    <a:pt x="935" y="178"/>
                  </a:lnTo>
                  <a:lnTo>
                    <a:pt x="891" y="156"/>
                  </a:lnTo>
                  <a:lnTo>
                    <a:pt x="868" y="134"/>
                  </a:lnTo>
                  <a:lnTo>
                    <a:pt x="779" y="45"/>
                  </a:lnTo>
                  <a:lnTo>
                    <a:pt x="713" y="23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9B8D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79"/>
            <p:cNvSpPr/>
            <p:nvPr/>
          </p:nvSpPr>
          <p:spPr>
            <a:xfrm>
              <a:off x="4506175" y="4341925"/>
              <a:ext cx="66750" cy="72875"/>
            </a:xfrm>
            <a:custGeom>
              <a:avLst/>
              <a:gdLst/>
              <a:ahLst/>
              <a:cxnLst/>
              <a:rect l="l" t="t" r="r" b="b"/>
              <a:pathLst>
                <a:path w="2670" h="2915" extrusionOk="0">
                  <a:moveTo>
                    <a:pt x="2358" y="0"/>
                  </a:moveTo>
                  <a:lnTo>
                    <a:pt x="2358" y="23"/>
                  </a:lnTo>
                  <a:lnTo>
                    <a:pt x="2380" y="89"/>
                  </a:lnTo>
                  <a:lnTo>
                    <a:pt x="2380" y="134"/>
                  </a:lnTo>
                  <a:lnTo>
                    <a:pt x="2336" y="289"/>
                  </a:lnTo>
                  <a:lnTo>
                    <a:pt x="2291" y="423"/>
                  </a:lnTo>
                  <a:lnTo>
                    <a:pt x="2202" y="556"/>
                  </a:lnTo>
                  <a:lnTo>
                    <a:pt x="2069" y="734"/>
                  </a:lnTo>
                  <a:lnTo>
                    <a:pt x="2158" y="801"/>
                  </a:lnTo>
                  <a:lnTo>
                    <a:pt x="2358" y="1201"/>
                  </a:lnTo>
                  <a:lnTo>
                    <a:pt x="2558" y="935"/>
                  </a:lnTo>
                  <a:lnTo>
                    <a:pt x="2670" y="712"/>
                  </a:lnTo>
                  <a:lnTo>
                    <a:pt x="2670" y="668"/>
                  </a:lnTo>
                  <a:lnTo>
                    <a:pt x="2670" y="601"/>
                  </a:lnTo>
                  <a:lnTo>
                    <a:pt x="2625" y="445"/>
                  </a:lnTo>
                  <a:lnTo>
                    <a:pt x="2514" y="245"/>
                  </a:lnTo>
                  <a:lnTo>
                    <a:pt x="2358" y="0"/>
                  </a:lnTo>
                  <a:close/>
                  <a:moveTo>
                    <a:pt x="0" y="1824"/>
                  </a:moveTo>
                  <a:lnTo>
                    <a:pt x="245" y="2336"/>
                  </a:lnTo>
                  <a:lnTo>
                    <a:pt x="734" y="2714"/>
                  </a:lnTo>
                  <a:lnTo>
                    <a:pt x="1024" y="2914"/>
                  </a:lnTo>
                  <a:lnTo>
                    <a:pt x="779" y="2425"/>
                  </a:lnTo>
                  <a:lnTo>
                    <a:pt x="757" y="2425"/>
                  </a:lnTo>
                  <a:lnTo>
                    <a:pt x="468" y="2202"/>
                  </a:lnTo>
                  <a:lnTo>
                    <a:pt x="0" y="1824"/>
                  </a:lnTo>
                  <a:close/>
                </a:path>
              </a:pathLst>
            </a:custGeom>
            <a:solidFill>
              <a:srgbClr val="88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79"/>
            <p:cNvSpPr/>
            <p:nvPr/>
          </p:nvSpPr>
          <p:spPr>
            <a:xfrm>
              <a:off x="4557875" y="4341925"/>
              <a:ext cx="15050" cy="30050"/>
            </a:xfrm>
            <a:custGeom>
              <a:avLst/>
              <a:gdLst/>
              <a:ahLst/>
              <a:cxnLst/>
              <a:rect l="l" t="t" r="r" b="b"/>
              <a:pathLst>
                <a:path w="602" h="1202" fill="none" extrusionOk="0">
                  <a:moveTo>
                    <a:pt x="290" y="0"/>
                  </a:moveTo>
                  <a:lnTo>
                    <a:pt x="290" y="0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312" y="89"/>
                  </a:lnTo>
                  <a:lnTo>
                    <a:pt x="312" y="134"/>
                  </a:lnTo>
                  <a:lnTo>
                    <a:pt x="268" y="289"/>
                  </a:lnTo>
                  <a:lnTo>
                    <a:pt x="268" y="289"/>
                  </a:lnTo>
                  <a:lnTo>
                    <a:pt x="223" y="423"/>
                  </a:lnTo>
                  <a:lnTo>
                    <a:pt x="134" y="556"/>
                  </a:lnTo>
                  <a:lnTo>
                    <a:pt x="134" y="556"/>
                  </a:lnTo>
                  <a:lnTo>
                    <a:pt x="1" y="734"/>
                  </a:lnTo>
                  <a:lnTo>
                    <a:pt x="1" y="734"/>
                  </a:lnTo>
                  <a:lnTo>
                    <a:pt x="90" y="801"/>
                  </a:lnTo>
                  <a:lnTo>
                    <a:pt x="90" y="801"/>
                  </a:lnTo>
                  <a:lnTo>
                    <a:pt x="290" y="1201"/>
                  </a:lnTo>
                  <a:lnTo>
                    <a:pt x="290" y="1201"/>
                  </a:lnTo>
                  <a:lnTo>
                    <a:pt x="490" y="935"/>
                  </a:lnTo>
                  <a:lnTo>
                    <a:pt x="602" y="712"/>
                  </a:lnTo>
                  <a:lnTo>
                    <a:pt x="602" y="712"/>
                  </a:lnTo>
                  <a:lnTo>
                    <a:pt x="602" y="668"/>
                  </a:lnTo>
                  <a:lnTo>
                    <a:pt x="602" y="601"/>
                  </a:lnTo>
                  <a:lnTo>
                    <a:pt x="557" y="445"/>
                  </a:lnTo>
                  <a:lnTo>
                    <a:pt x="446" y="245"/>
                  </a:lnTo>
                  <a:lnTo>
                    <a:pt x="2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79"/>
            <p:cNvSpPr/>
            <p:nvPr/>
          </p:nvSpPr>
          <p:spPr>
            <a:xfrm>
              <a:off x="4506175" y="4387525"/>
              <a:ext cx="25600" cy="27275"/>
            </a:xfrm>
            <a:custGeom>
              <a:avLst/>
              <a:gdLst/>
              <a:ahLst/>
              <a:cxnLst/>
              <a:rect l="l" t="t" r="r" b="b"/>
              <a:pathLst>
                <a:path w="1024" h="1091" fill="none" extrusionOk="0">
                  <a:moveTo>
                    <a:pt x="779" y="601"/>
                  </a:moveTo>
                  <a:lnTo>
                    <a:pt x="779" y="601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57" y="601"/>
                  </a:lnTo>
                  <a:lnTo>
                    <a:pt x="757" y="601"/>
                  </a:lnTo>
                  <a:lnTo>
                    <a:pt x="468" y="378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5" y="512"/>
                  </a:lnTo>
                  <a:lnTo>
                    <a:pt x="245" y="512"/>
                  </a:lnTo>
                  <a:lnTo>
                    <a:pt x="734" y="890"/>
                  </a:lnTo>
                  <a:lnTo>
                    <a:pt x="1024" y="1090"/>
                  </a:lnTo>
                  <a:lnTo>
                    <a:pt x="1024" y="1090"/>
                  </a:lnTo>
                  <a:lnTo>
                    <a:pt x="779" y="601"/>
                  </a:lnTo>
                  <a:lnTo>
                    <a:pt x="779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79"/>
            <p:cNvSpPr/>
            <p:nvPr/>
          </p:nvSpPr>
          <p:spPr>
            <a:xfrm>
              <a:off x="4525625" y="4361950"/>
              <a:ext cx="41175" cy="52850"/>
            </a:xfrm>
            <a:custGeom>
              <a:avLst/>
              <a:gdLst/>
              <a:ahLst/>
              <a:cxnLst/>
              <a:rect l="l" t="t" r="r" b="b"/>
              <a:pathLst>
                <a:path w="1647" h="2114" extrusionOk="0">
                  <a:moveTo>
                    <a:pt x="1380" y="0"/>
                  </a:moveTo>
                  <a:lnTo>
                    <a:pt x="1113" y="356"/>
                  </a:lnTo>
                  <a:lnTo>
                    <a:pt x="624" y="934"/>
                  </a:lnTo>
                  <a:lnTo>
                    <a:pt x="1" y="1624"/>
                  </a:lnTo>
                  <a:lnTo>
                    <a:pt x="246" y="2113"/>
                  </a:lnTo>
                  <a:lnTo>
                    <a:pt x="268" y="2113"/>
                  </a:lnTo>
                  <a:lnTo>
                    <a:pt x="868" y="1446"/>
                  </a:lnTo>
                  <a:lnTo>
                    <a:pt x="1358" y="868"/>
                  </a:lnTo>
                  <a:lnTo>
                    <a:pt x="1647" y="512"/>
                  </a:lnTo>
                  <a:lnTo>
                    <a:pt x="1580" y="400"/>
                  </a:lnTo>
                  <a:lnTo>
                    <a:pt x="1380" y="0"/>
                  </a:lnTo>
                  <a:close/>
                </a:path>
              </a:pathLst>
            </a:custGeom>
            <a:solidFill>
              <a:srgbClr val="548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79"/>
            <p:cNvSpPr/>
            <p:nvPr/>
          </p:nvSpPr>
          <p:spPr>
            <a:xfrm>
              <a:off x="4506175" y="4346375"/>
              <a:ext cx="53950" cy="56175"/>
            </a:xfrm>
            <a:custGeom>
              <a:avLst/>
              <a:gdLst/>
              <a:ahLst/>
              <a:cxnLst/>
              <a:rect l="l" t="t" r="r" b="b"/>
              <a:pathLst>
                <a:path w="2158" h="2247" extrusionOk="0">
                  <a:moveTo>
                    <a:pt x="1357" y="0"/>
                  </a:moveTo>
                  <a:lnTo>
                    <a:pt x="912" y="556"/>
                  </a:lnTo>
                  <a:lnTo>
                    <a:pt x="0" y="1624"/>
                  </a:lnTo>
                  <a:lnTo>
                    <a:pt x="0" y="1646"/>
                  </a:lnTo>
                  <a:lnTo>
                    <a:pt x="468" y="2024"/>
                  </a:lnTo>
                  <a:lnTo>
                    <a:pt x="757" y="2247"/>
                  </a:lnTo>
                  <a:lnTo>
                    <a:pt x="779" y="2247"/>
                  </a:lnTo>
                  <a:lnTo>
                    <a:pt x="1402" y="1557"/>
                  </a:lnTo>
                  <a:lnTo>
                    <a:pt x="1891" y="979"/>
                  </a:lnTo>
                  <a:lnTo>
                    <a:pt x="2158" y="623"/>
                  </a:lnTo>
                  <a:lnTo>
                    <a:pt x="2069" y="556"/>
                  </a:lnTo>
                  <a:lnTo>
                    <a:pt x="2002" y="490"/>
                  </a:lnTo>
                  <a:lnTo>
                    <a:pt x="1424" y="45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7AA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79"/>
            <p:cNvSpPr/>
            <p:nvPr/>
          </p:nvSpPr>
          <p:spPr>
            <a:xfrm>
              <a:off x="4539525" y="434525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23" y="1"/>
                  </a:moveTo>
                  <a:lnTo>
                    <a:pt x="1" y="23"/>
                  </a:lnTo>
                  <a:lnTo>
                    <a:pt x="23" y="68"/>
                  </a:lnTo>
                  <a:lnTo>
                    <a:pt x="90" y="112"/>
                  </a:lnTo>
                  <a:lnTo>
                    <a:pt x="112" y="134"/>
                  </a:lnTo>
                  <a:lnTo>
                    <a:pt x="134" y="112"/>
                  </a:lnTo>
                  <a:lnTo>
                    <a:pt x="134" y="90"/>
                  </a:lnTo>
                  <a:lnTo>
                    <a:pt x="112" y="68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79"/>
            <p:cNvSpPr/>
            <p:nvPr/>
          </p:nvSpPr>
          <p:spPr>
            <a:xfrm>
              <a:off x="4527850" y="4345250"/>
              <a:ext cx="13375" cy="15600"/>
            </a:xfrm>
            <a:custGeom>
              <a:avLst/>
              <a:gdLst/>
              <a:ahLst/>
              <a:cxnLst/>
              <a:rect l="l" t="t" r="r" b="b"/>
              <a:pathLst>
                <a:path w="535" h="624" extrusionOk="0">
                  <a:moveTo>
                    <a:pt x="468" y="1"/>
                  </a:moveTo>
                  <a:lnTo>
                    <a:pt x="1" y="557"/>
                  </a:lnTo>
                  <a:lnTo>
                    <a:pt x="1" y="579"/>
                  </a:lnTo>
                  <a:lnTo>
                    <a:pt x="23" y="624"/>
                  </a:lnTo>
                  <a:lnTo>
                    <a:pt x="68" y="624"/>
                  </a:lnTo>
                  <a:lnTo>
                    <a:pt x="535" y="68"/>
                  </a:lnTo>
                  <a:lnTo>
                    <a:pt x="535" y="45"/>
                  </a:lnTo>
                  <a:lnTo>
                    <a:pt x="512" y="23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79"/>
            <p:cNvSpPr/>
            <p:nvPr/>
          </p:nvSpPr>
          <p:spPr>
            <a:xfrm>
              <a:off x="4505050" y="4359150"/>
              <a:ext cx="24500" cy="28950"/>
            </a:xfrm>
            <a:custGeom>
              <a:avLst/>
              <a:gdLst/>
              <a:ahLst/>
              <a:cxnLst/>
              <a:rect l="l" t="t" r="r" b="b"/>
              <a:pathLst>
                <a:path w="980" h="1158" extrusionOk="0">
                  <a:moveTo>
                    <a:pt x="913" y="1"/>
                  </a:moveTo>
                  <a:lnTo>
                    <a:pt x="1" y="1091"/>
                  </a:lnTo>
                  <a:lnTo>
                    <a:pt x="1" y="1113"/>
                  </a:lnTo>
                  <a:lnTo>
                    <a:pt x="23" y="1135"/>
                  </a:lnTo>
                  <a:lnTo>
                    <a:pt x="45" y="1157"/>
                  </a:lnTo>
                  <a:lnTo>
                    <a:pt x="68" y="1157"/>
                  </a:lnTo>
                  <a:lnTo>
                    <a:pt x="980" y="68"/>
                  </a:lnTo>
                  <a:lnTo>
                    <a:pt x="980" y="45"/>
                  </a:lnTo>
                  <a:lnTo>
                    <a:pt x="980" y="23"/>
                  </a:lnTo>
                  <a:lnTo>
                    <a:pt x="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79"/>
            <p:cNvSpPr/>
            <p:nvPr/>
          </p:nvSpPr>
          <p:spPr>
            <a:xfrm>
              <a:off x="4505050" y="4336350"/>
              <a:ext cx="69000" cy="79550"/>
            </a:xfrm>
            <a:custGeom>
              <a:avLst/>
              <a:gdLst/>
              <a:ahLst/>
              <a:cxnLst/>
              <a:rect l="l" t="t" r="r" b="b"/>
              <a:pathLst>
                <a:path w="2760" h="3182" extrusionOk="0">
                  <a:moveTo>
                    <a:pt x="2114" y="90"/>
                  </a:moveTo>
                  <a:lnTo>
                    <a:pt x="2203" y="112"/>
                  </a:lnTo>
                  <a:lnTo>
                    <a:pt x="2270" y="157"/>
                  </a:lnTo>
                  <a:lnTo>
                    <a:pt x="2336" y="223"/>
                  </a:lnTo>
                  <a:lnTo>
                    <a:pt x="2470" y="379"/>
                  </a:lnTo>
                  <a:lnTo>
                    <a:pt x="2559" y="512"/>
                  </a:lnTo>
                  <a:lnTo>
                    <a:pt x="2603" y="601"/>
                  </a:lnTo>
                  <a:lnTo>
                    <a:pt x="2648" y="713"/>
                  </a:lnTo>
                  <a:lnTo>
                    <a:pt x="2670" y="802"/>
                  </a:lnTo>
                  <a:lnTo>
                    <a:pt x="2670" y="913"/>
                  </a:lnTo>
                  <a:lnTo>
                    <a:pt x="2626" y="1046"/>
                  </a:lnTo>
                  <a:lnTo>
                    <a:pt x="2537" y="1158"/>
                  </a:lnTo>
                  <a:lnTo>
                    <a:pt x="2381" y="1380"/>
                  </a:lnTo>
                  <a:lnTo>
                    <a:pt x="2381" y="1424"/>
                  </a:lnTo>
                  <a:lnTo>
                    <a:pt x="2403" y="1469"/>
                  </a:lnTo>
                  <a:lnTo>
                    <a:pt x="2381" y="1536"/>
                  </a:lnTo>
                  <a:lnTo>
                    <a:pt x="2336" y="1647"/>
                  </a:lnTo>
                  <a:lnTo>
                    <a:pt x="2158" y="1869"/>
                  </a:lnTo>
                  <a:lnTo>
                    <a:pt x="1869" y="2203"/>
                  </a:lnTo>
                  <a:lnTo>
                    <a:pt x="1224" y="2937"/>
                  </a:lnTo>
                  <a:lnTo>
                    <a:pt x="1135" y="3026"/>
                  </a:lnTo>
                  <a:lnTo>
                    <a:pt x="1069" y="3093"/>
                  </a:lnTo>
                  <a:lnTo>
                    <a:pt x="1024" y="3093"/>
                  </a:lnTo>
                  <a:lnTo>
                    <a:pt x="980" y="3070"/>
                  </a:lnTo>
                  <a:lnTo>
                    <a:pt x="935" y="3004"/>
                  </a:lnTo>
                  <a:lnTo>
                    <a:pt x="624" y="2781"/>
                  </a:lnTo>
                  <a:lnTo>
                    <a:pt x="401" y="2581"/>
                  </a:lnTo>
                  <a:lnTo>
                    <a:pt x="312" y="2470"/>
                  </a:lnTo>
                  <a:lnTo>
                    <a:pt x="223" y="2336"/>
                  </a:lnTo>
                  <a:lnTo>
                    <a:pt x="131" y="2151"/>
                  </a:lnTo>
                  <a:lnTo>
                    <a:pt x="223" y="2225"/>
                  </a:lnTo>
                  <a:lnTo>
                    <a:pt x="490" y="2448"/>
                  </a:lnTo>
                  <a:lnTo>
                    <a:pt x="646" y="2581"/>
                  </a:lnTo>
                  <a:lnTo>
                    <a:pt x="735" y="2648"/>
                  </a:lnTo>
                  <a:lnTo>
                    <a:pt x="824" y="2692"/>
                  </a:lnTo>
                  <a:lnTo>
                    <a:pt x="868" y="2670"/>
                  </a:lnTo>
                  <a:lnTo>
                    <a:pt x="1580" y="1869"/>
                  </a:lnTo>
                  <a:lnTo>
                    <a:pt x="2247" y="1046"/>
                  </a:lnTo>
                  <a:lnTo>
                    <a:pt x="2247" y="1024"/>
                  </a:lnTo>
                  <a:lnTo>
                    <a:pt x="2225" y="1002"/>
                  </a:lnTo>
                  <a:lnTo>
                    <a:pt x="1529" y="453"/>
                  </a:lnTo>
                  <a:lnTo>
                    <a:pt x="1529" y="453"/>
                  </a:lnTo>
                  <a:lnTo>
                    <a:pt x="1625" y="357"/>
                  </a:lnTo>
                  <a:lnTo>
                    <a:pt x="1736" y="246"/>
                  </a:lnTo>
                  <a:lnTo>
                    <a:pt x="1869" y="157"/>
                  </a:lnTo>
                  <a:lnTo>
                    <a:pt x="2025" y="90"/>
                  </a:lnTo>
                  <a:close/>
                  <a:moveTo>
                    <a:pt x="2047" y="1"/>
                  </a:moveTo>
                  <a:lnTo>
                    <a:pt x="1958" y="23"/>
                  </a:lnTo>
                  <a:lnTo>
                    <a:pt x="1869" y="45"/>
                  </a:lnTo>
                  <a:lnTo>
                    <a:pt x="1714" y="157"/>
                  </a:lnTo>
                  <a:lnTo>
                    <a:pt x="1558" y="290"/>
                  </a:lnTo>
                  <a:lnTo>
                    <a:pt x="1447" y="424"/>
                  </a:lnTo>
                  <a:lnTo>
                    <a:pt x="1447" y="446"/>
                  </a:lnTo>
                  <a:lnTo>
                    <a:pt x="1469" y="468"/>
                  </a:lnTo>
                  <a:lnTo>
                    <a:pt x="2157" y="1010"/>
                  </a:lnTo>
                  <a:lnTo>
                    <a:pt x="2157" y="1010"/>
                  </a:lnTo>
                  <a:lnTo>
                    <a:pt x="1691" y="1602"/>
                  </a:lnTo>
                  <a:lnTo>
                    <a:pt x="1180" y="2203"/>
                  </a:lnTo>
                  <a:lnTo>
                    <a:pt x="1046" y="2359"/>
                  </a:lnTo>
                  <a:lnTo>
                    <a:pt x="913" y="2492"/>
                  </a:lnTo>
                  <a:lnTo>
                    <a:pt x="824" y="2559"/>
                  </a:lnTo>
                  <a:lnTo>
                    <a:pt x="779" y="2559"/>
                  </a:lnTo>
                  <a:lnTo>
                    <a:pt x="713" y="2537"/>
                  </a:lnTo>
                  <a:lnTo>
                    <a:pt x="646" y="2492"/>
                  </a:lnTo>
                  <a:lnTo>
                    <a:pt x="424" y="2314"/>
                  </a:lnTo>
                  <a:lnTo>
                    <a:pt x="223" y="2181"/>
                  </a:lnTo>
                  <a:lnTo>
                    <a:pt x="134" y="2114"/>
                  </a:lnTo>
                  <a:lnTo>
                    <a:pt x="68" y="2025"/>
                  </a:lnTo>
                  <a:lnTo>
                    <a:pt x="45" y="2003"/>
                  </a:lnTo>
                  <a:lnTo>
                    <a:pt x="1" y="2003"/>
                  </a:lnTo>
                  <a:lnTo>
                    <a:pt x="1" y="2047"/>
                  </a:lnTo>
                  <a:lnTo>
                    <a:pt x="201" y="2403"/>
                  </a:lnTo>
                  <a:lnTo>
                    <a:pt x="268" y="2514"/>
                  </a:lnTo>
                  <a:lnTo>
                    <a:pt x="335" y="2603"/>
                  </a:lnTo>
                  <a:lnTo>
                    <a:pt x="535" y="2781"/>
                  </a:lnTo>
                  <a:lnTo>
                    <a:pt x="779" y="3004"/>
                  </a:lnTo>
                  <a:lnTo>
                    <a:pt x="935" y="3115"/>
                  </a:lnTo>
                  <a:lnTo>
                    <a:pt x="1091" y="3182"/>
                  </a:lnTo>
                  <a:lnTo>
                    <a:pt x="1113" y="3159"/>
                  </a:lnTo>
                  <a:lnTo>
                    <a:pt x="1469" y="2781"/>
                  </a:lnTo>
                  <a:lnTo>
                    <a:pt x="1825" y="2381"/>
                  </a:lnTo>
                  <a:lnTo>
                    <a:pt x="2514" y="1558"/>
                  </a:lnTo>
                  <a:lnTo>
                    <a:pt x="2492" y="1536"/>
                  </a:lnTo>
                  <a:lnTo>
                    <a:pt x="2492" y="1447"/>
                  </a:lnTo>
                  <a:lnTo>
                    <a:pt x="2492" y="1380"/>
                  </a:lnTo>
                  <a:lnTo>
                    <a:pt x="2537" y="1291"/>
                  </a:lnTo>
                  <a:lnTo>
                    <a:pt x="2581" y="1224"/>
                  </a:lnTo>
                  <a:lnTo>
                    <a:pt x="2692" y="1046"/>
                  </a:lnTo>
                  <a:lnTo>
                    <a:pt x="2737" y="980"/>
                  </a:lnTo>
                  <a:lnTo>
                    <a:pt x="2759" y="891"/>
                  </a:lnTo>
                  <a:lnTo>
                    <a:pt x="2759" y="824"/>
                  </a:lnTo>
                  <a:lnTo>
                    <a:pt x="2737" y="757"/>
                  </a:lnTo>
                  <a:lnTo>
                    <a:pt x="2692" y="601"/>
                  </a:lnTo>
                  <a:lnTo>
                    <a:pt x="2603" y="468"/>
                  </a:lnTo>
                  <a:lnTo>
                    <a:pt x="2514" y="357"/>
                  </a:lnTo>
                  <a:lnTo>
                    <a:pt x="2425" y="223"/>
                  </a:lnTo>
                  <a:lnTo>
                    <a:pt x="2336" y="112"/>
                  </a:lnTo>
                  <a:lnTo>
                    <a:pt x="2270" y="68"/>
                  </a:lnTo>
                  <a:lnTo>
                    <a:pt x="2203" y="45"/>
                  </a:lnTo>
                  <a:lnTo>
                    <a:pt x="2136" y="23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79"/>
            <p:cNvSpPr/>
            <p:nvPr/>
          </p:nvSpPr>
          <p:spPr>
            <a:xfrm>
              <a:off x="4523975" y="4401425"/>
              <a:ext cx="8925" cy="14475"/>
            </a:xfrm>
            <a:custGeom>
              <a:avLst/>
              <a:gdLst/>
              <a:ahLst/>
              <a:cxnLst/>
              <a:rect l="l" t="t" r="r" b="b"/>
              <a:pathLst>
                <a:path w="357" h="579" extrusionOk="0">
                  <a:moveTo>
                    <a:pt x="22" y="0"/>
                  </a:moveTo>
                  <a:lnTo>
                    <a:pt x="0" y="23"/>
                  </a:lnTo>
                  <a:lnTo>
                    <a:pt x="0" y="45"/>
                  </a:lnTo>
                  <a:lnTo>
                    <a:pt x="22" y="67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289" y="534"/>
                  </a:lnTo>
                  <a:lnTo>
                    <a:pt x="312" y="556"/>
                  </a:lnTo>
                  <a:lnTo>
                    <a:pt x="334" y="579"/>
                  </a:lnTo>
                  <a:lnTo>
                    <a:pt x="356" y="556"/>
                  </a:lnTo>
                  <a:lnTo>
                    <a:pt x="356" y="534"/>
                  </a:lnTo>
                  <a:lnTo>
                    <a:pt x="111" y="45"/>
                  </a:lnTo>
                  <a:lnTo>
                    <a:pt x="67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79"/>
            <p:cNvSpPr/>
            <p:nvPr/>
          </p:nvSpPr>
          <p:spPr>
            <a:xfrm>
              <a:off x="4564000" y="4341375"/>
              <a:ext cx="2800" cy="8900"/>
            </a:xfrm>
            <a:custGeom>
              <a:avLst/>
              <a:gdLst/>
              <a:ahLst/>
              <a:cxnLst/>
              <a:rect l="l" t="t" r="r" b="b"/>
              <a:pathLst>
                <a:path w="112" h="356" extrusionOk="0">
                  <a:moveTo>
                    <a:pt x="1" y="0"/>
                  </a:moveTo>
                  <a:lnTo>
                    <a:pt x="1" y="45"/>
                  </a:lnTo>
                  <a:lnTo>
                    <a:pt x="23" y="89"/>
                  </a:lnTo>
                  <a:lnTo>
                    <a:pt x="23" y="156"/>
                  </a:lnTo>
                  <a:lnTo>
                    <a:pt x="1" y="289"/>
                  </a:lnTo>
                  <a:lnTo>
                    <a:pt x="1" y="311"/>
                  </a:lnTo>
                  <a:lnTo>
                    <a:pt x="23" y="334"/>
                  </a:lnTo>
                  <a:lnTo>
                    <a:pt x="45" y="356"/>
                  </a:lnTo>
                  <a:lnTo>
                    <a:pt x="67" y="334"/>
                  </a:lnTo>
                  <a:lnTo>
                    <a:pt x="90" y="245"/>
                  </a:lnTo>
                  <a:lnTo>
                    <a:pt x="112" y="178"/>
                  </a:lnTo>
                  <a:lnTo>
                    <a:pt x="90" y="111"/>
                  </a:lnTo>
                  <a:lnTo>
                    <a:pt x="67" y="22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79"/>
            <p:cNvSpPr/>
            <p:nvPr/>
          </p:nvSpPr>
          <p:spPr>
            <a:xfrm>
              <a:off x="4557325" y="4354700"/>
              <a:ext cx="4475" cy="6150"/>
            </a:xfrm>
            <a:custGeom>
              <a:avLst/>
              <a:gdLst/>
              <a:ahLst/>
              <a:cxnLst/>
              <a:rect l="l" t="t" r="r" b="b"/>
              <a:pathLst>
                <a:path w="179" h="246" extrusionOk="0">
                  <a:moveTo>
                    <a:pt x="134" y="1"/>
                  </a:moveTo>
                  <a:lnTo>
                    <a:pt x="112" y="23"/>
                  </a:lnTo>
                  <a:lnTo>
                    <a:pt x="1" y="179"/>
                  </a:lnTo>
                  <a:lnTo>
                    <a:pt x="1" y="223"/>
                  </a:lnTo>
                  <a:lnTo>
                    <a:pt x="23" y="246"/>
                  </a:lnTo>
                  <a:lnTo>
                    <a:pt x="67" y="246"/>
                  </a:lnTo>
                  <a:lnTo>
                    <a:pt x="179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79"/>
            <p:cNvSpPr/>
            <p:nvPr/>
          </p:nvSpPr>
          <p:spPr>
            <a:xfrm>
              <a:off x="4559550" y="4360825"/>
              <a:ext cx="6700" cy="11700"/>
            </a:xfrm>
            <a:custGeom>
              <a:avLst/>
              <a:gdLst/>
              <a:ahLst/>
              <a:cxnLst/>
              <a:rect l="l" t="t" r="r" b="b"/>
              <a:pathLst>
                <a:path w="268" h="468" extrusionOk="0">
                  <a:moveTo>
                    <a:pt x="23" y="1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201" y="445"/>
                  </a:lnTo>
                  <a:lnTo>
                    <a:pt x="223" y="468"/>
                  </a:lnTo>
                  <a:lnTo>
                    <a:pt x="268" y="468"/>
                  </a:lnTo>
                  <a:lnTo>
                    <a:pt x="268" y="423"/>
                  </a:lnTo>
                  <a:lnTo>
                    <a:pt x="67" y="23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18" name="Google Shape;2318;p79"/>
          <p:cNvGrpSpPr/>
          <p:nvPr/>
        </p:nvGrpSpPr>
        <p:grpSpPr>
          <a:xfrm>
            <a:off x="3288798" y="3687773"/>
            <a:ext cx="473288" cy="502762"/>
            <a:chOff x="3861700" y="5390125"/>
            <a:chExt cx="35600" cy="37825"/>
          </a:xfrm>
        </p:grpSpPr>
        <p:sp>
          <p:nvSpPr>
            <p:cNvPr id="2319" name="Google Shape;2319;p79"/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79"/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79"/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79"/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79"/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79"/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00"/>
                                        <p:tgtEl>
                                          <p:spTgt spid="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61F820-455F-58A4-2F09-6F7DB66628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Google Shape;1977;p72">
            <a:extLst>
              <a:ext uri="{FF2B5EF4-FFF2-40B4-BE49-F238E27FC236}">
                <a16:creationId xmlns:a16="http://schemas.microsoft.com/office/drawing/2014/main" id="{755E0A59-C417-6F14-6CC7-9D58B4C668DC}"/>
              </a:ext>
            </a:extLst>
          </p:cNvPr>
          <p:cNvSpPr txBox="1">
            <a:spLocks/>
          </p:cNvSpPr>
          <p:nvPr/>
        </p:nvSpPr>
        <p:spPr>
          <a:xfrm>
            <a:off x="1074922" y="1967100"/>
            <a:ext cx="6994155" cy="12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238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buFont typeface="Nunito"/>
              <a:buNone/>
            </a:pPr>
            <a:r>
              <a:rPr lang="en-US" sz="6000" i="1">
                <a:ln w="0"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KIỂM TRA BÀI CŨ</a:t>
            </a:r>
            <a:endParaRPr lang="en-US" sz="6000" i="1" dirty="0">
              <a:ln w="0">
                <a:solidFill>
                  <a:schemeClr val="bg2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B3205F-E345-0CE5-CFF8-97E64216FBBF}"/>
              </a:ext>
            </a:extLst>
          </p:cNvPr>
          <p:cNvSpPr/>
          <p:nvPr/>
        </p:nvSpPr>
        <p:spPr>
          <a:xfrm>
            <a:off x="2473930" y="701655"/>
            <a:ext cx="4196137" cy="973777"/>
          </a:xfrm>
          <a:prstGeom prst="rect">
            <a:avLst/>
          </a:prstGeom>
          <a:solidFill>
            <a:srgbClr val="F3F1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320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ừng&quot; - 25.093.733 Ảnh, vector và hình chụp có sẵn | Shutterstock">
            <a:extLst>
              <a:ext uri="{FF2B5EF4-FFF2-40B4-BE49-F238E27FC236}">
                <a16:creationId xmlns:a16="http://schemas.microsoft.com/office/drawing/2014/main" id="{2918990A-4267-B3F8-29D0-557E5EBBA7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33" b="7597"/>
          <a:stretch/>
        </p:blipFill>
        <p:spPr bwMode="auto">
          <a:xfrm>
            <a:off x="11908" y="0"/>
            <a:ext cx="9132993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21349" y="742950"/>
            <a:ext cx="790130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Cọp</a:t>
            </a: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ơi</a:t>
            </a: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 </a:t>
            </a:r>
          </a:p>
          <a:p>
            <a:pPr algn="ctr"/>
            <a:r>
              <a:rPr lang="en-US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Cậu</a:t>
            </a: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ở </a:t>
            </a:r>
            <a:r>
              <a:rPr lang="en-US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đâu</a:t>
            </a: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thế</a:t>
            </a: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83480" y="3039641"/>
            <a:ext cx="1564520" cy="149794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102960" y="2800350"/>
            <a:ext cx="2535843" cy="1600200"/>
          </a:xfrm>
          <a:prstGeom prst="rect">
            <a:avLst/>
          </a:prstGeom>
          <a:noFill/>
        </p:spPr>
        <p:txBody>
          <a:bodyPr wrap="none">
            <a:prstTxWarp prst="textFadeLeft">
              <a:avLst/>
            </a:prstTxWarp>
            <a:spAutoFit/>
          </a:bodyPr>
          <a:lstStyle/>
          <a:p>
            <a:r>
              <a:rPr lang="en-US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TỚ SẼ TÌM RA CẬU</a:t>
            </a:r>
          </a:p>
        </p:txBody>
      </p:sp>
      <p:pic>
        <p:nvPicPr>
          <p:cNvPr id="16" name="Crystal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38800" y="5391150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411" y="631314"/>
            <a:ext cx="2943225" cy="14859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3023756"/>
            <a:ext cx="2066925" cy="13144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884" y="2613453"/>
            <a:ext cx="264319" cy="415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95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92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41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4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ừng&quot; - 25.093.733 Ảnh, vector và hình chụp có sẵn | Shutterstock">
            <a:extLst>
              <a:ext uri="{FF2B5EF4-FFF2-40B4-BE49-F238E27FC236}">
                <a16:creationId xmlns:a16="http://schemas.microsoft.com/office/drawing/2014/main" id="{4C2A1FCC-417C-06F4-8993-594E3A30B7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33" b="7597"/>
          <a:stretch/>
        </p:blipFill>
        <p:spPr bwMode="auto">
          <a:xfrm>
            <a:off x="11908" y="0"/>
            <a:ext cx="9132993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Group 32"/>
          <p:cNvGrpSpPr/>
          <p:nvPr/>
        </p:nvGrpSpPr>
        <p:grpSpPr>
          <a:xfrm>
            <a:off x="3890620" y="2909982"/>
            <a:ext cx="1138580" cy="1109571"/>
            <a:chOff x="842620" y="3341516"/>
            <a:chExt cx="1138580" cy="1109571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11" t="21481" r="25741" b="21852"/>
            <a:stretch/>
          </p:blipFill>
          <p:spPr>
            <a:xfrm>
              <a:off x="842620" y="3341516"/>
              <a:ext cx="1138580" cy="1109571"/>
            </a:xfrm>
            <a:prstGeom prst="rect">
              <a:avLst/>
            </a:prstGeom>
            <a:noFill/>
          </p:spPr>
        </p:pic>
        <p:sp>
          <p:nvSpPr>
            <p:cNvPr id="35" name="TextBox 34"/>
            <p:cNvSpPr txBox="1"/>
            <p:nvPr/>
          </p:nvSpPr>
          <p:spPr>
            <a:xfrm>
              <a:off x="931570" y="3659665"/>
              <a:ext cx="8002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algn="ctr">
                <a:defRPr sz="32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defRPr>
              </a:lvl1pPr>
            </a:lstStyle>
            <a:p>
              <a:r>
                <a:rPr lang="en-US" dirty="0"/>
                <a:t>100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6477001" y="2909982"/>
            <a:ext cx="1138580" cy="1109571"/>
            <a:chOff x="842620" y="3341516"/>
            <a:chExt cx="1138580" cy="1109571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11" t="21481" r="25741" b="21852"/>
            <a:stretch/>
          </p:blipFill>
          <p:spPr>
            <a:xfrm>
              <a:off x="842620" y="3341516"/>
              <a:ext cx="1138580" cy="1109571"/>
            </a:xfrm>
            <a:prstGeom prst="rect">
              <a:avLst/>
            </a:prstGeom>
          </p:spPr>
        </p:pic>
        <p:sp>
          <p:nvSpPr>
            <p:cNvPr id="47" name="TextBox 46"/>
            <p:cNvSpPr txBox="1"/>
            <p:nvPr/>
          </p:nvSpPr>
          <p:spPr>
            <a:xfrm>
              <a:off x="1136755" y="3659665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algn="ctr">
                <a:defRPr sz="32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177" y="4276728"/>
            <a:ext cx="733425" cy="733425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174" y="3"/>
            <a:ext cx="6065019" cy="1968845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35160">
            <a:off x="9401696" y="554854"/>
            <a:ext cx="523718" cy="332779"/>
          </a:xfrm>
          <a:prstGeom prst="rect">
            <a:avLst/>
          </a:prstGeom>
        </p:spPr>
      </p:pic>
      <p:pic>
        <p:nvPicPr>
          <p:cNvPr id="69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525000" y="3068702"/>
            <a:ext cx="609600" cy="609600"/>
          </a:xfrm>
          <a:prstGeom prst="rect">
            <a:avLst/>
          </a:prstGeom>
        </p:spPr>
      </p:pic>
      <p:pic>
        <p:nvPicPr>
          <p:cNvPr id="70" name="magic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739.856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525000" y="1441642"/>
            <a:ext cx="609600" cy="609600"/>
          </a:xfrm>
          <a:prstGeom prst="rect">
            <a:avLst/>
          </a:prstGeom>
        </p:spPr>
      </p:pic>
      <p:pic>
        <p:nvPicPr>
          <p:cNvPr id="72" name="chon sai.wma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5">
                  <p14:trim st="261.8162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525000" y="2114550"/>
            <a:ext cx="609600" cy="609600"/>
          </a:xfrm>
          <a:prstGeom prst="rect">
            <a:avLst/>
          </a:prstGeom>
        </p:spPr>
      </p:pic>
      <p:pic>
        <p:nvPicPr>
          <p:cNvPr id="73" name="vui mung nhay.wma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525000" y="3978092"/>
            <a:ext cx="609600" cy="609600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2258848" y="751967"/>
            <a:ext cx="46666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1 km = … m ?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4805020" y="3969591"/>
            <a:ext cx="1138580" cy="1109571"/>
            <a:chOff x="842620" y="3341516"/>
            <a:chExt cx="1138580" cy="1109571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11" t="21481" r="25741" b="21852"/>
            <a:stretch/>
          </p:blipFill>
          <p:spPr>
            <a:xfrm>
              <a:off x="842620" y="3341516"/>
              <a:ext cx="1138580" cy="1109571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1034160" y="3659665"/>
              <a:ext cx="59503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algn="ctr">
                <a:defRPr sz="32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defRPr>
              </a:lvl1pPr>
            </a:lstStyle>
            <a:p>
              <a:r>
                <a:rPr lang="en-US" dirty="0"/>
                <a:t>10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178068" y="3969591"/>
            <a:ext cx="1152220" cy="1109571"/>
            <a:chOff x="828980" y="3341516"/>
            <a:chExt cx="1152220" cy="1109571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11" t="21481" r="25741" b="21852"/>
            <a:stretch/>
          </p:blipFill>
          <p:spPr>
            <a:xfrm>
              <a:off x="842620" y="3341516"/>
              <a:ext cx="1138580" cy="1109571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828980" y="3648648"/>
              <a:ext cx="100540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1000</a:t>
              </a:r>
            </a:p>
          </p:txBody>
        </p:sp>
      </p:grpSp>
      <p:pic>
        <p:nvPicPr>
          <p:cNvPr id="66" name="Picture 6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92566" y="3028951"/>
            <a:ext cx="1066282" cy="102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70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260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6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6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6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260"/>
                            </p:stCondLst>
                            <p:childTnLst>
                              <p:par>
                                <p:cTn id="3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26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1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152 -0.00803 C -0.22986 2.09877E-6 -0.23889 0.00802 -0.24282 0.0179 C -0.24699 0.02901 -0.24907 0.04197 -0.25092 0.05494 C -0.25301 0.0679 -0.25092 0.07901 -0.24907 0.09105 C -0.24699 0.10216 -0.24398 0.11389 -0.23657 0.12407 C -0.23078 0.13395 -0.22083 0.14197 -0.20949 0.14815 C -0.1993 0.15401 -0.18703 0.15802 -0.17523 0.15987 C -0.16296 0.16203 -0.15092 0.16203 -0.13958 0.15987 C -0.12754 0.15802 -0.11643 0.15308 -0.10764 0.14506 C -0.09791 0.13796 -0.09004 0.12901 -0.08611 0.1179 C -0.08125 0.10802 -0.07939 0.09413 -0.07939 0.08302 C -0.07801 0.07191 -0.07939 0.05895 -0.08449 0.04784 C -0.08912 0.03796 -0.09791 0.02994 -0.11018 0.02592 C -0.12268 0.02284 -0.13495 0.02685 -0.14282 0.03395 C -0.14977 0.04105 -0.15486 0.05185 -0.15625 0.06512 C -0.15625 0.07808 -0.15486 0.09012 -0.14977 0.1 C -0.14467 0.10987 -0.14606 0.11203 -0.12569 0.125 C -0.10764 0.13889 -0.08912 0.13487 -0.07801 0.13611 C -0.06713 0.13611 -0.0581 0.1321 -0.04676 0.12808 C -0.03426 0.12315 -0.0243 0.11389 -0.01713 0.10586 C -0.01018 0.09815 -0.00764 0.08796 -0.00324 0.07191 C -3.33333E-6 0.05586 -3.33333E-6 0.04784 -3.33333E-6 0.03611 C -3.33333E-6 0.02407 -3.33333E-6 0.01203 -3.33333E-6 2.09877E-6 " pathEditMode="relative" rAng="0" ptsTypes="AAAAAAAAAAAAAAAAAAAAAAA">
                                      <p:cBhvr>
                                        <p:cTn id="47" dur="6000" spd="-10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60" y="84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7037E-7 L -0.03264 -0.14722 C -0.03941 -0.18025 -0.04948 -0.19815 -0.06042 -0.19815 C -0.0724 -0.19815 -0.08212 -0.18025 -0.08872 -0.14722 L -0.12101 3.7037E-7 " pathEditMode="relative" rAng="0" ptsTypes="AAAAA">
                                      <p:cBhvr>
                                        <p:cTn id="5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59" y="-9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744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2058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20988E-6 L -0.03264 -0.14723 C -0.03941 -0.18025 -0.04948 -0.19815 -0.06041 -0.19815 C -0.07222 -0.19815 -0.08211 -0.18025 -0.08871 -0.14723 L -0.121 3.20988E-6 " pathEditMode="relative" rAng="0" ptsTypes="AAAAA">
                                      <p:cBhvr>
                                        <p:cTn id="6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59" y="-9907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801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7037E-7 L -0.03264 -0.14722 C -0.03941 -0.18025 -0.04948 -0.19815 -0.06041 -0.19815 C -0.07222 -0.19815 -0.08211 -0.18025 -0.08871 -0.14722 L -0.121 3.7037E-7 " pathEditMode="relative" rAng="0" ptsTypes="AAAAA">
                                      <p:cBhvr>
                                        <p:cTn id="7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59" y="-9907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3801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20988E-6 L -0.03264 -0.14723 C -0.03941 -0.18025 -0.04948 -0.19815 -0.06042 -0.19815 C -0.07223 -0.19815 -0.08212 -0.18025 -0.08872 -0.14723 L -0.12101 3.20988E-6 " pathEditMode="relative" rAng="0" ptsTypes="AAAAA">
                                      <p:cBhvr>
                                        <p:cTn id="8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59" y="-9907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3801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audio>
              <p:cMediaNode vol="10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  <p:audio>
              <p:cMediaNode vol="100000">
                <p:cTn id="87" repeatCount="2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</p:childTnLst>
        </p:cTn>
      </p:par>
    </p:tnLst>
    <p:bldLst>
      <p:bldP spid="6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ừng&quot; - 25.093.733 Ảnh, vector và hình chụp có sẵn | Shutterstock">
            <a:extLst>
              <a:ext uri="{FF2B5EF4-FFF2-40B4-BE49-F238E27FC236}">
                <a16:creationId xmlns:a16="http://schemas.microsoft.com/office/drawing/2014/main" id="{9C33CEB0-2EC1-617A-217C-446E45BE02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33" b="7597"/>
          <a:stretch/>
        </p:blipFill>
        <p:spPr bwMode="auto">
          <a:xfrm>
            <a:off x="11908" y="0"/>
            <a:ext cx="9132993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roup 44"/>
          <p:cNvGrpSpPr/>
          <p:nvPr/>
        </p:nvGrpSpPr>
        <p:grpSpPr>
          <a:xfrm>
            <a:off x="6477001" y="2909982"/>
            <a:ext cx="1138580" cy="1109571"/>
            <a:chOff x="842620" y="3341516"/>
            <a:chExt cx="1138580" cy="1109571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11" t="21481" r="25741" b="21852"/>
            <a:stretch/>
          </p:blipFill>
          <p:spPr>
            <a:xfrm>
              <a:off x="842620" y="3341516"/>
              <a:ext cx="1138580" cy="1109571"/>
            </a:xfrm>
            <a:prstGeom prst="rect">
              <a:avLst/>
            </a:prstGeom>
          </p:spPr>
        </p:pic>
        <p:sp>
          <p:nvSpPr>
            <p:cNvPr id="47" name="TextBox 46"/>
            <p:cNvSpPr txBox="1"/>
            <p:nvPr/>
          </p:nvSpPr>
          <p:spPr>
            <a:xfrm>
              <a:off x="1136755" y="371475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577" y="3223575"/>
            <a:ext cx="733425" cy="733425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3890620" y="2916440"/>
            <a:ext cx="1138580" cy="1109571"/>
            <a:chOff x="842620" y="3341516"/>
            <a:chExt cx="1138580" cy="1109571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11" t="21481" r="25741" b="21852"/>
            <a:stretch/>
          </p:blipFill>
          <p:spPr>
            <a:xfrm>
              <a:off x="842620" y="3341516"/>
              <a:ext cx="1138580" cy="1109571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931570" y="3714750"/>
              <a:ext cx="8002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400</a:t>
              </a:r>
            </a:p>
          </p:txBody>
        </p:sp>
      </p:grpSp>
      <p:pic>
        <p:nvPicPr>
          <p:cNvPr id="62" name="Picture 61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174" y="3"/>
            <a:ext cx="6065019" cy="1968845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35160">
            <a:off x="9401696" y="554854"/>
            <a:ext cx="523718" cy="332779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91480" y="1975798"/>
            <a:ext cx="1066282" cy="1020908"/>
          </a:xfrm>
          <a:prstGeom prst="rect">
            <a:avLst/>
          </a:prstGeom>
        </p:spPr>
      </p:pic>
      <p:pic>
        <p:nvPicPr>
          <p:cNvPr id="69" name="j0214098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525000" y="3068702"/>
            <a:ext cx="609600" cy="609600"/>
          </a:xfrm>
          <a:prstGeom prst="rect">
            <a:avLst/>
          </a:prstGeom>
        </p:spPr>
      </p:pic>
      <p:pic>
        <p:nvPicPr>
          <p:cNvPr id="70" name="magic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>
                  <p14:trim end="1739.8568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525000" y="1441642"/>
            <a:ext cx="609600" cy="609600"/>
          </a:xfrm>
          <a:prstGeom prst="rect">
            <a:avLst/>
          </a:prstGeom>
        </p:spPr>
      </p:pic>
      <p:pic>
        <p:nvPicPr>
          <p:cNvPr id="72" name="chon sai.wm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6">
                  <p14:trim st="261.8162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525000" y="2114550"/>
            <a:ext cx="609600" cy="609600"/>
          </a:xfrm>
          <a:prstGeom prst="rect">
            <a:avLst/>
          </a:prstGeom>
        </p:spPr>
      </p:pic>
      <p:pic>
        <p:nvPicPr>
          <p:cNvPr id="73" name="vui mung nhay.wma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525000" y="3978092"/>
            <a:ext cx="609600" cy="609600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2238668" y="785252"/>
            <a:ext cx="46666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4 m = … cm ?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2136271" y="3993796"/>
            <a:ext cx="1152220" cy="1109571"/>
            <a:chOff x="828980" y="3341516"/>
            <a:chExt cx="1152220" cy="1109571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11" t="21481" r="25741" b="21852"/>
            <a:stretch/>
          </p:blipFill>
          <p:spPr>
            <a:xfrm>
              <a:off x="842620" y="3341516"/>
              <a:ext cx="1138580" cy="1109571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828980" y="3714750"/>
              <a:ext cx="100540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4000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5160775" y="3948610"/>
            <a:ext cx="1138580" cy="1109571"/>
            <a:chOff x="842620" y="3341516"/>
            <a:chExt cx="1138580" cy="1109571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11" t="21481" r="25741" b="21852"/>
            <a:stretch/>
          </p:blipFill>
          <p:spPr>
            <a:xfrm>
              <a:off x="842620" y="3341516"/>
              <a:ext cx="1138580" cy="1109571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1034160" y="3714750"/>
              <a:ext cx="59503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40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4182840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260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6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6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6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260"/>
                            </p:stCondLst>
                            <p:childTnLst>
                              <p:par>
                                <p:cTn id="3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26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1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152 -0.00803 C -0.22963 2.09877E-6 -0.23865 0.00802 -0.24282 0.0179 C -0.24676 0.02901 -0.24884 0.04197 -0.25069 0.05494 C -0.25301 0.0679 -0.25069 0.07901 -0.24884 0.09105 C -0.24676 0.10216 -0.24375 0.11389 -0.23657 0.12407 C -0.23055 0.13395 -0.2206 0.14197 -0.20949 0.14815 C -0.1993 0.15401 -0.18703 0.15802 -0.175 0.15987 C -0.16273 0.16203 -0.15069 0.16203 -0.13958 0.15987 C -0.12754 0.15802 -0.11643 0.15308 -0.1074 0.14506 C -0.09814 0.13796 -0.09004 0.12901 -0.08588 0.1179 C -0.08102 0.10802 -0.07916 0.09413 -0.07916 0.08302 C -0.07801 0.07191 -0.07916 0.05895 -0.08426 0.04784 C -0.08912 0.03796 -0.09814 0.02994 -0.11018 0.02592 C -0.12245 0.02284 -0.13472 0.02685 -0.14259 0.03395 C -0.14977 0.04105 -0.15486 0.05185 -0.15602 0.06512 C -0.15602 0.07808 -0.15486 0.09012 -0.14977 0.1 C -0.14467 0.10987 -0.14583 0.11203 -0.12546 0.125 C -0.1074 0.13889 -0.08912 0.13487 -0.07801 0.13611 C -0.06689 0.13611 -0.05787 0.1321 -0.04676 0.12808 C -0.03426 0.12315 -0.0243 0.11389 -0.01713 0.10586 C -0.00995 0.09815 -0.0074 0.08796 -0.00324 0.07191 C -3.33333E-6 0.05586 -3.33333E-6 0.04784 -3.33333E-6 0.03611 C -3.33333E-6 0.02407 -3.33333E-6 0.01203 -3.33333E-6 2.09877E-6 " pathEditMode="relative" rAng="0" ptsTypes="AAAAAAAAAAAAAAAAAAAAAAA">
                                      <p:cBhvr>
                                        <p:cTn id="47" dur="6000" spd="-10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60" y="84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1481E-6 -1.35802E-6 L -0.03263 -0.14722 C -0.03935 -0.18025 -0.04953 -0.19815 -0.06041 -0.19815 C -0.07222 -0.19815 -0.08217 -0.18025 -0.08865 -0.14722 L -0.12106 -1.35802E-6 " pathEditMode="relative" rAng="0" ptsTypes="AAAAA">
                                      <p:cBhvr>
                                        <p:cTn id="5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65" y="-9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744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2058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37E-7 3.7037E-7 L -0.03264 -0.14722 C -0.03935 -0.18025 -0.04954 -0.19815 -0.06042 -0.19815 C -0.07245 -0.19815 -0.08218 -0.18025 -0.08866 -0.14722 L -0.12107 3.7037E-7 " pathEditMode="relative" rAng="0" ptsTypes="AAAAA">
                                      <p:cBhvr>
                                        <p:cTn id="6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65" y="-9907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801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69136E-6 L -0.03264 -0.14723 C -0.03941 -0.18025 -0.04948 -0.19815 -0.06041 -0.19815 C -0.07222 -0.19815 -0.08211 -0.18025 -0.08871 -0.14723 L -0.121 4.69136E-6 " pathEditMode="relative" rAng="0" ptsTypes="FffFF">
                                      <p:cBhvr>
                                        <p:cTn id="7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59" y="-9907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3801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69136E-6 L -0.03264 -0.14723 C -0.03941 -0.18025 -0.04948 -0.19815 -0.06041 -0.19815 C -0.07222 -0.19815 -0.08211 -0.18025 -0.08871 -0.14723 L -0.121 4.69136E-6 " pathEditMode="relative" rAng="0" ptsTypes="FffFF">
                                      <p:cBhvr>
                                        <p:cTn id="8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59" y="-9907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3801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audio>
              <p:cMediaNode vol="10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  <p:audio>
              <p:cMediaNode vol="100000">
                <p:cTn id="87" repeatCount="2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</p:childTnLst>
        </p:cTn>
      </p:par>
    </p:tnLst>
    <p:bldLst>
      <p:bldP spid="6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ừng&quot; - 25.093.733 Ảnh, vector và hình chụp có sẵn | Shutterstock">
            <a:extLst>
              <a:ext uri="{FF2B5EF4-FFF2-40B4-BE49-F238E27FC236}">
                <a16:creationId xmlns:a16="http://schemas.microsoft.com/office/drawing/2014/main" id="{38F113E8-EB8D-CEC1-58BC-E72C04F7D3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33" b="7597"/>
          <a:stretch/>
        </p:blipFill>
        <p:spPr bwMode="auto">
          <a:xfrm>
            <a:off x="11908" y="0"/>
            <a:ext cx="9132993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roup 44"/>
          <p:cNvGrpSpPr/>
          <p:nvPr/>
        </p:nvGrpSpPr>
        <p:grpSpPr>
          <a:xfrm>
            <a:off x="6477001" y="2909982"/>
            <a:ext cx="1138580" cy="1109571"/>
            <a:chOff x="842620" y="3341516"/>
            <a:chExt cx="1138580" cy="1109571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11" t="21481" r="25741" b="21852"/>
            <a:stretch/>
          </p:blipFill>
          <p:spPr>
            <a:xfrm>
              <a:off x="842620" y="3341516"/>
              <a:ext cx="1138580" cy="1109571"/>
            </a:xfrm>
            <a:prstGeom prst="rect">
              <a:avLst/>
            </a:prstGeom>
          </p:spPr>
        </p:pic>
        <p:sp>
          <p:nvSpPr>
            <p:cNvPr id="47" name="TextBox 46"/>
            <p:cNvSpPr txBox="1"/>
            <p:nvPr/>
          </p:nvSpPr>
          <p:spPr>
            <a:xfrm>
              <a:off x="1136755" y="371475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7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890620" y="2914836"/>
            <a:ext cx="1138580" cy="1109571"/>
            <a:chOff x="842620" y="3341516"/>
            <a:chExt cx="1138580" cy="1109571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11" t="21481" r="25741" b="21852"/>
            <a:stretch/>
          </p:blipFill>
          <p:spPr>
            <a:xfrm>
              <a:off x="842620" y="3341516"/>
              <a:ext cx="1138580" cy="1109571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931568" y="3714750"/>
              <a:ext cx="8002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700</a:t>
              </a:r>
            </a:p>
          </p:txBody>
        </p:sp>
      </p:grpSp>
      <p:pic>
        <p:nvPicPr>
          <p:cNvPr id="62" name="Picture 61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174" y="3"/>
            <a:ext cx="6065019" cy="1968845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35160">
            <a:off x="9401696" y="554854"/>
            <a:ext cx="523718" cy="332779"/>
          </a:xfrm>
          <a:prstGeom prst="rect">
            <a:avLst/>
          </a:prstGeom>
        </p:spPr>
      </p:pic>
      <p:pic>
        <p:nvPicPr>
          <p:cNvPr id="69" name="j0214098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525000" y="3068702"/>
            <a:ext cx="609600" cy="609600"/>
          </a:xfrm>
          <a:prstGeom prst="rect">
            <a:avLst/>
          </a:prstGeom>
        </p:spPr>
      </p:pic>
      <p:pic>
        <p:nvPicPr>
          <p:cNvPr id="70" name="magic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>
                  <p14:trim end="1739.856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525000" y="1441642"/>
            <a:ext cx="609600" cy="609600"/>
          </a:xfrm>
          <a:prstGeom prst="rect">
            <a:avLst/>
          </a:prstGeom>
        </p:spPr>
      </p:pic>
      <p:pic>
        <p:nvPicPr>
          <p:cNvPr id="72" name="chon sai.wm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6">
                  <p14:trim st="261.8162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525000" y="2114550"/>
            <a:ext cx="609600" cy="609600"/>
          </a:xfrm>
          <a:prstGeom prst="rect">
            <a:avLst/>
          </a:prstGeom>
        </p:spPr>
      </p:pic>
      <p:pic>
        <p:nvPicPr>
          <p:cNvPr id="73" name="vui mung nhay.wma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525000" y="3978092"/>
            <a:ext cx="609600" cy="609600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2000733" y="3963799"/>
            <a:ext cx="1152221" cy="1109571"/>
            <a:chOff x="828979" y="3341516"/>
            <a:chExt cx="1152221" cy="1109571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11" t="21481" r="25741" b="21852"/>
            <a:stretch/>
          </p:blipFill>
          <p:spPr>
            <a:xfrm>
              <a:off x="842620" y="3341516"/>
              <a:ext cx="1138580" cy="1109571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828979" y="3714750"/>
              <a:ext cx="100540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7000</a:t>
              </a: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977" y="4281723"/>
            <a:ext cx="733425" cy="733425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4809142" y="3974586"/>
            <a:ext cx="1138580" cy="1109571"/>
            <a:chOff x="842620" y="3341516"/>
            <a:chExt cx="1138580" cy="1109571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11" t="21481" r="25741" b="21852"/>
            <a:stretch/>
          </p:blipFill>
          <p:spPr>
            <a:xfrm>
              <a:off x="842620" y="3341516"/>
              <a:ext cx="1138580" cy="1109571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1034162" y="3714750"/>
              <a:ext cx="59503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70</a:t>
              </a:r>
            </a:p>
          </p:txBody>
        </p:sp>
      </p:grpSp>
      <p:pic>
        <p:nvPicPr>
          <p:cNvPr id="66" name="Picture 65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17291" y="3065149"/>
            <a:ext cx="1066282" cy="1020908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2074165" y="721243"/>
            <a:ext cx="50898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7 dm = … cm ?</a:t>
            </a:r>
          </a:p>
        </p:txBody>
      </p:sp>
    </p:spTree>
    <p:extLst>
      <p:ext uri="{BB962C8B-B14F-4D97-AF65-F5344CB8AC3E}">
        <p14:creationId xmlns:p14="http://schemas.microsoft.com/office/powerpoint/2010/main" val="388499607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260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6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6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6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260"/>
                            </p:stCondLst>
                            <p:childTnLst>
                              <p:par>
                                <p:cTn id="3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26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1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152 -0.00803 C -0.22963 2.09877E-6 -0.23865 0.00802 -0.24282 0.0179 C -0.24676 0.02901 -0.24884 0.04197 -0.25069 0.05494 C -0.25301 0.0679 -0.25069 0.07901 -0.24884 0.09105 C -0.24676 0.10216 -0.24375 0.11389 -0.23657 0.12407 C -0.23055 0.13395 -0.2206 0.14197 -0.20949 0.14815 C -0.1993 0.15401 -0.18703 0.15802 -0.175 0.15987 C -0.16273 0.16203 -0.15069 0.16203 -0.13958 0.15987 C -0.12754 0.15802 -0.11643 0.15308 -0.1074 0.14506 C -0.09814 0.13796 -0.09004 0.12901 -0.08588 0.1179 C -0.08102 0.10802 -0.07916 0.09413 -0.07916 0.08302 C -0.07801 0.07191 -0.07916 0.05895 -0.08426 0.04784 C -0.08912 0.03796 -0.09814 0.02994 -0.11018 0.02592 C -0.12245 0.02284 -0.13472 0.02685 -0.14259 0.03395 C -0.14977 0.04105 -0.15486 0.05185 -0.15602 0.06512 C -0.15602 0.07808 -0.15486 0.09012 -0.14977 0.1 C -0.14467 0.10987 -0.14583 0.11203 -0.12546 0.125 C -0.1074 0.13889 -0.08912 0.13487 -0.07801 0.13611 C -0.06689 0.13611 -0.05787 0.1321 -0.04676 0.12808 C -0.03426 0.12315 -0.0243 0.11389 -0.01713 0.10586 C -0.00995 0.09815 -0.0074 0.08796 -0.00324 0.07191 C -3.33333E-6 0.05586 -3.33333E-6 0.04784 -3.33333E-6 0.03611 C -3.33333E-6 0.02407 -3.33333E-6 0.01203 -3.33333E-6 2.09877E-6 " pathEditMode="relative" rAng="0" ptsTypes="AAAAAAAAAAAAAAAAAAAAAAA">
                                      <p:cBhvr>
                                        <p:cTn id="47" dur="6000" spd="-10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60" y="84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69136E-6 L -0.03264 -0.14723 C -0.03941 -0.18025 -0.04948 -0.19815 -0.06041 -0.19815 C -0.07222 -0.19815 -0.08211 -0.18025 -0.08871 -0.14723 L -0.121 4.69136E-6 " pathEditMode="relative" rAng="0" ptsTypes="FffFF">
                                      <p:cBhvr>
                                        <p:cTn id="5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59" y="-9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744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2058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7 L -0.03264 -0.14722 C -0.03935 -0.18025 -0.04954 -0.19815 -0.06042 -0.19815 C -0.07246 -0.19815 -0.08218 -0.18025 -0.08866 -0.14722 L -0.12107 3.7037E-7 " pathEditMode="relative" rAng="0" ptsTypes="AAAAA">
                                      <p:cBhvr>
                                        <p:cTn id="6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65" y="-9907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801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1481E-6 -2.71605E-6 L -0.03263 -0.14722 C -0.03935 -0.18024 -0.04953 -0.19815 -0.06041 -0.19815 C -0.07222 -0.19815 -0.08217 -0.18024 -0.08865 -0.14722 L -0.12106 -2.71605E-6 " pathEditMode="relative" rAng="0" ptsTypes="AAAAA">
                                      <p:cBhvr>
                                        <p:cTn id="7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65" y="-9907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3801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69136E-6 L -0.03264 -0.14723 C -0.03941 -0.18025 -0.04948 -0.19815 -0.06041 -0.19815 C -0.07222 -0.19815 -0.08211 -0.18025 -0.08871 -0.14723 L -0.121 4.69136E-6 " pathEditMode="relative" rAng="0" ptsTypes="FffFF">
                                      <p:cBhvr>
                                        <p:cTn id="8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59" y="-9907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3801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audio>
              <p:cMediaNode vol="10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  <p:audio>
              <p:cMediaNode vol="100000">
                <p:cTn id="87" repeatCount="2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</p:childTnLst>
        </p:cTn>
      </p:par>
    </p:tnLst>
    <p:bldLst>
      <p:bldP spid="6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9CAE3-2E3C-8DBA-13AF-1BD99B7F4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ACAD2D-FE37-FA99-1A9D-9E3E63C7CAE3}"/>
              </a:ext>
            </a:extLst>
          </p:cNvPr>
          <p:cNvSpPr/>
          <p:nvPr/>
        </p:nvSpPr>
        <p:spPr>
          <a:xfrm>
            <a:off x="2473930" y="701655"/>
            <a:ext cx="4196137" cy="973777"/>
          </a:xfrm>
          <a:prstGeom prst="rect">
            <a:avLst/>
          </a:prstGeom>
          <a:solidFill>
            <a:srgbClr val="F3F1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560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0B1654-960D-EEFF-9F87-610E834412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7689" y="1394932"/>
            <a:ext cx="8908622" cy="25483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58750" indent="0" algn="ctr">
              <a:lnSpc>
                <a:spcPct val="120000"/>
              </a:lnSpc>
              <a:buNone/>
            </a:pPr>
            <a:r>
              <a:rPr lang="vi-VN" sz="4000" b="1" u="sng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2"/>
                </a:solidFill>
                <a:latin typeface="+mj-lt"/>
              </a:rPr>
              <a:t>BÀI </a:t>
            </a:r>
            <a:r>
              <a:rPr lang="en-US" sz="4000" b="1" u="sng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2"/>
                </a:solidFill>
                <a:latin typeface="+mj-lt"/>
              </a:rPr>
              <a:t>58</a:t>
            </a:r>
            <a:r>
              <a:rPr lang="en-US" sz="40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2"/>
                </a:solidFill>
                <a:latin typeface="+mj-lt"/>
              </a:rPr>
              <a:t>:</a:t>
            </a:r>
          </a:p>
          <a:p>
            <a:pPr marL="158750" indent="0" algn="ctr">
              <a:lnSpc>
                <a:spcPct val="120000"/>
              </a:lnSpc>
              <a:buNone/>
            </a:pPr>
            <a:r>
              <a:rPr lang="en-US" sz="44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2"/>
                </a:solidFill>
                <a:latin typeface="+mj-lt"/>
              </a:rPr>
              <a:t>LUYỆN TẬP CHUNG</a:t>
            </a:r>
          </a:p>
          <a:p>
            <a:pPr marL="158750" indent="0" algn="ctr">
              <a:lnSpc>
                <a:spcPct val="120000"/>
              </a:lnSpc>
              <a:buNone/>
            </a:pPr>
            <a:r>
              <a:rPr lang="en-US" sz="44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2"/>
                </a:solidFill>
                <a:latin typeface="+mj-lt"/>
              </a:rPr>
              <a:t>(</a:t>
            </a:r>
            <a:r>
              <a:rPr lang="en-US" sz="44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2"/>
                </a:solidFill>
                <a:latin typeface="+mj-lt"/>
              </a:rPr>
              <a:t>Tiết</a:t>
            </a:r>
            <a:r>
              <a:rPr lang="en-US" sz="44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2"/>
                </a:solidFill>
                <a:latin typeface="+mj-lt"/>
              </a:rPr>
              <a:t> 1)</a:t>
            </a:r>
            <a:endParaRPr lang="vi-VN" sz="44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4EFE2C-41B0-BFFF-2766-57144867CE6F}"/>
              </a:ext>
            </a:extLst>
          </p:cNvPr>
          <p:cNvSpPr/>
          <p:nvPr/>
        </p:nvSpPr>
        <p:spPr>
          <a:xfrm>
            <a:off x="2473930" y="701655"/>
            <a:ext cx="4196137" cy="498553"/>
          </a:xfrm>
          <a:prstGeom prst="rect">
            <a:avLst/>
          </a:prstGeom>
          <a:solidFill>
            <a:srgbClr val="F3F1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 descr="C:\Users\TUAN\Downloads\Luyện tập 1.png">
            <a:extLst>
              <a:ext uri="{FF2B5EF4-FFF2-40B4-BE49-F238E27FC236}">
                <a16:creationId xmlns:a16="http://schemas.microsoft.com/office/drawing/2014/main" id="{0B5DA157-13B9-1B47-CCF0-7915E2FBD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443" y="693616"/>
            <a:ext cx="1678338" cy="647620"/>
          </a:xfrm>
          <a:prstGeom prst="rect">
            <a:avLst/>
          </a:prstGeom>
          <a:noFill/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5DCFFE3B-1C09-3AA8-DC24-387E4B3E77C4}"/>
              </a:ext>
            </a:extLst>
          </p:cNvPr>
          <p:cNvGrpSpPr/>
          <p:nvPr/>
        </p:nvGrpSpPr>
        <p:grpSpPr>
          <a:xfrm>
            <a:off x="1591461" y="1180439"/>
            <a:ext cx="4459160" cy="435335"/>
            <a:chOff x="2957822" y="607865"/>
            <a:chExt cx="5945546" cy="580447"/>
          </a:xfrm>
        </p:grpSpPr>
        <p:sp>
          <p:nvSpPr>
            <p:cNvPr id="40" name="Rounded Rectangle 9">
              <a:extLst>
                <a:ext uri="{FF2B5EF4-FFF2-40B4-BE49-F238E27FC236}">
                  <a16:creationId xmlns:a16="http://schemas.microsoft.com/office/drawing/2014/main" id="{CC93D79E-E716-BBD8-7311-C9F00A9DABE5}"/>
                </a:ext>
              </a:extLst>
            </p:cNvPr>
            <p:cNvSpPr/>
            <p:nvPr/>
          </p:nvSpPr>
          <p:spPr>
            <a:xfrm>
              <a:off x="3584531" y="607865"/>
              <a:ext cx="923301" cy="523220"/>
            </a:xfrm>
            <a:prstGeom prst="roundRect">
              <a:avLst/>
            </a:prstGeom>
            <a:solidFill>
              <a:srgbClr val="FFC00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050"/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AA4E49EB-C563-F821-6F1A-9042CF1567C7}"/>
                </a:ext>
              </a:extLst>
            </p:cNvPr>
            <p:cNvGrpSpPr/>
            <p:nvPr/>
          </p:nvGrpSpPr>
          <p:grpSpPr>
            <a:xfrm>
              <a:off x="2957822" y="617724"/>
              <a:ext cx="5945546" cy="570588"/>
              <a:chOff x="1183343" y="1464304"/>
              <a:chExt cx="5945546" cy="570588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A834579-E32B-6D4B-F6D6-6399CEDDD072}"/>
                  </a:ext>
                </a:extLst>
              </p:cNvPr>
              <p:cNvSpPr txBox="1"/>
              <p:nvPr/>
            </p:nvSpPr>
            <p:spPr>
              <a:xfrm>
                <a:off x="1820070" y="1474175"/>
                <a:ext cx="5308819" cy="553997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100" dirty="0" err="1"/>
                  <a:t>Số</a:t>
                </a:r>
                <a:r>
                  <a:rPr lang="en-US" sz="2100" dirty="0"/>
                  <a:t> ?</a:t>
                </a: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57704A0D-83D6-CCDC-ED90-89141F726784}"/>
                  </a:ext>
                </a:extLst>
              </p:cNvPr>
              <p:cNvSpPr/>
              <p:nvPr/>
            </p:nvSpPr>
            <p:spPr>
              <a:xfrm>
                <a:off x="1183343" y="1464304"/>
                <a:ext cx="570588" cy="570588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700" b="1" dirty="0"/>
                  <a:t>1</a:t>
                </a:r>
              </a:p>
            </p:txBody>
          </p: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4EE783F-2FED-F9DA-B8A8-9E38CBDF28F2}"/>
              </a:ext>
            </a:extLst>
          </p:cNvPr>
          <p:cNvGrpSpPr/>
          <p:nvPr/>
        </p:nvGrpSpPr>
        <p:grpSpPr>
          <a:xfrm>
            <a:off x="136217" y="1768748"/>
            <a:ext cx="8082527" cy="1329104"/>
            <a:chOff x="705854" y="1198653"/>
            <a:chExt cx="10776702" cy="177213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3832078E-9BD9-8F02-7E20-AB87CC50B1EB}"/>
                </a:ext>
              </a:extLst>
            </p:cNvPr>
            <p:cNvGrpSpPr/>
            <p:nvPr/>
          </p:nvGrpSpPr>
          <p:grpSpPr>
            <a:xfrm>
              <a:off x="705854" y="1198653"/>
              <a:ext cx="10776702" cy="1712947"/>
              <a:chOff x="882316" y="1198653"/>
              <a:chExt cx="10776702" cy="1712947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1A197D6-1B90-2CFA-A0F2-8B6F87CDC6BE}"/>
                  </a:ext>
                </a:extLst>
              </p:cNvPr>
              <p:cNvSpPr txBox="1"/>
              <p:nvPr/>
            </p:nvSpPr>
            <p:spPr>
              <a:xfrm>
                <a:off x="1514787" y="1198653"/>
                <a:ext cx="10144231" cy="1712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2100" dirty="0"/>
                  <a:t>3 dm =         cm	6 dm =           cm	3 m =           dm</a:t>
                </a:r>
                <a:endParaRPr lang="en-VN" sz="2100" dirty="0"/>
              </a:p>
              <a:p>
                <a:pPr>
                  <a:lnSpc>
                    <a:spcPct val="200000"/>
                  </a:lnSpc>
                </a:pPr>
                <a:r>
                  <a:rPr lang="en-US" sz="2100" dirty="0"/>
                  <a:t>6 m =          dm		3 m =            cm	6 m =          cm</a:t>
                </a:r>
                <a:endParaRPr lang="en-VN" sz="2100" dirty="0"/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2E570C9-15B1-EA9C-1EAE-1A3B2F2EE93F}"/>
                  </a:ext>
                </a:extLst>
              </p:cNvPr>
              <p:cNvSpPr txBox="1"/>
              <p:nvPr/>
            </p:nvSpPr>
            <p:spPr>
              <a:xfrm>
                <a:off x="882316" y="1343032"/>
                <a:ext cx="564685" cy="689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100" dirty="0"/>
                  <a:t>a)</a:t>
                </a:r>
                <a:endParaRPr lang="en-VN" sz="2100" dirty="0"/>
              </a:p>
            </p:txBody>
          </p:sp>
        </p:grpSp>
        <p:sp>
          <p:nvSpPr>
            <p:cNvPr id="46" name="Rounded Rectangle 17">
              <a:extLst>
                <a:ext uri="{FF2B5EF4-FFF2-40B4-BE49-F238E27FC236}">
                  <a16:creationId xmlns:a16="http://schemas.microsoft.com/office/drawing/2014/main" id="{1ABFA3B3-5F02-0DDB-86FB-01DD3C90FEB1}"/>
                </a:ext>
              </a:extLst>
            </p:cNvPr>
            <p:cNvSpPr/>
            <p:nvPr/>
          </p:nvSpPr>
          <p:spPr>
            <a:xfrm>
              <a:off x="2626163" y="1400376"/>
              <a:ext cx="713719" cy="7137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4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47" name="Rounded Rectangle 18">
              <a:extLst>
                <a:ext uri="{FF2B5EF4-FFF2-40B4-BE49-F238E27FC236}">
                  <a16:creationId xmlns:a16="http://schemas.microsoft.com/office/drawing/2014/main" id="{8C6A2FAD-2D1F-14CF-2FC8-301D428E0DF4}"/>
                </a:ext>
              </a:extLst>
            </p:cNvPr>
            <p:cNvSpPr/>
            <p:nvPr/>
          </p:nvSpPr>
          <p:spPr>
            <a:xfrm>
              <a:off x="2508977" y="2251066"/>
              <a:ext cx="774579" cy="7137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4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48" name="Rounded Rectangle 19">
              <a:extLst>
                <a:ext uri="{FF2B5EF4-FFF2-40B4-BE49-F238E27FC236}">
                  <a16:creationId xmlns:a16="http://schemas.microsoft.com/office/drawing/2014/main" id="{92D9616A-BAAA-8171-BE4D-BBD3DA181DFC}"/>
                </a:ext>
              </a:extLst>
            </p:cNvPr>
            <p:cNvSpPr/>
            <p:nvPr/>
          </p:nvSpPr>
          <p:spPr>
            <a:xfrm>
              <a:off x="6287808" y="1400376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4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49" name="Rounded Rectangle 20">
              <a:extLst>
                <a:ext uri="{FF2B5EF4-FFF2-40B4-BE49-F238E27FC236}">
                  <a16:creationId xmlns:a16="http://schemas.microsoft.com/office/drawing/2014/main" id="{77574AF1-47C5-DF86-2924-81606C8E4D64}"/>
                </a:ext>
              </a:extLst>
            </p:cNvPr>
            <p:cNvSpPr/>
            <p:nvPr/>
          </p:nvSpPr>
          <p:spPr>
            <a:xfrm>
              <a:off x="6205408" y="2251066"/>
              <a:ext cx="887423" cy="7137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4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50" name="Rounded Rectangle 21">
              <a:extLst>
                <a:ext uri="{FF2B5EF4-FFF2-40B4-BE49-F238E27FC236}">
                  <a16:creationId xmlns:a16="http://schemas.microsoft.com/office/drawing/2014/main" id="{CF4852DC-FA99-AEF5-FE1A-EC02C343EB60}"/>
                </a:ext>
              </a:extLst>
            </p:cNvPr>
            <p:cNvSpPr/>
            <p:nvPr/>
          </p:nvSpPr>
          <p:spPr>
            <a:xfrm>
              <a:off x="9737404" y="1406382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4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51" name="Rounded Rectangle 22">
              <a:extLst>
                <a:ext uri="{FF2B5EF4-FFF2-40B4-BE49-F238E27FC236}">
                  <a16:creationId xmlns:a16="http://schemas.microsoft.com/office/drawing/2014/main" id="{CE298507-8451-DEE5-F6B7-479561BB47F0}"/>
                </a:ext>
              </a:extLst>
            </p:cNvPr>
            <p:cNvSpPr/>
            <p:nvPr/>
          </p:nvSpPr>
          <p:spPr>
            <a:xfrm>
              <a:off x="9711521" y="2257073"/>
              <a:ext cx="923429" cy="7137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40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046C1FE-B7AB-04FF-0164-19DB9C6102F6}"/>
              </a:ext>
            </a:extLst>
          </p:cNvPr>
          <p:cNvGrpSpPr/>
          <p:nvPr/>
        </p:nvGrpSpPr>
        <p:grpSpPr>
          <a:xfrm>
            <a:off x="136218" y="3477432"/>
            <a:ext cx="8215575" cy="1329104"/>
            <a:chOff x="705854" y="1198653"/>
            <a:chExt cx="10954100" cy="1772138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0CBC3130-F063-4B60-2DE8-8BD320F58069}"/>
                </a:ext>
              </a:extLst>
            </p:cNvPr>
            <p:cNvGrpSpPr/>
            <p:nvPr/>
          </p:nvGrpSpPr>
          <p:grpSpPr>
            <a:xfrm>
              <a:off x="705854" y="1198653"/>
              <a:ext cx="10954100" cy="1712947"/>
              <a:chOff x="882316" y="1198653"/>
              <a:chExt cx="10954100" cy="1712947"/>
            </a:xfrm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841732CB-DA18-D775-A8AA-E5373C6FB87C}"/>
                  </a:ext>
                </a:extLst>
              </p:cNvPr>
              <p:cNvSpPr txBox="1"/>
              <p:nvPr/>
            </p:nvSpPr>
            <p:spPr>
              <a:xfrm>
                <a:off x="1514787" y="1198653"/>
                <a:ext cx="10321629" cy="1712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2100" dirty="0"/>
                  <a:t>100 cm = 1 m 		200 cm =         m	500 cm =         m</a:t>
                </a:r>
                <a:endParaRPr lang="en-VN" sz="2100" dirty="0"/>
              </a:p>
              <a:p>
                <a:pPr>
                  <a:lnSpc>
                    <a:spcPct val="200000"/>
                  </a:lnSpc>
                </a:pPr>
                <a:r>
                  <a:rPr lang="en-US" sz="2100" dirty="0"/>
                  <a:t>10 dm = 1 m 		20 dm =           m	50 dm =          m</a:t>
                </a:r>
                <a:endParaRPr lang="en-VN" sz="2100" dirty="0"/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81DB404A-3351-575A-B21B-89816A047C5E}"/>
                  </a:ext>
                </a:extLst>
              </p:cNvPr>
              <p:cNvSpPr txBox="1"/>
              <p:nvPr/>
            </p:nvSpPr>
            <p:spPr>
              <a:xfrm>
                <a:off x="882316" y="1343032"/>
                <a:ext cx="564685" cy="689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100" dirty="0"/>
                  <a:t>b)</a:t>
                </a:r>
                <a:endParaRPr lang="en-VN" sz="2100" dirty="0"/>
              </a:p>
            </p:txBody>
          </p:sp>
        </p:grpSp>
        <p:sp>
          <p:nvSpPr>
            <p:cNvPr id="56" name="Rounded Rectangle 28">
              <a:extLst>
                <a:ext uri="{FF2B5EF4-FFF2-40B4-BE49-F238E27FC236}">
                  <a16:creationId xmlns:a16="http://schemas.microsoft.com/office/drawing/2014/main" id="{CAD28171-D9B1-9A51-ED2B-31A4017BB45B}"/>
                </a:ext>
              </a:extLst>
            </p:cNvPr>
            <p:cNvSpPr/>
            <p:nvPr/>
          </p:nvSpPr>
          <p:spPr>
            <a:xfrm>
              <a:off x="6640732" y="1400376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4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57" name="Rounded Rectangle 29">
              <a:extLst>
                <a:ext uri="{FF2B5EF4-FFF2-40B4-BE49-F238E27FC236}">
                  <a16:creationId xmlns:a16="http://schemas.microsoft.com/office/drawing/2014/main" id="{20C2B67B-D572-9131-B006-44D4A83A432A}"/>
                </a:ext>
              </a:extLst>
            </p:cNvPr>
            <p:cNvSpPr/>
            <p:nvPr/>
          </p:nvSpPr>
          <p:spPr>
            <a:xfrm>
              <a:off x="6544479" y="2251066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4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58" name="Rounded Rectangle 30">
              <a:extLst>
                <a:ext uri="{FF2B5EF4-FFF2-40B4-BE49-F238E27FC236}">
                  <a16:creationId xmlns:a16="http://schemas.microsoft.com/office/drawing/2014/main" id="{60A91FD9-7EFF-B117-2D6C-6BCC4FF984CA}"/>
                </a:ext>
              </a:extLst>
            </p:cNvPr>
            <p:cNvSpPr/>
            <p:nvPr/>
          </p:nvSpPr>
          <p:spPr>
            <a:xfrm>
              <a:off x="10314916" y="1406382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4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59" name="Rounded Rectangle 31">
              <a:extLst>
                <a:ext uri="{FF2B5EF4-FFF2-40B4-BE49-F238E27FC236}">
                  <a16:creationId xmlns:a16="http://schemas.microsoft.com/office/drawing/2014/main" id="{A11732FC-FC2F-AE38-6382-2C529DBD675B}"/>
                </a:ext>
              </a:extLst>
            </p:cNvPr>
            <p:cNvSpPr/>
            <p:nvPr/>
          </p:nvSpPr>
          <p:spPr>
            <a:xfrm>
              <a:off x="10186579" y="2257072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4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CA5A98DC-CEF2-0C02-19CB-74E178335450}"/>
              </a:ext>
            </a:extLst>
          </p:cNvPr>
          <p:cNvSpPr txBox="1"/>
          <p:nvPr/>
        </p:nvSpPr>
        <p:spPr>
          <a:xfrm>
            <a:off x="1591461" y="1979935"/>
            <a:ext cx="505267" cy="4385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225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E1CFA59-C5FE-4575-3C23-19FF625FF523}"/>
              </a:ext>
            </a:extLst>
          </p:cNvPr>
          <p:cNvSpPr txBox="1"/>
          <p:nvPr/>
        </p:nvSpPr>
        <p:spPr>
          <a:xfrm>
            <a:off x="1532739" y="2636033"/>
            <a:ext cx="505267" cy="4385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2250" dirty="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B3D06C3-6849-DBEB-6EDC-E73D0080F76B}"/>
              </a:ext>
            </a:extLst>
          </p:cNvPr>
          <p:cNvSpPr txBox="1"/>
          <p:nvPr/>
        </p:nvSpPr>
        <p:spPr>
          <a:xfrm>
            <a:off x="4426921" y="1987171"/>
            <a:ext cx="505267" cy="4385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2250" dirty="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99EECBA-1339-4AA8-A7DE-C816D0527FF0}"/>
              </a:ext>
            </a:extLst>
          </p:cNvPr>
          <p:cNvSpPr txBox="1"/>
          <p:nvPr/>
        </p:nvSpPr>
        <p:spPr>
          <a:xfrm>
            <a:off x="4259915" y="2631237"/>
            <a:ext cx="665567" cy="4385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2250" dirty="0">
                <a:solidFill>
                  <a:srgbClr val="FF0000"/>
                </a:solidFill>
              </a:rPr>
              <a:t>300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FDB9BE3-8B57-9F76-C0BD-8C5E82A5BE64}"/>
              </a:ext>
            </a:extLst>
          </p:cNvPr>
          <p:cNvSpPr txBox="1"/>
          <p:nvPr/>
        </p:nvSpPr>
        <p:spPr>
          <a:xfrm>
            <a:off x="7009346" y="1991967"/>
            <a:ext cx="505267" cy="4385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225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1C9FECF-B121-25D8-28CC-5953154C6D8C}"/>
              </a:ext>
            </a:extLst>
          </p:cNvPr>
          <p:cNvSpPr txBox="1"/>
          <p:nvPr/>
        </p:nvSpPr>
        <p:spPr>
          <a:xfrm>
            <a:off x="6901100" y="2624001"/>
            <a:ext cx="665567" cy="4385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VN" sz="2250" dirty="0">
                <a:solidFill>
                  <a:srgbClr val="FF0000"/>
                </a:solidFill>
              </a:rPr>
              <a:t>600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B9EE1B9-5F5A-971E-6BE8-65F3F046E3CF}"/>
              </a:ext>
            </a:extLst>
          </p:cNvPr>
          <p:cNvSpPr txBox="1"/>
          <p:nvPr/>
        </p:nvSpPr>
        <p:spPr>
          <a:xfrm>
            <a:off x="4719984" y="3685595"/>
            <a:ext cx="344966" cy="4385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225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462669D-9484-5A49-BF26-DBF6B3F0B5A7}"/>
              </a:ext>
            </a:extLst>
          </p:cNvPr>
          <p:cNvSpPr txBox="1"/>
          <p:nvPr/>
        </p:nvSpPr>
        <p:spPr>
          <a:xfrm>
            <a:off x="4649231" y="4329661"/>
            <a:ext cx="344966" cy="4385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225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CF9B5E0-49C1-8B93-5389-9B63040943D6}"/>
              </a:ext>
            </a:extLst>
          </p:cNvPr>
          <p:cNvSpPr txBox="1"/>
          <p:nvPr/>
        </p:nvSpPr>
        <p:spPr>
          <a:xfrm>
            <a:off x="7446378" y="3685595"/>
            <a:ext cx="344966" cy="4385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225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671940D-477E-1C8F-DA98-C39B0DFE6EF5}"/>
              </a:ext>
            </a:extLst>
          </p:cNvPr>
          <p:cNvSpPr txBox="1"/>
          <p:nvPr/>
        </p:nvSpPr>
        <p:spPr>
          <a:xfrm>
            <a:off x="7351562" y="4329661"/>
            <a:ext cx="344966" cy="4385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2250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02888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</p:bldLst>
  </p:timing>
</p:sld>
</file>

<file path=ppt/theme/theme1.xml><?xml version="1.0" encoding="utf-8"?>
<a:theme xmlns:a="http://schemas.openxmlformats.org/drawingml/2006/main" name="Sketch Out! XL by Slidesgo">
  <a:themeElements>
    <a:clrScheme name="Simple Light">
      <a:dk1>
        <a:srgbClr val="000000"/>
      </a:dk1>
      <a:lt1>
        <a:srgbClr val="F3F1DD"/>
      </a:lt1>
      <a:dk2>
        <a:srgbClr val="C1E1E3"/>
      </a:dk2>
      <a:lt2>
        <a:srgbClr val="F6BE2B"/>
      </a:lt2>
      <a:accent1>
        <a:srgbClr val="7FBFEA"/>
      </a:accent1>
      <a:accent2>
        <a:srgbClr val="E85857"/>
      </a:accent2>
      <a:accent3>
        <a:srgbClr val="BED46B"/>
      </a:accent3>
      <a:accent4>
        <a:srgbClr val="FFFFFF"/>
      </a:accent4>
      <a:accent5>
        <a:srgbClr val="FFE04F"/>
      </a:accent5>
      <a:accent6>
        <a:srgbClr val="F08384"/>
      </a:accent6>
      <a:hlink>
        <a:srgbClr val="01020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imple Light">
    <a:dk1>
      <a:srgbClr val="000000"/>
    </a:dk1>
    <a:lt1>
      <a:srgbClr val="F3F1DD"/>
    </a:lt1>
    <a:dk2>
      <a:srgbClr val="C1E1E3"/>
    </a:dk2>
    <a:lt2>
      <a:srgbClr val="F6BE2B"/>
    </a:lt2>
    <a:accent1>
      <a:srgbClr val="7FBFEA"/>
    </a:accent1>
    <a:accent2>
      <a:srgbClr val="E85857"/>
    </a:accent2>
    <a:accent3>
      <a:srgbClr val="BED46B"/>
    </a:accent3>
    <a:accent4>
      <a:srgbClr val="FFFFFF"/>
    </a:accent4>
    <a:accent5>
      <a:srgbClr val="FFE04F"/>
    </a:accent5>
    <a:accent6>
      <a:srgbClr val="F08384"/>
    </a:accent6>
    <a:hlink>
      <a:srgbClr val="010202"/>
    </a:hlink>
    <a:folHlink>
      <a:srgbClr val="0097A7"/>
    </a:folHlink>
  </a:clrScheme>
</a:themeOverride>
</file>

<file path=ppt/theme/themeOverride2.xml><?xml version="1.0" encoding="utf-8"?>
<a:themeOverride xmlns:a="http://schemas.openxmlformats.org/drawingml/2006/main">
  <a:clrScheme name="Simple Light">
    <a:dk1>
      <a:srgbClr val="000000"/>
    </a:dk1>
    <a:lt1>
      <a:srgbClr val="F3F1DD"/>
    </a:lt1>
    <a:dk2>
      <a:srgbClr val="C1E1E3"/>
    </a:dk2>
    <a:lt2>
      <a:srgbClr val="F6BE2B"/>
    </a:lt2>
    <a:accent1>
      <a:srgbClr val="7FBFEA"/>
    </a:accent1>
    <a:accent2>
      <a:srgbClr val="E85857"/>
    </a:accent2>
    <a:accent3>
      <a:srgbClr val="BED46B"/>
    </a:accent3>
    <a:accent4>
      <a:srgbClr val="FFFFFF"/>
    </a:accent4>
    <a:accent5>
      <a:srgbClr val="FFE04F"/>
    </a:accent5>
    <a:accent6>
      <a:srgbClr val="F08384"/>
    </a:accent6>
    <a:hlink>
      <a:srgbClr val="010202"/>
    </a:hlink>
    <a:folHlink>
      <a:srgbClr val="0097A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</TotalTime>
  <Words>423</Words>
  <Application>Microsoft Office PowerPoint</Application>
  <PresentationFormat>On-screen Show (16:9)</PresentationFormat>
  <Paragraphs>106</Paragraphs>
  <Slides>15</Slides>
  <Notes>3</Notes>
  <HiddenSlides>0</HiddenSlides>
  <MMClips>13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Nunito</vt:lpstr>
      <vt:lpstr>Arial</vt:lpstr>
      <vt:lpstr>Calibri</vt:lpstr>
      <vt:lpstr>Permanent Marker</vt:lpstr>
      <vt:lpstr>Palatino Linotype</vt:lpstr>
      <vt:lpstr>Times New Roman</vt:lpstr>
      <vt:lpstr>Sketch Out! XL by Slidesgo</vt:lpstr>
      <vt:lpstr>Chào mừng quý thầy cô và các em học sinh! Lớp: 2.1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sketch out! presentation</dc:title>
  <dc:creator>ASUS</dc:creator>
  <cp:lastModifiedBy>ASUS</cp:lastModifiedBy>
  <cp:revision>17</cp:revision>
  <dcterms:modified xsi:type="dcterms:W3CDTF">2023-03-27T22:57:19Z</dcterms:modified>
</cp:coreProperties>
</file>