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23" r:id="rId3"/>
    <p:sldId id="330" r:id="rId4"/>
    <p:sldId id="299" r:id="rId5"/>
    <p:sldId id="304" r:id="rId6"/>
    <p:sldId id="305" r:id="rId7"/>
    <p:sldId id="325" r:id="rId8"/>
    <p:sldId id="32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0" Type="http://schemas.openxmlformats.org/officeDocument/2006/relationships/slideLayout" Target="../slideLayouts/slideLayout6.xml"/><Relationship Id="rId2" Type="http://schemas.microsoft.com/office/2007/relationships/hdphoto" Target="../media/image4.wdp"/><Relationship Id="rId19" Type="http://schemas.openxmlformats.org/officeDocument/2006/relationships/image" Target="../media/image21.png"/><Relationship Id="rId18" Type="http://schemas.microsoft.com/office/2007/relationships/hdphoto" Target="../media/image20.wdp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microsoft.com/office/2007/relationships/hdphoto" Target="../media/image16.wdp"/><Relationship Id="rId13" Type="http://schemas.openxmlformats.org/officeDocument/2006/relationships/image" Target="../media/image15.png"/><Relationship Id="rId12" Type="http://schemas.microsoft.com/office/2007/relationships/hdphoto" Target="../media/image14.wdp"/><Relationship Id="rId11" Type="http://schemas.openxmlformats.org/officeDocument/2006/relationships/image" Target="../media/image13.png"/><Relationship Id="rId10" Type="http://schemas.microsoft.com/office/2007/relationships/hdphoto" Target="../media/image12.wdp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12758" y="6457071"/>
            <a:ext cx="1780547" cy="4009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6"/>
          <p:cNvSpPr txBox="1"/>
          <p:nvPr/>
        </p:nvSpPr>
        <p:spPr>
          <a:xfrm>
            <a:off x="1268095" y="267335"/>
            <a:ext cx="9105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NZ" sz="3600" b="1" dirty="0" smtClean="0">
                <a:latin typeface="HP001 4 hàng" panose="020B0603050302020204" charset="0"/>
                <a:cs typeface="HP001 4 hàng" panose="020B0603050302020204" charset="0"/>
              </a:rPr>
              <a:t>tư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 15 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02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3</a:t>
            </a:r>
            <a:endParaRPr lang="en-US" sz="36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dirty="0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9598" y="2354202"/>
            <a:ext cx="8782685" cy="14941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vi-VN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NZ" altLang="vi-VN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4</a:t>
            </a:r>
            <a:r>
              <a:rPr lang="vi-VN" altLang="en-NZ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5</a:t>
            </a:r>
            <a:endParaRPr lang="vi-VN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LUYỆN TẬP CHUNG</a:t>
            </a:r>
            <a:r>
              <a:rPr lang="en-US" alt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( </a:t>
            </a:r>
            <a:r>
              <a:rPr lang="vi-VN" alt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</a:t>
            </a:r>
            <a:r>
              <a:rPr lang="en-US" alt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i</a:t>
            </a:r>
            <a:r>
              <a:rPr lang="vi-VN" alt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ết</a:t>
            </a:r>
            <a:r>
              <a:rPr lang="en-US" alt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vi-VN" alt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vi-VN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) </a:t>
            </a:r>
            <a:endParaRPr lang="en-US" alt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703070" y="1739900"/>
            <a:ext cx="5388610" cy="76835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/>
              <a:t>Kiểm tra bài cũ</a:t>
            </a:r>
            <a:endParaRPr lang="vi-VN" sz="4400" b="1" dirty="0"/>
          </a:p>
        </p:txBody>
      </p:sp>
      <p:sp>
        <p:nvSpPr>
          <p:cNvPr id="3" name="TextBox 6"/>
          <p:cNvSpPr txBox="1"/>
          <p:nvPr/>
        </p:nvSpPr>
        <p:spPr>
          <a:xfrm>
            <a:off x="1295400" y="211455"/>
            <a:ext cx="9105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NZ" sz="3600" b="1" dirty="0" smtClean="0">
                <a:latin typeface="HP001 4 hàng" panose="020B0603050302020204" charset="0"/>
                <a:cs typeface="HP001 4 hàng" panose="020B0603050302020204" charset="0"/>
              </a:rPr>
              <a:t>tư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 15 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02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3</a:t>
            </a:r>
            <a:endParaRPr lang="en-US" sz="36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dirty="0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61616" y="1614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98938" y="161422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  <a:endParaRPr lang="vi-VN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472" y="1580268"/>
            <a:ext cx="10452983" cy="52774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073448" y="2484070"/>
            <a:ext cx="662828" cy="662828"/>
            <a:chOff x="1750173" y="2926500"/>
            <a:chExt cx="662828" cy="662828"/>
          </a:xfrm>
        </p:grpSpPr>
        <p:sp>
          <p:nvSpPr>
            <p:cNvPr id="22" name="Oval 21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33172" y="2227726"/>
            <a:ext cx="662828" cy="662828"/>
            <a:chOff x="1750173" y="2926500"/>
            <a:chExt cx="662828" cy="662828"/>
          </a:xfrm>
        </p:grpSpPr>
        <p:sp>
          <p:nvSpPr>
            <p:cNvPr id="25" name="Oval 24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92896" y="2030736"/>
            <a:ext cx="662828" cy="662828"/>
            <a:chOff x="1750173" y="2926500"/>
            <a:chExt cx="662828" cy="662828"/>
          </a:xfrm>
        </p:grpSpPr>
        <p:sp>
          <p:nvSpPr>
            <p:cNvPr id="28" name="Oval 27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64607" y="2233436"/>
            <a:ext cx="662828" cy="662828"/>
            <a:chOff x="1750173" y="3658020"/>
            <a:chExt cx="662828" cy="662828"/>
          </a:xfrm>
        </p:grpSpPr>
        <p:sp>
          <p:nvSpPr>
            <p:cNvPr id="31" name="Oval 30"/>
            <p:cNvSpPr/>
            <p:nvPr/>
          </p:nvSpPr>
          <p:spPr>
            <a:xfrm>
              <a:off x="1750173" y="365802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76676" y="370901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439296" y="2915884"/>
            <a:ext cx="662828" cy="662828"/>
            <a:chOff x="1750173" y="2926500"/>
            <a:chExt cx="662828" cy="662828"/>
          </a:xfrm>
        </p:grpSpPr>
        <p:sp>
          <p:nvSpPr>
            <p:cNvPr id="34" name="Oval 33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491110" y="3702494"/>
            <a:ext cx="662828" cy="662828"/>
            <a:chOff x="1750173" y="2926500"/>
            <a:chExt cx="662828" cy="662828"/>
          </a:xfrm>
        </p:grpSpPr>
        <p:sp>
          <p:nvSpPr>
            <p:cNvPr id="37" name="Oval 36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24065" y="3907155"/>
            <a:ext cx="662940" cy="672465"/>
            <a:chOff x="1750173" y="2926500"/>
            <a:chExt cx="662828" cy="662828"/>
          </a:xfrm>
        </p:grpSpPr>
        <p:sp>
          <p:nvSpPr>
            <p:cNvPr id="40" name="Oval 39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76676" y="2967336"/>
              <a:ext cx="636325" cy="575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33172" y="4003428"/>
            <a:ext cx="662828" cy="662828"/>
            <a:chOff x="1750173" y="2926500"/>
            <a:chExt cx="662828" cy="662828"/>
          </a:xfrm>
        </p:grpSpPr>
        <p:sp>
          <p:nvSpPr>
            <p:cNvPr id="43" name="Oval 42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76676" y="2967336"/>
              <a:ext cx="6363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200" b="1" dirty="0">
                  <a:solidFill>
                    <a:srgbClr val="FF0000"/>
                  </a:solidFill>
                </a:rPr>
                <a:t>9</a:t>
              </a:r>
              <a:endParaRPr lang="vi-VN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437123" y="4339371"/>
            <a:ext cx="662828" cy="662828"/>
            <a:chOff x="1750173" y="2926500"/>
            <a:chExt cx="662828" cy="662828"/>
          </a:xfrm>
        </p:grpSpPr>
        <p:sp>
          <p:nvSpPr>
            <p:cNvPr id="46" name="Oval 45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99162" y="6088189"/>
            <a:ext cx="662828" cy="662828"/>
            <a:chOff x="1750173" y="2926500"/>
            <a:chExt cx="662828" cy="662828"/>
          </a:xfrm>
        </p:grpSpPr>
        <p:sp>
          <p:nvSpPr>
            <p:cNvPr id="49" name="Oval 48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08305" y="6272977"/>
            <a:ext cx="662828" cy="662828"/>
            <a:chOff x="1750173" y="2926500"/>
            <a:chExt cx="662828" cy="662828"/>
          </a:xfrm>
        </p:grpSpPr>
        <p:sp>
          <p:nvSpPr>
            <p:cNvPr id="52" name="Oval 51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964804" y="5939784"/>
            <a:ext cx="672465" cy="670944"/>
            <a:chOff x="1770201" y="3558831"/>
            <a:chExt cx="662828" cy="662828"/>
          </a:xfrm>
        </p:grpSpPr>
        <p:sp>
          <p:nvSpPr>
            <p:cNvPr id="55" name="Oval 54"/>
            <p:cNvSpPr/>
            <p:nvPr/>
          </p:nvSpPr>
          <p:spPr>
            <a:xfrm>
              <a:off x="1770201" y="3558831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76676" y="3591967"/>
              <a:ext cx="636325" cy="57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6"/>
          <p:cNvSpPr txBox="1"/>
          <p:nvPr/>
        </p:nvSpPr>
        <p:spPr>
          <a:xfrm>
            <a:off x="1295400" y="211455"/>
            <a:ext cx="9105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NZ" sz="3600" b="1" dirty="0" smtClean="0">
                <a:latin typeface="HP001 4 hàng" panose="020B0603050302020204" charset="0"/>
                <a:cs typeface="HP001 4 hàng" panose="020B0603050302020204" charset="0"/>
              </a:rPr>
              <a:t>tư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 15 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02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3</a:t>
            </a:r>
            <a:endParaRPr lang="en-US" sz="36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dirty="0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3436620" y="1219200"/>
            <a:ext cx="6269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 TẬP CHUNG ( Tiết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2)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852526" y="2988551"/>
            <a:ext cx="7587524" cy="2863629"/>
            <a:chOff x="1852526" y="2287511"/>
            <a:chExt cx="7587524" cy="2863629"/>
          </a:xfrm>
        </p:grpSpPr>
        <p:sp>
          <p:nvSpPr>
            <p:cNvPr id="20" name="Oval 19"/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/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/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/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/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/>
          <p:cNvSpPr/>
          <p:nvPr/>
        </p:nvSpPr>
        <p:spPr>
          <a:xfrm>
            <a:off x="336496" y="16853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3818" y="16853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  <a:endParaRPr lang="vi-V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80715"/>
          <a:stretch>
            <a:fillRect/>
          </a:stretch>
        </p:blipFill>
        <p:spPr>
          <a:xfrm>
            <a:off x="9421874" y="3815715"/>
            <a:ext cx="1748087" cy="1619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4315026"/>
            <a:ext cx="1785014" cy="13546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>
            <a:fillRect/>
          </a:stretch>
        </p:blipFill>
        <p:spPr>
          <a:xfrm>
            <a:off x="8176504" y="5526325"/>
            <a:ext cx="1742150" cy="1613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>
            <a:fillRect/>
          </a:stretch>
        </p:blipFill>
        <p:spPr>
          <a:xfrm>
            <a:off x="5040078" y="5677851"/>
            <a:ext cx="1652344" cy="15305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>
            <a:fillRect/>
          </a:stretch>
        </p:blipFill>
        <p:spPr>
          <a:xfrm>
            <a:off x="2126929" y="5479058"/>
            <a:ext cx="1844205" cy="1708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>
            <a:fillRect/>
          </a:stretch>
        </p:blipFill>
        <p:spPr>
          <a:xfrm>
            <a:off x="730152" y="1801139"/>
            <a:ext cx="1849898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791" t="926" r="50336" b="-926"/>
          <a:stretch>
            <a:fillRect/>
          </a:stretch>
        </p:blipFill>
        <p:spPr>
          <a:xfrm>
            <a:off x="3460559" y="1510349"/>
            <a:ext cx="2112470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1772" t="-2314" r="24355" b="2314"/>
          <a:stretch>
            <a:fillRect/>
          </a:stretch>
        </p:blipFill>
        <p:spPr>
          <a:xfrm>
            <a:off x="6271345" y="1329796"/>
            <a:ext cx="2112470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5741" t="-540" r="386" b="540"/>
          <a:stretch>
            <a:fillRect/>
          </a:stretch>
        </p:blipFill>
        <p:spPr>
          <a:xfrm>
            <a:off x="8897502" y="1611797"/>
            <a:ext cx="2112470" cy="1752600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1295400" y="211455"/>
            <a:ext cx="9105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NZ" sz="3600" b="1" dirty="0" smtClean="0">
                <a:latin typeface="HP001 4 hàng" panose="020B0603050302020204" charset="0"/>
                <a:cs typeface="HP001 4 hàng" panose="020B0603050302020204" charset="0"/>
              </a:rPr>
              <a:t>tư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 15 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02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3</a:t>
            </a:r>
            <a:endParaRPr lang="en-US" sz="36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dirty="0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3272790" y="1219200"/>
            <a:ext cx="5831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 TẬP CHUNG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 Tiết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2)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54025" y="3834130"/>
            <a:ext cx="4556760" cy="2513965"/>
            <a:chOff x="3367894" y="1579117"/>
            <a:chExt cx="5962650" cy="3190875"/>
          </a:xfrm>
        </p:grpSpPr>
        <p:sp>
          <p:nvSpPr>
            <p:cNvPr id="49" name="Oval 48"/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/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/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/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/>
          <p:cNvSpPr/>
          <p:nvPr/>
        </p:nvSpPr>
        <p:spPr>
          <a:xfrm>
            <a:off x="575095" y="21260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1012190" y="2125980"/>
            <a:ext cx="10264775" cy="107632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Có 35 bạn tham gia đi cắm trại. Cô giáo chia đều các bạn thành 5 nhóm. Hỏi mỗi nhóm có bao nhiêu bạn?</a:t>
            </a:r>
            <a:endParaRPr lang="vi-VN" sz="3200" dirty="0"/>
          </a:p>
        </p:txBody>
      </p:sp>
      <p:sp>
        <p:nvSpPr>
          <p:cNvPr id="58" name="TextBox 57"/>
          <p:cNvSpPr txBox="1"/>
          <p:nvPr/>
        </p:nvSpPr>
        <p:spPr>
          <a:xfrm>
            <a:off x="8154821" y="390820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5513820" y="4661014"/>
            <a:ext cx="62639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Số bạn mỗi nhóm như vậy có là</a:t>
            </a:r>
            <a:r>
              <a:rPr lang="vi-VN" sz="2800" dirty="0">
                <a:solidFill>
                  <a:srgbClr val="FF0000"/>
                </a:solidFill>
              </a:rPr>
              <a:t>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57384" y="5188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14143" y="5711418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7 bạn.</a:t>
            </a:r>
            <a:endParaRPr lang="vi-VN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43475" y="4681855"/>
            <a:ext cx="1012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880735" y="4673600"/>
            <a:ext cx="47625" cy="1857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6"/>
          <p:cNvSpPr txBox="1"/>
          <p:nvPr/>
        </p:nvSpPr>
        <p:spPr>
          <a:xfrm>
            <a:off x="1295400" y="211455"/>
            <a:ext cx="9105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NZ" sz="3600" b="1" dirty="0" smtClean="0">
                <a:latin typeface="HP001 4 hàng" panose="020B0603050302020204" charset="0"/>
                <a:cs typeface="HP001 4 hàng" panose="020B0603050302020204" charset="0"/>
              </a:rPr>
              <a:t>tư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 15 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02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3</a:t>
            </a:r>
            <a:endParaRPr lang="en-US" sz="36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dirty="0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2663825" y="1219200"/>
            <a:ext cx="6908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 TẬP CHUNG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 Tiết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2)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7" grpId="0" bldLvl="0" animBg="1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975922" y="229950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/>
          <p:cNvGrpSpPr/>
          <p:nvPr/>
        </p:nvGrpSpPr>
        <p:grpSpPr>
          <a:xfrm>
            <a:off x="1593729" y="2319468"/>
            <a:ext cx="1116312" cy="472051"/>
            <a:chOff x="1870518" y="1440653"/>
            <a:chExt cx="1116312" cy="461666"/>
          </a:xfrm>
        </p:grpSpPr>
        <p:grpSp>
          <p:nvGrpSpPr>
            <p:cNvPr id="64" name="Group 63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324233" y="27915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2324233" y="426876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2436695"/>
            <a:ext cx="6361897" cy="2860309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110427" y="285317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582680" y="280878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77113" y="425015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26199" y="435682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295400" y="211455"/>
            <a:ext cx="9105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NZ" sz="3600" b="1" dirty="0" smtClean="0">
                <a:latin typeface="HP001 4 hàng" panose="020B0603050302020204" charset="0"/>
                <a:cs typeface="HP001 4 hàng" panose="020B0603050302020204" charset="0"/>
              </a:rPr>
              <a:t>tư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 15 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02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3</a:t>
            </a:r>
            <a:endParaRPr lang="en-US" sz="36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dirty="0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2748280" y="1219200"/>
            <a:ext cx="5862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 TẬP CHUNG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 Tiết 3)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68" grpId="0"/>
      <p:bldP spid="69" grpId="0"/>
      <p:bldP spid="71" grpId="0" bldLvl="0" animBg="1"/>
      <p:bldP spid="72" grpId="0" bldLvl="0" animBg="1"/>
      <p:bldP spid="73" grpId="0" bldLvl="0" animBg="1"/>
      <p:bldP spid="7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 rot="0">
            <a:off x="4224020" y="2352675"/>
            <a:ext cx="3328670" cy="1085450"/>
            <a:chOff x="1870518" y="1440654"/>
            <a:chExt cx="758382" cy="382154"/>
          </a:xfrm>
        </p:grpSpPr>
        <p:sp>
          <p:nvSpPr>
            <p:cNvPr id="66" name="Rectangle: Rounded Corners 65"/>
            <p:cNvSpPr/>
            <p:nvPr/>
          </p:nvSpPr>
          <p:spPr>
            <a:xfrm>
              <a:off x="1870518" y="1440654"/>
              <a:ext cx="758382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969023" y="1440654"/>
              <a:ext cx="561372" cy="292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dirty="0"/>
                <a:t>Củng cố</a:t>
              </a:r>
              <a:endParaRPr lang="vi-VN" sz="4800" dirty="0"/>
            </a:p>
          </p:txBody>
        </p:sp>
      </p:grpSp>
      <p:sp>
        <p:nvSpPr>
          <p:cNvPr id="11" name="TextBox 6"/>
          <p:cNvSpPr txBox="1"/>
          <p:nvPr/>
        </p:nvSpPr>
        <p:spPr>
          <a:xfrm>
            <a:off x="1295400" y="211455"/>
            <a:ext cx="9105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NZ" sz="3600" b="1" dirty="0" smtClean="0">
                <a:latin typeface="HP001 4 hàng" panose="020B0603050302020204" charset="0"/>
                <a:cs typeface="HP001 4 hàng" panose="020B0603050302020204" charset="0"/>
              </a:rPr>
              <a:t>tư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,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 15 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02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năm</a:t>
            </a:r>
            <a:r>
              <a:rPr 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 202</a:t>
            </a:r>
            <a:r>
              <a:rPr lang="vi-VN" altLang="en-US" sz="3600" b="1" dirty="0" smtClean="0">
                <a:latin typeface="HP001 4 hàng" panose="020B0603050302020204" charset="0"/>
                <a:cs typeface="HP001 4 hàng" panose="020B0603050302020204" charset="0"/>
              </a:rPr>
              <a:t>3</a:t>
            </a:r>
            <a:endParaRPr lang="en-US" sz="3600" b="1" dirty="0" smtClean="0">
              <a:latin typeface="HP001 4 hàng" panose="020B0603050302020204" charset="0"/>
              <a:cs typeface="HP001 4 hàng" panose="020B060305030202020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vi-VN" altLang="en-US" sz="2800" dirty="0" smtClean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2581910" y="1219200"/>
            <a:ext cx="6465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 TẬP CHUNG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 Tiết 3)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5663" y="1984536"/>
            <a:ext cx="3549462" cy="3310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WPS Presentation</Application>
  <PresentationFormat>Widescreen</PresentationFormat>
  <Paragraphs>124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Arial</vt:lpstr>
      <vt:lpstr>HP001 4 hàng</vt:lpstr>
      <vt:lpstr>Times New Roman</vt:lpstr>
      <vt:lpstr>UTM Cookies</vt:lpstr>
      <vt:lpstr>Segoe Print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207</cp:revision>
  <dcterms:created xsi:type="dcterms:W3CDTF">2021-06-02T01:34:00Z</dcterms:created>
  <dcterms:modified xsi:type="dcterms:W3CDTF">2023-02-15T00:39:03Z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67CD626B7BD14830B3D301ADF1BE375F</vt:lpwstr>
  </property>
  <property fmtid="{D5CDD505-2E9C-101B-9397-08002B2CF9AE}" pid="3" name="KSOProductBuildVer">
    <vt:lpwstr>1033-11.2.0.11440</vt:lpwstr>
  </property>
</Properties>
</file>