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5" r:id="rId3"/>
    <p:sldId id="306" r:id="rId4"/>
    <p:sldId id="295" r:id="rId5"/>
    <p:sldId id="297" r:id="rId6"/>
    <p:sldId id="298" r:id="rId7"/>
    <p:sldId id="299" r:id="rId8"/>
    <p:sldId id="300" r:id="rId9"/>
    <p:sldId id="301" r:id="rId10"/>
    <p:sldId id="303" r:id="rId1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0E3EC"/>
    <a:srgbClr val="FDDD82"/>
    <a:srgbClr val="EDA85B"/>
    <a:srgbClr val="FCC8C3"/>
    <a:srgbClr val="C4EBFC"/>
    <a:srgbClr val="FFD472"/>
    <a:srgbClr val="FACAC8"/>
    <a:srgbClr val="FFD863"/>
    <a:srgbClr val="C6EAFA"/>
    <a:srgbClr val="FEF7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660"/>
  </p:normalViewPr>
  <p:slideViewPr>
    <p:cSldViewPr snapToGrid="0">
      <p:cViewPr>
        <p:scale>
          <a:sx n="66" d="100"/>
          <a:sy n="66" d="100"/>
        </p:scale>
        <p:origin x="660" y="198"/>
      </p:cViewPr>
      <p:guideLst/>
    </p:cSldViewPr>
  </p:slideViewPr>
  <p:notesTextViewPr>
    <p:cViewPr>
      <p:scale>
        <a:sx n="1" d="1"/>
        <a:sy n="1" d="1"/>
      </p:scale>
      <p:origin x="0" y="0"/>
    </p:cViewPr>
  </p:notesTextViewPr>
  <p:sorterViewPr>
    <p:cViewPr>
      <p:scale>
        <a:sx n="100" d="100"/>
        <a:sy n="100" d="100"/>
      </p:scale>
      <p:origin x="0" y="-960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commentAuthors" Target="commentAuthors.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p:cNvGrpSpPr/>
          <p:nvPr userDrawn="1"/>
        </p:nvGrpSpPr>
        <p:grpSpPr>
          <a:xfrm>
            <a:off x="989192" y="5645930"/>
            <a:ext cx="615189" cy="535538"/>
            <a:chOff x="2495125" y="2142250"/>
            <a:chExt cx="444275" cy="398525"/>
          </a:xfrm>
        </p:grpSpPr>
        <p:sp>
          <p:nvSpPr>
            <p:cNvPr id="31"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p:cNvGrpSpPr/>
          <p:nvPr userDrawn="1"/>
        </p:nvGrpSpPr>
        <p:grpSpPr>
          <a:xfrm>
            <a:off x="10177821" y="427685"/>
            <a:ext cx="403468" cy="378112"/>
            <a:chOff x="3243875" y="2372825"/>
            <a:chExt cx="291375" cy="281375"/>
          </a:xfrm>
        </p:grpSpPr>
        <p:sp>
          <p:nvSpPr>
            <p:cNvPr id="34"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p:cNvGrpSpPr/>
          <p:nvPr userDrawn="1"/>
        </p:nvGrpSpPr>
        <p:grpSpPr>
          <a:xfrm>
            <a:off x="11004071" y="1043373"/>
            <a:ext cx="230796" cy="226531"/>
            <a:chOff x="4954425" y="2036375"/>
            <a:chExt cx="166675" cy="168575"/>
          </a:xfrm>
        </p:grpSpPr>
        <p:sp>
          <p:nvSpPr>
            <p:cNvPr id="45"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p:cNvGrpSpPr/>
          <p:nvPr userDrawn="1"/>
        </p:nvGrpSpPr>
        <p:grpSpPr>
          <a:xfrm>
            <a:off x="817359" y="5192331"/>
            <a:ext cx="230796" cy="226531"/>
            <a:chOff x="4954425" y="2036375"/>
            <a:chExt cx="166675" cy="168575"/>
          </a:xfrm>
        </p:grpSpPr>
        <p:sp>
          <p:nvSpPr>
            <p:cNvPr id="50"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p:cNvGrpSpPr/>
            <p:nvPr/>
          </p:nvGrpSpPr>
          <p:grpSpPr>
            <a:xfrm>
              <a:off x="623255" y="973375"/>
              <a:ext cx="7691377" cy="3825650"/>
              <a:chOff x="623255" y="973375"/>
              <a:chExt cx="7691377" cy="3825650"/>
            </a:xfrm>
            <a:grpFill/>
          </p:grpSpPr>
          <p:sp>
            <p:nvSpPr>
              <p:cNvPr id="150" name="Google Shape;2359;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p:cNvGrpSpPr/>
          <p:nvPr userDrawn="1"/>
        </p:nvGrpSpPr>
        <p:grpSpPr>
          <a:xfrm>
            <a:off x="8391927" y="4047629"/>
            <a:ext cx="2301388" cy="1593766"/>
            <a:chOff x="4799733" y="3457797"/>
            <a:chExt cx="2301388" cy="1593766"/>
          </a:xfrm>
        </p:grpSpPr>
        <p:sp>
          <p:nvSpPr>
            <p:cNvPr id="154" name="Google Shape;448;p27"/>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p:cNvGrpSpPr/>
          <p:nvPr userDrawn="1"/>
        </p:nvGrpSpPr>
        <p:grpSpPr>
          <a:xfrm>
            <a:off x="1598355" y="3608289"/>
            <a:ext cx="2204156" cy="2018295"/>
            <a:chOff x="1598355" y="3608289"/>
            <a:chExt cx="2204156" cy="2018295"/>
          </a:xfrm>
        </p:grpSpPr>
        <p:grpSp>
          <p:nvGrpSpPr>
            <p:cNvPr id="211" name="Google Shape;505;p27"/>
            <p:cNvGrpSpPr/>
            <p:nvPr/>
          </p:nvGrpSpPr>
          <p:grpSpPr>
            <a:xfrm>
              <a:off x="1598355" y="4368136"/>
              <a:ext cx="868990" cy="1258447"/>
              <a:chOff x="3235834" y="3793115"/>
              <a:chExt cx="868990" cy="1258447"/>
            </a:xfrm>
          </p:grpSpPr>
          <p:sp>
            <p:nvSpPr>
              <p:cNvPr id="259" name="Google Shape;506;p27"/>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p:cNvGrpSpPr/>
              <p:nvPr/>
            </p:nvGrpSpPr>
            <p:grpSpPr>
              <a:xfrm>
                <a:off x="3235834" y="3793115"/>
                <a:ext cx="865418" cy="1258447"/>
                <a:chOff x="3235834" y="3793115"/>
                <a:chExt cx="865418" cy="1258447"/>
              </a:xfrm>
            </p:grpSpPr>
            <p:sp>
              <p:nvSpPr>
                <p:cNvPr id="261" name="Google Shape;508;p27"/>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p:cNvGrpSpPr/>
            <p:nvPr/>
          </p:nvGrpSpPr>
          <p:grpSpPr>
            <a:xfrm>
              <a:off x="3041664" y="5111577"/>
              <a:ext cx="320455" cy="156580"/>
              <a:chOff x="2774143" y="4536556"/>
              <a:chExt cx="320455" cy="156580"/>
            </a:xfrm>
          </p:grpSpPr>
          <p:sp>
            <p:nvSpPr>
              <p:cNvPr id="256" name="Google Shape;573;p27"/>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p:cNvGrpSpPr/>
          <p:nvPr userDrawn="1"/>
        </p:nvGrpSpPr>
        <p:grpSpPr>
          <a:xfrm>
            <a:off x="1524301" y="5626805"/>
            <a:ext cx="9320239" cy="1231195"/>
            <a:chOff x="1524301" y="5626805"/>
            <a:chExt cx="9320239" cy="1231195"/>
          </a:xfrm>
        </p:grpSpPr>
        <p:sp>
          <p:nvSpPr>
            <p:cNvPr id="254" name="Google Shape;577;p27"/>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p:cNvGrpSpPr/>
            <p:nvPr userDrawn="1"/>
          </p:nvGrpSpPr>
          <p:grpSpPr>
            <a:xfrm>
              <a:off x="1524301" y="5626805"/>
              <a:ext cx="9320239" cy="1231195"/>
              <a:chOff x="929285" y="5051507"/>
              <a:chExt cx="7315206" cy="1231195"/>
            </a:xfrm>
          </p:grpSpPr>
          <p:sp>
            <p:nvSpPr>
              <p:cNvPr id="286" name="Google Shape;580;p27"/>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p:cNvGrpSpPr/>
          <p:nvPr userDrawn="1"/>
        </p:nvGrpSpPr>
        <p:grpSpPr>
          <a:xfrm>
            <a:off x="2204474" y="3950454"/>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p:cNvGrpSpPr/>
          <p:nvPr userDrawn="1"/>
        </p:nvGrpSpPr>
        <p:grpSpPr>
          <a:xfrm>
            <a:off x="1030175" y="1581350"/>
            <a:ext cx="444275" cy="398525"/>
            <a:chOff x="2495125" y="2142250"/>
            <a:chExt cx="444275" cy="398525"/>
          </a:xfrm>
        </p:grpSpPr>
        <p:sp>
          <p:nvSpPr>
            <p:cNvPr id="203"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p:cNvGrpSpPr/>
          <p:nvPr userDrawn="1"/>
        </p:nvGrpSpPr>
        <p:grpSpPr>
          <a:xfrm>
            <a:off x="10561107" y="5038641"/>
            <a:ext cx="291375" cy="281375"/>
            <a:chOff x="3243875" y="2372825"/>
            <a:chExt cx="291375" cy="281375"/>
          </a:xfrm>
        </p:grpSpPr>
        <p:sp>
          <p:nvSpPr>
            <p:cNvPr id="206"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p:cNvGrpSpPr/>
          <p:nvPr userDrawn="1"/>
        </p:nvGrpSpPr>
        <p:grpSpPr>
          <a:xfrm>
            <a:off x="10778557" y="714860"/>
            <a:ext cx="166675" cy="168575"/>
            <a:chOff x="4954425" y="2036375"/>
            <a:chExt cx="166675" cy="168575"/>
          </a:xfrm>
        </p:grpSpPr>
        <p:sp>
          <p:nvSpPr>
            <p:cNvPr id="217"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p:cNvGrpSpPr/>
          <p:nvPr userDrawn="1"/>
        </p:nvGrpSpPr>
        <p:grpSpPr>
          <a:xfrm>
            <a:off x="1274794" y="5541495"/>
            <a:ext cx="166675" cy="168575"/>
            <a:chOff x="4954425" y="2036375"/>
            <a:chExt cx="166675" cy="168575"/>
          </a:xfrm>
        </p:grpSpPr>
        <p:sp>
          <p:nvSpPr>
            <p:cNvPr id="222"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endParaRPr lang="vi-VN" sz="11500" dirty="0">
              <a:solidFill>
                <a:srgbClr val="00206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p:cNvGrpSpPr/>
          <p:nvPr userDrawn="1"/>
        </p:nvGrpSpPr>
        <p:grpSpPr>
          <a:xfrm>
            <a:off x="989192" y="5645930"/>
            <a:ext cx="615189" cy="535538"/>
            <a:chOff x="2495125" y="2142250"/>
            <a:chExt cx="444275" cy="398525"/>
          </a:xfrm>
        </p:grpSpPr>
        <p:sp>
          <p:nvSpPr>
            <p:cNvPr id="31"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p:cNvGrpSpPr/>
          <p:nvPr userDrawn="1"/>
        </p:nvGrpSpPr>
        <p:grpSpPr>
          <a:xfrm>
            <a:off x="10177821" y="427685"/>
            <a:ext cx="403468" cy="378112"/>
            <a:chOff x="3243875" y="2372825"/>
            <a:chExt cx="291375" cy="281375"/>
          </a:xfrm>
        </p:grpSpPr>
        <p:sp>
          <p:nvSpPr>
            <p:cNvPr id="34"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p:cNvGrpSpPr/>
          <p:nvPr userDrawn="1"/>
        </p:nvGrpSpPr>
        <p:grpSpPr>
          <a:xfrm>
            <a:off x="11004071" y="1043373"/>
            <a:ext cx="230796" cy="226531"/>
            <a:chOff x="4954425" y="2036375"/>
            <a:chExt cx="166675" cy="168575"/>
          </a:xfrm>
        </p:grpSpPr>
        <p:sp>
          <p:nvSpPr>
            <p:cNvPr id="45"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p:cNvGrpSpPr/>
          <p:nvPr userDrawn="1"/>
        </p:nvGrpSpPr>
        <p:grpSpPr>
          <a:xfrm>
            <a:off x="817359" y="5192331"/>
            <a:ext cx="230796" cy="226531"/>
            <a:chOff x="4954425" y="2036375"/>
            <a:chExt cx="166675" cy="168575"/>
          </a:xfrm>
        </p:grpSpPr>
        <p:sp>
          <p:nvSpPr>
            <p:cNvPr id="50"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p:cNvGrpSpPr/>
            <p:nvPr/>
          </p:nvGrpSpPr>
          <p:grpSpPr>
            <a:xfrm>
              <a:off x="623255" y="973375"/>
              <a:ext cx="7691377" cy="3825650"/>
              <a:chOff x="623255" y="973375"/>
              <a:chExt cx="7691377" cy="3825650"/>
            </a:xfrm>
            <a:grpFill/>
          </p:grpSpPr>
          <p:sp>
            <p:nvSpPr>
              <p:cNvPr id="150" name="Google Shape;2359;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p:cNvGrpSpPr/>
          <p:nvPr userDrawn="1"/>
        </p:nvGrpSpPr>
        <p:grpSpPr>
          <a:xfrm>
            <a:off x="8391927" y="4047629"/>
            <a:ext cx="2301388" cy="1593766"/>
            <a:chOff x="4799733" y="3457797"/>
            <a:chExt cx="2301388" cy="1593766"/>
          </a:xfrm>
        </p:grpSpPr>
        <p:sp>
          <p:nvSpPr>
            <p:cNvPr id="154" name="Google Shape;448;p27"/>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p:cNvGrpSpPr/>
          <p:nvPr userDrawn="1"/>
        </p:nvGrpSpPr>
        <p:grpSpPr>
          <a:xfrm>
            <a:off x="1598355" y="3608289"/>
            <a:ext cx="2204156" cy="2018295"/>
            <a:chOff x="1598355" y="3608289"/>
            <a:chExt cx="2204156" cy="2018295"/>
          </a:xfrm>
        </p:grpSpPr>
        <p:grpSp>
          <p:nvGrpSpPr>
            <p:cNvPr id="211" name="Google Shape;505;p27"/>
            <p:cNvGrpSpPr/>
            <p:nvPr/>
          </p:nvGrpSpPr>
          <p:grpSpPr>
            <a:xfrm>
              <a:off x="1598355" y="4368136"/>
              <a:ext cx="868990" cy="1258447"/>
              <a:chOff x="3235834" y="3793115"/>
              <a:chExt cx="868990" cy="1258447"/>
            </a:xfrm>
          </p:grpSpPr>
          <p:sp>
            <p:nvSpPr>
              <p:cNvPr id="259" name="Google Shape;506;p27"/>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p:cNvGrpSpPr/>
              <p:nvPr/>
            </p:nvGrpSpPr>
            <p:grpSpPr>
              <a:xfrm>
                <a:off x="3235834" y="3793115"/>
                <a:ext cx="865418" cy="1258447"/>
                <a:chOff x="3235834" y="3793115"/>
                <a:chExt cx="865418" cy="1258447"/>
              </a:xfrm>
            </p:grpSpPr>
            <p:sp>
              <p:nvSpPr>
                <p:cNvPr id="261" name="Google Shape;508;p27"/>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p:cNvGrpSpPr/>
            <p:nvPr/>
          </p:nvGrpSpPr>
          <p:grpSpPr>
            <a:xfrm>
              <a:off x="3041664" y="5111577"/>
              <a:ext cx="320455" cy="156580"/>
              <a:chOff x="2774143" y="4536556"/>
              <a:chExt cx="320455" cy="156580"/>
            </a:xfrm>
          </p:grpSpPr>
          <p:sp>
            <p:nvSpPr>
              <p:cNvPr id="256" name="Google Shape;573;p27"/>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p:cNvGrpSpPr/>
          <p:nvPr userDrawn="1"/>
        </p:nvGrpSpPr>
        <p:grpSpPr>
          <a:xfrm>
            <a:off x="1524301" y="5626805"/>
            <a:ext cx="9320239" cy="1231195"/>
            <a:chOff x="1524301" y="5626805"/>
            <a:chExt cx="9320239" cy="1231195"/>
          </a:xfrm>
        </p:grpSpPr>
        <p:sp>
          <p:nvSpPr>
            <p:cNvPr id="254" name="Google Shape;577;p27"/>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p:cNvGrpSpPr/>
            <p:nvPr userDrawn="1"/>
          </p:nvGrpSpPr>
          <p:grpSpPr>
            <a:xfrm>
              <a:off x="1524301" y="5626805"/>
              <a:ext cx="9320239" cy="1231195"/>
              <a:chOff x="929285" y="5051507"/>
              <a:chExt cx="7315206" cy="1231195"/>
            </a:xfrm>
          </p:grpSpPr>
          <p:sp>
            <p:nvSpPr>
              <p:cNvPr id="286" name="Google Shape;580;p27"/>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p:cNvGrpSpPr/>
          <p:nvPr userDrawn="1"/>
        </p:nvGrpSpPr>
        <p:grpSpPr>
          <a:xfrm>
            <a:off x="1030175" y="1581350"/>
            <a:ext cx="444275" cy="398525"/>
            <a:chOff x="2495125" y="2142250"/>
            <a:chExt cx="444275" cy="398525"/>
          </a:xfrm>
        </p:grpSpPr>
        <p:sp>
          <p:nvSpPr>
            <p:cNvPr id="101"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p:cNvGrpSpPr/>
          <p:nvPr userDrawn="1"/>
        </p:nvGrpSpPr>
        <p:grpSpPr>
          <a:xfrm>
            <a:off x="10561107" y="5038641"/>
            <a:ext cx="291375" cy="281375"/>
            <a:chOff x="3243875" y="2372825"/>
            <a:chExt cx="291375" cy="281375"/>
          </a:xfrm>
        </p:grpSpPr>
        <p:sp>
          <p:nvSpPr>
            <p:cNvPr id="104"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p:cNvGrpSpPr/>
          <p:nvPr userDrawn="1"/>
        </p:nvGrpSpPr>
        <p:grpSpPr>
          <a:xfrm>
            <a:off x="10778557" y="714860"/>
            <a:ext cx="166675" cy="168575"/>
            <a:chOff x="4954425" y="2036375"/>
            <a:chExt cx="166675" cy="168575"/>
          </a:xfrm>
        </p:grpSpPr>
        <p:sp>
          <p:nvSpPr>
            <p:cNvPr id="115"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p:cNvGrpSpPr/>
          <p:nvPr userDrawn="1"/>
        </p:nvGrpSpPr>
        <p:grpSpPr>
          <a:xfrm>
            <a:off x="1274794" y="5541495"/>
            <a:ext cx="166675" cy="168575"/>
            <a:chOff x="4954425" y="2036375"/>
            <a:chExt cx="166675" cy="168575"/>
          </a:xfrm>
        </p:grpSpPr>
        <p:sp>
          <p:nvSpPr>
            <p:cNvPr id="120"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p:cNvGrpSpPr/>
          <p:nvPr userDrawn="1"/>
        </p:nvGrpSpPr>
        <p:grpSpPr>
          <a:xfrm>
            <a:off x="2548289" y="3588080"/>
            <a:ext cx="2599446" cy="2521829"/>
            <a:chOff x="5641385" y="2381306"/>
            <a:chExt cx="2599446" cy="2521829"/>
          </a:xfrm>
        </p:grpSpPr>
        <p:sp>
          <p:nvSpPr>
            <p:cNvPr id="123"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p:cNvGrpSpPr/>
            <p:nvPr/>
          </p:nvGrpSpPr>
          <p:grpSpPr>
            <a:xfrm flipH="1">
              <a:off x="6793275" y="3690844"/>
              <a:ext cx="1447557" cy="1002468"/>
              <a:chOff x="4799733" y="3457797"/>
              <a:chExt cx="2301388" cy="1593766"/>
            </a:xfrm>
          </p:grpSpPr>
          <p:sp>
            <p:nvSpPr>
              <p:cNvPr id="179"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endParaRPr lang="vi-VN" sz="11500" dirty="0">
              <a:solidFill>
                <a:schemeClr val="accent6">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p:cNvGrpSpPr/>
          <p:nvPr userDrawn="1"/>
        </p:nvGrpSpPr>
        <p:grpSpPr>
          <a:xfrm>
            <a:off x="7672546" y="3622312"/>
            <a:ext cx="1309691" cy="2486166"/>
            <a:chOff x="961250" y="234750"/>
            <a:chExt cx="1222525" cy="2320700"/>
          </a:xfrm>
        </p:grpSpPr>
        <p:sp>
          <p:nvSpPr>
            <p:cNvPr id="237"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endParaRPr lang="vi-VN" sz="11500" dirty="0">
              <a:solidFill>
                <a:srgbClr val="C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p:cNvGrpSpPr/>
          <p:nvPr userDrawn="1"/>
        </p:nvGrpSpPr>
        <p:grpSpPr>
          <a:xfrm>
            <a:off x="2204474" y="3950454"/>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p:cNvGrpSpPr/>
          <p:nvPr userDrawn="1"/>
        </p:nvGrpSpPr>
        <p:grpSpPr>
          <a:xfrm>
            <a:off x="1030175" y="1581350"/>
            <a:ext cx="444275" cy="398525"/>
            <a:chOff x="2495125" y="2142250"/>
            <a:chExt cx="444275" cy="398525"/>
          </a:xfrm>
        </p:grpSpPr>
        <p:sp>
          <p:nvSpPr>
            <p:cNvPr id="203"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p:cNvGrpSpPr/>
          <p:nvPr userDrawn="1"/>
        </p:nvGrpSpPr>
        <p:grpSpPr>
          <a:xfrm>
            <a:off x="10561107" y="5038641"/>
            <a:ext cx="291375" cy="281375"/>
            <a:chOff x="3243875" y="2372825"/>
            <a:chExt cx="291375" cy="281375"/>
          </a:xfrm>
        </p:grpSpPr>
        <p:sp>
          <p:nvSpPr>
            <p:cNvPr id="206"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p:cNvGrpSpPr/>
          <p:nvPr userDrawn="1"/>
        </p:nvGrpSpPr>
        <p:grpSpPr>
          <a:xfrm>
            <a:off x="10778557" y="714860"/>
            <a:ext cx="166675" cy="168575"/>
            <a:chOff x="4954425" y="2036375"/>
            <a:chExt cx="166675" cy="168575"/>
          </a:xfrm>
        </p:grpSpPr>
        <p:sp>
          <p:nvSpPr>
            <p:cNvPr id="217"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p:cNvGrpSpPr/>
          <p:nvPr userDrawn="1"/>
        </p:nvGrpSpPr>
        <p:grpSpPr>
          <a:xfrm>
            <a:off x="1274794" y="5541495"/>
            <a:ext cx="166675" cy="168575"/>
            <a:chOff x="4954425" y="2036375"/>
            <a:chExt cx="166675" cy="168575"/>
          </a:xfrm>
        </p:grpSpPr>
        <p:sp>
          <p:nvSpPr>
            <p:cNvPr id="222"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p:cNvGrpSpPr/>
          <p:nvPr userDrawn="1"/>
        </p:nvGrpSpPr>
        <p:grpSpPr>
          <a:xfrm>
            <a:off x="989192" y="5645930"/>
            <a:ext cx="615189" cy="535538"/>
            <a:chOff x="2495125" y="2142250"/>
            <a:chExt cx="444275" cy="398525"/>
          </a:xfrm>
        </p:grpSpPr>
        <p:sp>
          <p:nvSpPr>
            <p:cNvPr id="31"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p:cNvGrpSpPr/>
          <p:nvPr userDrawn="1"/>
        </p:nvGrpSpPr>
        <p:grpSpPr>
          <a:xfrm>
            <a:off x="10177821" y="427685"/>
            <a:ext cx="403468" cy="378112"/>
            <a:chOff x="3243875" y="2372825"/>
            <a:chExt cx="291375" cy="281375"/>
          </a:xfrm>
        </p:grpSpPr>
        <p:sp>
          <p:nvSpPr>
            <p:cNvPr id="34"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p:cNvGrpSpPr/>
          <p:nvPr userDrawn="1"/>
        </p:nvGrpSpPr>
        <p:grpSpPr>
          <a:xfrm>
            <a:off x="11004071" y="1043373"/>
            <a:ext cx="230796" cy="226531"/>
            <a:chOff x="4954425" y="2036375"/>
            <a:chExt cx="166675" cy="168575"/>
          </a:xfrm>
        </p:grpSpPr>
        <p:sp>
          <p:nvSpPr>
            <p:cNvPr id="45"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p:cNvGrpSpPr/>
          <p:nvPr userDrawn="1"/>
        </p:nvGrpSpPr>
        <p:grpSpPr>
          <a:xfrm>
            <a:off x="817359" y="5192331"/>
            <a:ext cx="230796" cy="226531"/>
            <a:chOff x="4954425" y="2036375"/>
            <a:chExt cx="166675" cy="168575"/>
          </a:xfrm>
        </p:grpSpPr>
        <p:sp>
          <p:nvSpPr>
            <p:cNvPr id="50"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p:cNvGrpSpPr/>
            <p:nvPr/>
          </p:nvGrpSpPr>
          <p:grpSpPr>
            <a:xfrm>
              <a:off x="623255" y="973375"/>
              <a:ext cx="7691377" cy="3825650"/>
              <a:chOff x="623255" y="973375"/>
              <a:chExt cx="7691377" cy="3825650"/>
            </a:xfrm>
            <a:grpFill/>
          </p:grpSpPr>
          <p:sp>
            <p:nvSpPr>
              <p:cNvPr id="150" name="Google Shape;2359;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p:cNvGrpSpPr/>
          <p:nvPr userDrawn="1"/>
        </p:nvGrpSpPr>
        <p:grpSpPr>
          <a:xfrm>
            <a:off x="8391927" y="4047629"/>
            <a:ext cx="2301388" cy="1593766"/>
            <a:chOff x="4799733" y="3457797"/>
            <a:chExt cx="2301388" cy="1593766"/>
          </a:xfrm>
        </p:grpSpPr>
        <p:sp>
          <p:nvSpPr>
            <p:cNvPr id="154" name="Google Shape;448;p27"/>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p:cNvGrpSpPr/>
          <p:nvPr userDrawn="1"/>
        </p:nvGrpSpPr>
        <p:grpSpPr>
          <a:xfrm>
            <a:off x="1598355" y="3608289"/>
            <a:ext cx="2204156" cy="2018295"/>
            <a:chOff x="1598355" y="3608289"/>
            <a:chExt cx="2204156" cy="2018295"/>
          </a:xfrm>
        </p:grpSpPr>
        <p:grpSp>
          <p:nvGrpSpPr>
            <p:cNvPr id="211" name="Google Shape;505;p27"/>
            <p:cNvGrpSpPr/>
            <p:nvPr/>
          </p:nvGrpSpPr>
          <p:grpSpPr>
            <a:xfrm>
              <a:off x="1598355" y="4368136"/>
              <a:ext cx="868990" cy="1258447"/>
              <a:chOff x="3235834" y="3793115"/>
              <a:chExt cx="868990" cy="1258447"/>
            </a:xfrm>
          </p:grpSpPr>
          <p:sp>
            <p:nvSpPr>
              <p:cNvPr id="259" name="Google Shape;506;p27"/>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p:cNvGrpSpPr/>
              <p:nvPr/>
            </p:nvGrpSpPr>
            <p:grpSpPr>
              <a:xfrm>
                <a:off x="3235834" y="3793115"/>
                <a:ext cx="865418" cy="1258447"/>
                <a:chOff x="3235834" y="3793115"/>
                <a:chExt cx="865418" cy="1258447"/>
              </a:xfrm>
            </p:grpSpPr>
            <p:sp>
              <p:nvSpPr>
                <p:cNvPr id="261" name="Google Shape;508;p27"/>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p:cNvGrpSpPr/>
            <p:nvPr/>
          </p:nvGrpSpPr>
          <p:grpSpPr>
            <a:xfrm>
              <a:off x="3041664" y="5111577"/>
              <a:ext cx="320455" cy="156580"/>
              <a:chOff x="2774143" y="4536556"/>
              <a:chExt cx="320455" cy="156580"/>
            </a:xfrm>
          </p:grpSpPr>
          <p:sp>
            <p:nvSpPr>
              <p:cNvPr id="256" name="Google Shape;573;p27"/>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p:cNvGrpSpPr/>
          <p:nvPr userDrawn="1"/>
        </p:nvGrpSpPr>
        <p:grpSpPr>
          <a:xfrm>
            <a:off x="1524301" y="5626805"/>
            <a:ext cx="9320239" cy="1231195"/>
            <a:chOff x="1524301" y="5626805"/>
            <a:chExt cx="9320239" cy="1231195"/>
          </a:xfrm>
        </p:grpSpPr>
        <p:sp>
          <p:nvSpPr>
            <p:cNvPr id="254" name="Google Shape;577;p27"/>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p:cNvGrpSpPr/>
            <p:nvPr userDrawn="1"/>
          </p:nvGrpSpPr>
          <p:grpSpPr>
            <a:xfrm>
              <a:off x="1524301" y="5626805"/>
              <a:ext cx="9320239" cy="1231195"/>
              <a:chOff x="929285" y="5051507"/>
              <a:chExt cx="7315206" cy="1231195"/>
            </a:xfrm>
          </p:grpSpPr>
          <p:sp>
            <p:nvSpPr>
              <p:cNvPr id="286" name="Google Shape;580;p27"/>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p:cNvGrpSpPr/>
          <p:nvPr userDrawn="1"/>
        </p:nvGrpSpPr>
        <p:grpSpPr>
          <a:xfrm>
            <a:off x="1030175" y="1581350"/>
            <a:ext cx="444275" cy="398525"/>
            <a:chOff x="2495125" y="2142250"/>
            <a:chExt cx="444275" cy="398525"/>
          </a:xfrm>
        </p:grpSpPr>
        <p:sp>
          <p:nvSpPr>
            <p:cNvPr id="101"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p:cNvGrpSpPr/>
          <p:nvPr userDrawn="1"/>
        </p:nvGrpSpPr>
        <p:grpSpPr>
          <a:xfrm>
            <a:off x="10561107" y="5038641"/>
            <a:ext cx="291375" cy="281375"/>
            <a:chOff x="3243875" y="2372825"/>
            <a:chExt cx="291375" cy="281375"/>
          </a:xfrm>
        </p:grpSpPr>
        <p:sp>
          <p:nvSpPr>
            <p:cNvPr id="104"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p:cNvGrpSpPr/>
          <p:nvPr userDrawn="1"/>
        </p:nvGrpSpPr>
        <p:grpSpPr>
          <a:xfrm>
            <a:off x="10778557" y="714860"/>
            <a:ext cx="166675" cy="168575"/>
            <a:chOff x="4954425" y="2036375"/>
            <a:chExt cx="166675" cy="168575"/>
          </a:xfrm>
        </p:grpSpPr>
        <p:sp>
          <p:nvSpPr>
            <p:cNvPr id="115"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p:cNvGrpSpPr/>
          <p:nvPr userDrawn="1"/>
        </p:nvGrpSpPr>
        <p:grpSpPr>
          <a:xfrm>
            <a:off x="1274794" y="5541495"/>
            <a:ext cx="166675" cy="168575"/>
            <a:chOff x="4954425" y="2036375"/>
            <a:chExt cx="166675" cy="168575"/>
          </a:xfrm>
        </p:grpSpPr>
        <p:sp>
          <p:nvSpPr>
            <p:cNvPr id="120"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p:cNvGrpSpPr/>
          <p:nvPr userDrawn="1"/>
        </p:nvGrpSpPr>
        <p:grpSpPr>
          <a:xfrm>
            <a:off x="2548289" y="3588080"/>
            <a:ext cx="2599446" cy="2521829"/>
            <a:chOff x="5641385" y="2381306"/>
            <a:chExt cx="2599446" cy="2521829"/>
          </a:xfrm>
        </p:grpSpPr>
        <p:sp>
          <p:nvSpPr>
            <p:cNvPr id="123"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p:cNvGrpSpPr/>
            <p:nvPr/>
          </p:nvGrpSpPr>
          <p:grpSpPr>
            <a:xfrm flipH="1">
              <a:off x="6793275" y="3690844"/>
              <a:ext cx="1447557" cy="1002468"/>
              <a:chOff x="4799733" y="3457797"/>
              <a:chExt cx="2301388" cy="1593766"/>
            </a:xfrm>
          </p:grpSpPr>
          <p:sp>
            <p:nvSpPr>
              <p:cNvPr id="179"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endParaRPr lang="vi-VN" sz="11500" dirty="0">
              <a:solidFill>
                <a:schemeClr val="accent6">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p:cNvGrpSpPr/>
          <p:nvPr userDrawn="1"/>
        </p:nvGrpSpPr>
        <p:grpSpPr>
          <a:xfrm>
            <a:off x="7672546" y="3622312"/>
            <a:ext cx="1309691" cy="2486166"/>
            <a:chOff x="961250" y="234750"/>
            <a:chExt cx="1222525" cy="2320700"/>
          </a:xfrm>
        </p:grpSpPr>
        <p:sp>
          <p:nvSpPr>
            <p:cNvPr id="237"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endParaRPr lang="vi-VN" sz="11500" dirty="0">
              <a:solidFill>
                <a:srgbClr val="C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p:cNvGrpSpPr/>
          <p:nvPr userDrawn="1"/>
        </p:nvGrpSpPr>
        <p:grpSpPr>
          <a:xfrm>
            <a:off x="1030175" y="1581350"/>
            <a:ext cx="444275" cy="398525"/>
            <a:chOff x="2495125" y="2142250"/>
            <a:chExt cx="444275" cy="398525"/>
          </a:xfrm>
        </p:grpSpPr>
        <p:sp>
          <p:nvSpPr>
            <p:cNvPr id="101"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p:cNvGrpSpPr/>
          <p:nvPr userDrawn="1"/>
        </p:nvGrpSpPr>
        <p:grpSpPr>
          <a:xfrm>
            <a:off x="10561107" y="5038641"/>
            <a:ext cx="291375" cy="281375"/>
            <a:chOff x="3243875" y="2372825"/>
            <a:chExt cx="291375" cy="281375"/>
          </a:xfrm>
        </p:grpSpPr>
        <p:sp>
          <p:nvSpPr>
            <p:cNvPr id="104"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p:cNvGrpSpPr/>
          <p:nvPr userDrawn="1"/>
        </p:nvGrpSpPr>
        <p:grpSpPr>
          <a:xfrm>
            <a:off x="10778557" y="714860"/>
            <a:ext cx="166675" cy="168575"/>
            <a:chOff x="4954425" y="2036375"/>
            <a:chExt cx="166675" cy="168575"/>
          </a:xfrm>
        </p:grpSpPr>
        <p:sp>
          <p:nvSpPr>
            <p:cNvPr id="115"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p:cNvGrpSpPr/>
          <p:nvPr userDrawn="1"/>
        </p:nvGrpSpPr>
        <p:grpSpPr>
          <a:xfrm>
            <a:off x="1274794" y="5541495"/>
            <a:ext cx="166675" cy="168575"/>
            <a:chOff x="4954425" y="2036375"/>
            <a:chExt cx="166675" cy="168575"/>
          </a:xfrm>
        </p:grpSpPr>
        <p:sp>
          <p:nvSpPr>
            <p:cNvPr id="120"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p:cNvGrpSpPr/>
          <p:nvPr userDrawn="1"/>
        </p:nvGrpSpPr>
        <p:grpSpPr>
          <a:xfrm>
            <a:off x="2548289" y="3588080"/>
            <a:ext cx="2599446" cy="2521829"/>
            <a:chOff x="5641385" y="2381306"/>
            <a:chExt cx="2599446" cy="2521829"/>
          </a:xfrm>
        </p:grpSpPr>
        <p:sp>
          <p:nvSpPr>
            <p:cNvPr id="123"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p:cNvGrpSpPr/>
            <p:nvPr/>
          </p:nvGrpSpPr>
          <p:grpSpPr>
            <a:xfrm flipH="1">
              <a:off x="6793275" y="3690844"/>
              <a:ext cx="1447557" cy="1002468"/>
              <a:chOff x="4799733" y="3457797"/>
              <a:chExt cx="2301388" cy="1593766"/>
            </a:xfrm>
          </p:grpSpPr>
          <p:sp>
            <p:nvSpPr>
              <p:cNvPr id="179"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5" name="TextBox 234"/>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endParaRPr lang="vi-VN" sz="11500" dirty="0">
              <a:solidFill>
                <a:schemeClr val="accent6">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p:cNvGrpSpPr/>
          <p:nvPr userDrawn="1"/>
        </p:nvGrpSpPr>
        <p:grpSpPr>
          <a:xfrm>
            <a:off x="2204474" y="3950454"/>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p:cNvGrpSpPr/>
          <p:nvPr userDrawn="1"/>
        </p:nvGrpSpPr>
        <p:grpSpPr>
          <a:xfrm>
            <a:off x="1030175" y="1581350"/>
            <a:ext cx="444275" cy="398525"/>
            <a:chOff x="2495125" y="2142250"/>
            <a:chExt cx="444275" cy="398525"/>
          </a:xfrm>
        </p:grpSpPr>
        <p:sp>
          <p:nvSpPr>
            <p:cNvPr id="203"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p:cNvGrpSpPr/>
          <p:nvPr userDrawn="1"/>
        </p:nvGrpSpPr>
        <p:grpSpPr>
          <a:xfrm>
            <a:off x="10561107" y="5038641"/>
            <a:ext cx="291375" cy="281375"/>
            <a:chOff x="3243875" y="2372825"/>
            <a:chExt cx="291375" cy="281375"/>
          </a:xfrm>
        </p:grpSpPr>
        <p:sp>
          <p:nvSpPr>
            <p:cNvPr id="206"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p:cNvGrpSpPr/>
          <p:nvPr userDrawn="1"/>
        </p:nvGrpSpPr>
        <p:grpSpPr>
          <a:xfrm>
            <a:off x="10778557" y="714860"/>
            <a:ext cx="166675" cy="168575"/>
            <a:chOff x="4954425" y="2036375"/>
            <a:chExt cx="166675" cy="168575"/>
          </a:xfrm>
        </p:grpSpPr>
        <p:sp>
          <p:nvSpPr>
            <p:cNvPr id="217"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p:cNvGrpSpPr/>
          <p:nvPr userDrawn="1"/>
        </p:nvGrpSpPr>
        <p:grpSpPr>
          <a:xfrm>
            <a:off x="1274794" y="5541495"/>
            <a:ext cx="166675" cy="168575"/>
            <a:chOff x="4954425" y="2036375"/>
            <a:chExt cx="166675" cy="168575"/>
          </a:xfrm>
        </p:grpSpPr>
        <p:sp>
          <p:nvSpPr>
            <p:cNvPr id="222"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p:cNvGrpSpPr/>
          <p:nvPr userDrawn="1"/>
        </p:nvGrpSpPr>
        <p:grpSpPr>
          <a:xfrm>
            <a:off x="989192" y="5645930"/>
            <a:ext cx="615189" cy="535538"/>
            <a:chOff x="2495125" y="2142250"/>
            <a:chExt cx="444275" cy="398525"/>
          </a:xfrm>
        </p:grpSpPr>
        <p:sp>
          <p:nvSpPr>
            <p:cNvPr id="31"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p:cNvGrpSpPr/>
          <p:nvPr userDrawn="1"/>
        </p:nvGrpSpPr>
        <p:grpSpPr>
          <a:xfrm>
            <a:off x="10177821" y="427685"/>
            <a:ext cx="403468" cy="378112"/>
            <a:chOff x="3243875" y="2372825"/>
            <a:chExt cx="291375" cy="281375"/>
          </a:xfrm>
        </p:grpSpPr>
        <p:sp>
          <p:nvSpPr>
            <p:cNvPr id="34"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p:cNvGrpSpPr/>
          <p:nvPr userDrawn="1"/>
        </p:nvGrpSpPr>
        <p:grpSpPr>
          <a:xfrm>
            <a:off x="11004071" y="1043373"/>
            <a:ext cx="230796" cy="226531"/>
            <a:chOff x="4954425" y="2036375"/>
            <a:chExt cx="166675" cy="168575"/>
          </a:xfrm>
        </p:grpSpPr>
        <p:sp>
          <p:nvSpPr>
            <p:cNvPr id="45"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p:cNvGrpSpPr/>
          <p:nvPr userDrawn="1"/>
        </p:nvGrpSpPr>
        <p:grpSpPr>
          <a:xfrm>
            <a:off x="817359" y="5192331"/>
            <a:ext cx="230796" cy="226531"/>
            <a:chOff x="4954425" y="2036375"/>
            <a:chExt cx="166675" cy="168575"/>
          </a:xfrm>
        </p:grpSpPr>
        <p:sp>
          <p:nvSpPr>
            <p:cNvPr id="50"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p:cNvGrpSpPr/>
          <p:nvPr userDrawn="1"/>
        </p:nvGrpSpPr>
        <p:grpSpPr>
          <a:xfrm>
            <a:off x="745412" y="1491606"/>
            <a:ext cx="9867486" cy="4773077"/>
            <a:chOff x="623255" y="927125"/>
            <a:chExt cx="7691377" cy="3871900"/>
          </a:xfrm>
          <a:solidFill>
            <a:srgbClr val="F35757"/>
          </a:solidFill>
        </p:grpSpPr>
        <p:sp>
          <p:nvSpPr>
            <p:cNvPr id="148" name="Google Shape;2357;p30"/>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p:cNvGrpSpPr/>
            <p:nvPr/>
          </p:nvGrpSpPr>
          <p:grpSpPr>
            <a:xfrm>
              <a:off x="623255" y="973375"/>
              <a:ext cx="7691377" cy="3825650"/>
              <a:chOff x="623255" y="973375"/>
              <a:chExt cx="7691377" cy="3825650"/>
            </a:xfrm>
            <a:grpFill/>
          </p:grpSpPr>
          <p:sp>
            <p:nvSpPr>
              <p:cNvPr id="150" name="Google Shape;2359;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p:cNvGrpSpPr/>
          <p:nvPr userDrawn="1"/>
        </p:nvGrpSpPr>
        <p:grpSpPr>
          <a:xfrm>
            <a:off x="8391927" y="4047629"/>
            <a:ext cx="2301388" cy="1593766"/>
            <a:chOff x="4799733" y="3457797"/>
            <a:chExt cx="2301388" cy="1593766"/>
          </a:xfrm>
        </p:grpSpPr>
        <p:sp>
          <p:nvSpPr>
            <p:cNvPr id="154" name="Google Shape;448;p27"/>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p:cNvGrpSpPr/>
          <p:nvPr userDrawn="1"/>
        </p:nvGrpSpPr>
        <p:grpSpPr>
          <a:xfrm>
            <a:off x="1598355" y="3608289"/>
            <a:ext cx="2204156" cy="2018295"/>
            <a:chOff x="1598355" y="3608289"/>
            <a:chExt cx="2204156" cy="2018295"/>
          </a:xfrm>
        </p:grpSpPr>
        <p:grpSp>
          <p:nvGrpSpPr>
            <p:cNvPr id="211" name="Google Shape;505;p27"/>
            <p:cNvGrpSpPr/>
            <p:nvPr/>
          </p:nvGrpSpPr>
          <p:grpSpPr>
            <a:xfrm>
              <a:off x="1598355" y="4368136"/>
              <a:ext cx="868990" cy="1258447"/>
              <a:chOff x="3235834" y="3793115"/>
              <a:chExt cx="868990" cy="1258447"/>
            </a:xfrm>
          </p:grpSpPr>
          <p:sp>
            <p:nvSpPr>
              <p:cNvPr id="259" name="Google Shape;506;p27"/>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p:cNvGrpSpPr/>
              <p:nvPr/>
            </p:nvGrpSpPr>
            <p:grpSpPr>
              <a:xfrm>
                <a:off x="3235834" y="3793115"/>
                <a:ext cx="865418" cy="1258447"/>
                <a:chOff x="3235834" y="3793115"/>
                <a:chExt cx="865418" cy="1258447"/>
              </a:xfrm>
            </p:grpSpPr>
            <p:sp>
              <p:nvSpPr>
                <p:cNvPr id="261" name="Google Shape;508;p27"/>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p:cNvGrpSpPr/>
            <p:nvPr/>
          </p:nvGrpSpPr>
          <p:grpSpPr>
            <a:xfrm>
              <a:off x="3041664" y="5111577"/>
              <a:ext cx="320455" cy="156580"/>
              <a:chOff x="2774143" y="4536556"/>
              <a:chExt cx="320455" cy="156580"/>
            </a:xfrm>
          </p:grpSpPr>
          <p:sp>
            <p:nvSpPr>
              <p:cNvPr id="256" name="Google Shape;573;p27"/>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p:cNvGrpSpPr/>
          <p:nvPr userDrawn="1"/>
        </p:nvGrpSpPr>
        <p:grpSpPr>
          <a:xfrm>
            <a:off x="1524301" y="5626805"/>
            <a:ext cx="9320239" cy="1231195"/>
            <a:chOff x="1524301" y="5626805"/>
            <a:chExt cx="9320239" cy="1231195"/>
          </a:xfrm>
        </p:grpSpPr>
        <p:sp>
          <p:nvSpPr>
            <p:cNvPr id="254" name="Google Shape;577;p27"/>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p:cNvGrpSpPr/>
            <p:nvPr userDrawn="1"/>
          </p:nvGrpSpPr>
          <p:grpSpPr>
            <a:xfrm>
              <a:off x="1524301" y="5626805"/>
              <a:ext cx="9320239" cy="1231195"/>
              <a:chOff x="929285" y="5051507"/>
              <a:chExt cx="7315206" cy="1231195"/>
            </a:xfrm>
          </p:grpSpPr>
          <p:sp>
            <p:nvSpPr>
              <p:cNvPr id="286" name="Google Shape;580;p27"/>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p:cNvGrpSpPr/>
          <p:nvPr userDrawn="1"/>
        </p:nvGrpSpPr>
        <p:grpSpPr>
          <a:xfrm>
            <a:off x="1030175" y="1581350"/>
            <a:ext cx="444275" cy="398525"/>
            <a:chOff x="2495125" y="2142250"/>
            <a:chExt cx="444275" cy="398525"/>
          </a:xfrm>
        </p:grpSpPr>
        <p:sp>
          <p:nvSpPr>
            <p:cNvPr id="101"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p:cNvGrpSpPr/>
          <p:nvPr userDrawn="1"/>
        </p:nvGrpSpPr>
        <p:grpSpPr>
          <a:xfrm>
            <a:off x="10561107" y="5038641"/>
            <a:ext cx="291375" cy="281375"/>
            <a:chOff x="3243875" y="2372825"/>
            <a:chExt cx="291375" cy="281375"/>
          </a:xfrm>
        </p:grpSpPr>
        <p:sp>
          <p:nvSpPr>
            <p:cNvPr id="104"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p:cNvGrpSpPr/>
          <p:nvPr userDrawn="1"/>
        </p:nvGrpSpPr>
        <p:grpSpPr>
          <a:xfrm>
            <a:off x="10778557" y="714860"/>
            <a:ext cx="166675" cy="168575"/>
            <a:chOff x="4954425" y="2036375"/>
            <a:chExt cx="166675" cy="168575"/>
          </a:xfrm>
        </p:grpSpPr>
        <p:sp>
          <p:nvSpPr>
            <p:cNvPr id="115"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p:cNvGrpSpPr/>
          <p:nvPr userDrawn="1"/>
        </p:nvGrpSpPr>
        <p:grpSpPr>
          <a:xfrm>
            <a:off x="1274794" y="5541495"/>
            <a:ext cx="166675" cy="168575"/>
            <a:chOff x="4954425" y="2036375"/>
            <a:chExt cx="166675" cy="168575"/>
          </a:xfrm>
        </p:grpSpPr>
        <p:sp>
          <p:nvSpPr>
            <p:cNvPr id="120"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p:cNvGrpSpPr/>
          <p:nvPr userDrawn="1"/>
        </p:nvGrpSpPr>
        <p:grpSpPr>
          <a:xfrm>
            <a:off x="2548289" y="3588080"/>
            <a:ext cx="2599446" cy="2521829"/>
            <a:chOff x="5641385" y="2381306"/>
            <a:chExt cx="2599446" cy="2521829"/>
          </a:xfrm>
        </p:grpSpPr>
        <p:sp>
          <p:nvSpPr>
            <p:cNvPr id="123"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p:cNvGrpSpPr/>
            <p:nvPr/>
          </p:nvGrpSpPr>
          <p:grpSpPr>
            <a:xfrm flipH="1">
              <a:off x="6793275" y="3690844"/>
              <a:ext cx="1447557" cy="1002468"/>
              <a:chOff x="4799733" y="3457797"/>
              <a:chExt cx="2301388" cy="1593766"/>
            </a:xfrm>
          </p:grpSpPr>
          <p:sp>
            <p:nvSpPr>
              <p:cNvPr id="179"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endParaRPr lang="vi-VN" sz="11500" dirty="0">
              <a:solidFill>
                <a:schemeClr val="accent6">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p:cNvGrpSpPr/>
          <p:nvPr userDrawn="1"/>
        </p:nvGrpSpPr>
        <p:grpSpPr>
          <a:xfrm>
            <a:off x="7672546" y="3622312"/>
            <a:ext cx="1309691" cy="2486166"/>
            <a:chOff x="961250" y="234750"/>
            <a:chExt cx="1222525" cy="2320700"/>
          </a:xfrm>
        </p:grpSpPr>
        <p:sp>
          <p:nvSpPr>
            <p:cNvPr id="237"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endParaRPr lang="vi-VN" sz="11500" dirty="0">
              <a:solidFill>
                <a:srgbClr val="C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p:cNvGrpSpPr/>
          <p:nvPr userDrawn="1"/>
        </p:nvGrpSpPr>
        <p:grpSpPr>
          <a:xfrm>
            <a:off x="2204474" y="3950454"/>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p:cNvGrpSpPr/>
          <p:nvPr userDrawn="1"/>
        </p:nvGrpSpPr>
        <p:grpSpPr>
          <a:xfrm>
            <a:off x="1030175" y="1581350"/>
            <a:ext cx="444275" cy="398525"/>
            <a:chOff x="2495125" y="2142250"/>
            <a:chExt cx="444275" cy="398525"/>
          </a:xfrm>
        </p:grpSpPr>
        <p:sp>
          <p:nvSpPr>
            <p:cNvPr id="203"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p:cNvGrpSpPr/>
          <p:nvPr userDrawn="1"/>
        </p:nvGrpSpPr>
        <p:grpSpPr>
          <a:xfrm>
            <a:off x="10561107" y="5038641"/>
            <a:ext cx="291375" cy="281375"/>
            <a:chOff x="3243875" y="2372825"/>
            <a:chExt cx="291375" cy="281375"/>
          </a:xfrm>
        </p:grpSpPr>
        <p:sp>
          <p:nvSpPr>
            <p:cNvPr id="206"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p:cNvGrpSpPr/>
          <p:nvPr userDrawn="1"/>
        </p:nvGrpSpPr>
        <p:grpSpPr>
          <a:xfrm>
            <a:off x="10778557" y="714860"/>
            <a:ext cx="166675" cy="168575"/>
            <a:chOff x="4954425" y="2036375"/>
            <a:chExt cx="166675" cy="168575"/>
          </a:xfrm>
        </p:grpSpPr>
        <p:sp>
          <p:nvSpPr>
            <p:cNvPr id="217"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p:cNvGrpSpPr/>
          <p:nvPr userDrawn="1"/>
        </p:nvGrpSpPr>
        <p:grpSpPr>
          <a:xfrm>
            <a:off x="1274794" y="5541495"/>
            <a:ext cx="166675" cy="168575"/>
            <a:chOff x="4954425" y="2036375"/>
            <a:chExt cx="166675" cy="168575"/>
          </a:xfrm>
        </p:grpSpPr>
        <p:sp>
          <p:nvSpPr>
            <p:cNvPr id="222"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endParaRPr lang="vi-VN" sz="11500" dirty="0">
              <a:solidFill>
                <a:srgbClr val="C00000"/>
              </a:solidFill>
              <a:latin typeface="+mj-lt"/>
            </a:endParaRPr>
          </a:p>
        </p:txBody>
      </p:sp>
      <p:grpSp>
        <p:nvGrpSpPr>
          <p:cNvPr id="236" name="Google Shape;631;p30"/>
          <p:cNvGrpSpPr/>
          <p:nvPr userDrawn="1"/>
        </p:nvGrpSpPr>
        <p:grpSpPr>
          <a:xfrm>
            <a:off x="7672546" y="3622312"/>
            <a:ext cx="1309691" cy="2486166"/>
            <a:chOff x="961250" y="234750"/>
            <a:chExt cx="1222525" cy="2320700"/>
          </a:xfrm>
        </p:grpSpPr>
        <p:sp>
          <p:nvSpPr>
            <p:cNvPr id="237"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TRÒ CHƠI</a:t>
            </a:r>
            <a:endParaRPr lang="vi-VN" sz="11500" dirty="0">
              <a:solidFill>
                <a:srgbClr val="C00000"/>
              </a:solidFill>
              <a:latin typeface="+mj-lt"/>
            </a:endParaRPr>
          </a:p>
        </p:txBody>
      </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 name="Google Shape;939;p32"/>
          <p:cNvGrpSpPr/>
          <p:nvPr userDrawn="1"/>
        </p:nvGrpSpPr>
        <p:grpSpPr>
          <a:xfrm>
            <a:off x="2204474" y="3886315"/>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631;p30"/>
          <p:cNvGrpSpPr/>
          <p:nvPr userDrawn="1"/>
        </p:nvGrpSpPr>
        <p:grpSpPr>
          <a:xfrm>
            <a:off x="7672546" y="3622312"/>
            <a:ext cx="1309691" cy="2486166"/>
            <a:chOff x="961250" y="234750"/>
            <a:chExt cx="1222525" cy="2320700"/>
          </a:xfrm>
        </p:grpSpPr>
        <p:sp>
          <p:nvSpPr>
            <p:cNvPr id="203"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randombar(horizontal)">
                                      <p:cBhvr>
                                        <p:cTn id="30" dur="500"/>
                                        <p:tgtEl>
                                          <p:spTgt spid="235"/>
                                        </p:tgtEl>
                                      </p:cBhvr>
                                    </p:animEffect>
                                  </p:childTnLst>
                                </p:cTn>
                              </p:par>
                            </p:childTnLst>
                          </p:cTn>
                        </p:par>
                        <p:par>
                          <p:cTn id="31" fill="hold">
                            <p:stCondLst>
                              <p:cond delay="2000"/>
                            </p:stCondLst>
                            <p:childTnLst>
                              <p:par>
                                <p:cTn id="32" presetID="31" presetClass="entr" presetSubtype="0" fill="hold" nodeType="after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1000" fill="hold"/>
                                        <p:tgtEl>
                                          <p:spTgt spid="138"/>
                                        </p:tgtEl>
                                        <p:attrNameLst>
                                          <p:attrName>ppt_w</p:attrName>
                                        </p:attrNameLst>
                                      </p:cBhvr>
                                      <p:tavLst>
                                        <p:tav tm="0">
                                          <p:val>
                                            <p:fltVal val="0"/>
                                          </p:val>
                                        </p:tav>
                                        <p:tav tm="100000">
                                          <p:val>
                                            <p:strVal val="#ppt_w"/>
                                          </p:val>
                                        </p:tav>
                                      </p:tavLst>
                                    </p:anim>
                                    <p:anim calcmode="lin" valueType="num">
                                      <p:cBhvr>
                                        <p:cTn id="35" dur="1000" fill="hold"/>
                                        <p:tgtEl>
                                          <p:spTgt spid="138"/>
                                        </p:tgtEl>
                                        <p:attrNameLst>
                                          <p:attrName>ppt_h</p:attrName>
                                        </p:attrNameLst>
                                      </p:cBhvr>
                                      <p:tavLst>
                                        <p:tav tm="0">
                                          <p:val>
                                            <p:fltVal val="0"/>
                                          </p:val>
                                        </p:tav>
                                        <p:tav tm="100000">
                                          <p:val>
                                            <p:strVal val="#ppt_h"/>
                                          </p:val>
                                        </p:tav>
                                      </p:tavLst>
                                    </p:anim>
                                    <p:anim calcmode="lin" valueType="num">
                                      <p:cBhvr>
                                        <p:cTn id="36" dur="1000" fill="hold"/>
                                        <p:tgtEl>
                                          <p:spTgt spid="138"/>
                                        </p:tgtEl>
                                        <p:attrNameLst>
                                          <p:attrName>style.rotation</p:attrName>
                                        </p:attrNameLst>
                                      </p:cBhvr>
                                      <p:tavLst>
                                        <p:tav tm="0">
                                          <p:val>
                                            <p:fltVal val="90"/>
                                          </p:val>
                                        </p:tav>
                                        <p:tav tm="100000">
                                          <p:val>
                                            <p:fltVal val="0"/>
                                          </p:val>
                                        </p:tav>
                                      </p:tavLst>
                                    </p:anim>
                                    <p:animEffect transition="in" filter="fade">
                                      <p:cBhvr>
                                        <p:cTn id="37" dur="1000"/>
                                        <p:tgtEl>
                                          <p:spTgt spid="138"/>
                                        </p:tgtEl>
                                      </p:cBhvr>
                                    </p:animEffect>
                                  </p:childTnLst>
                                </p:cTn>
                              </p:par>
                            </p:childTnLst>
                          </p:cTn>
                        </p:par>
                        <p:par>
                          <p:cTn id="38" fill="hold">
                            <p:stCondLst>
                              <p:cond delay="3000"/>
                            </p:stCondLst>
                            <p:childTnLst>
                              <p:par>
                                <p:cTn id="39" presetID="31" presetClass="entr" presetSubtype="0" fill="hold" nodeType="afterEffect">
                                  <p:stCondLst>
                                    <p:cond delay="0"/>
                                  </p:stCondLst>
                                  <p:childTnLst>
                                    <p:set>
                                      <p:cBhvr>
                                        <p:cTn id="40" dur="1" fill="hold">
                                          <p:stCondLst>
                                            <p:cond delay="0"/>
                                          </p:stCondLst>
                                        </p:cTn>
                                        <p:tgtEl>
                                          <p:spTgt spid="202"/>
                                        </p:tgtEl>
                                        <p:attrNameLst>
                                          <p:attrName>style.visibility</p:attrName>
                                        </p:attrNameLst>
                                      </p:cBhvr>
                                      <p:to>
                                        <p:strVal val="visible"/>
                                      </p:to>
                                    </p:set>
                                    <p:anim calcmode="lin" valueType="num">
                                      <p:cBhvr>
                                        <p:cTn id="41" dur="1000" fill="hold"/>
                                        <p:tgtEl>
                                          <p:spTgt spid="202"/>
                                        </p:tgtEl>
                                        <p:attrNameLst>
                                          <p:attrName>ppt_w</p:attrName>
                                        </p:attrNameLst>
                                      </p:cBhvr>
                                      <p:tavLst>
                                        <p:tav tm="0">
                                          <p:val>
                                            <p:fltVal val="0"/>
                                          </p:val>
                                        </p:tav>
                                        <p:tav tm="100000">
                                          <p:val>
                                            <p:strVal val="#ppt_w"/>
                                          </p:val>
                                        </p:tav>
                                      </p:tavLst>
                                    </p:anim>
                                    <p:anim calcmode="lin" valueType="num">
                                      <p:cBhvr>
                                        <p:cTn id="42" dur="1000" fill="hold"/>
                                        <p:tgtEl>
                                          <p:spTgt spid="202"/>
                                        </p:tgtEl>
                                        <p:attrNameLst>
                                          <p:attrName>ppt_h</p:attrName>
                                        </p:attrNameLst>
                                      </p:cBhvr>
                                      <p:tavLst>
                                        <p:tav tm="0">
                                          <p:val>
                                            <p:fltVal val="0"/>
                                          </p:val>
                                        </p:tav>
                                        <p:tav tm="100000">
                                          <p:val>
                                            <p:strVal val="#ppt_h"/>
                                          </p:val>
                                        </p:tav>
                                      </p:tavLst>
                                    </p:anim>
                                    <p:anim calcmode="lin" valueType="num">
                                      <p:cBhvr>
                                        <p:cTn id="43" dur="1000" fill="hold"/>
                                        <p:tgtEl>
                                          <p:spTgt spid="202"/>
                                        </p:tgtEl>
                                        <p:attrNameLst>
                                          <p:attrName>style.rotation</p:attrName>
                                        </p:attrNameLst>
                                      </p:cBhvr>
                                      <p:tavLst>
                                        <p:tav tm="0">
                                          <p:val>
                                            <p:fltVal val="90"/>
                                          </p:val>
                                        </p:tav>
                                        <p:tav tm="100000">
                                          <p:val>
                                            <p:fltVal val="0"/>
                                          </p:val>
                                        </p:tav>
                                      </p:tavLst>
                                    </p:anim>
                                    <p:animEffect transition="in" filter="fade">
                                      <p:cBhvr>
                                        <p:cTn id="44" dur="1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p:cNvGrpSpPr/>
          <p:nvPr userDrawn="1"/>
        </p:nvGrpSpPr>
        <p:grpSpPr>
          <a:xfrm>
            <a:off x="2204474" y="3950454"/>
            <a:ext cx="1973864" cy="2020086"/>
            <a:chOff x="2718975" y="493050"/>
            <a:chExt cx="2013175" cy="2066600"/>
          </a:xfrm>
        </p:grpSpPr>
        <p:sp>
          <p:nvSpPr>
            <p:cNvPr id="139" name="Google Shape;940;p32"/>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p:cNvGrpSpPr/>
          <p:nvPr userDrawn="1"/>
        </p:nvGrpSpPr>
        <p:grpSpPr>
          <a:xfrm>
            <a:off x="1030175" y="1581350"/>
            <a:ext cx="444275" cy="398525"/>
            <a:chOff x="2495125" y="2142250"/>
            <a:chExt cx="444275" cy="398525"/>
          </a:xfrm>
        </p:grpSpPr>
        <p:sp>
          <p:nvSpPr>
            <p:cNvPr id="203"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p:cNvGrpSpPr/>
          <p:nvPr userDrawn="1"/>
        </p:nvGrpSpPr>
        <p:grpSpPr>
          <a:xfrm>
            <a:off x="10561107" y="5038641"/>
            <a:ext cx="291375" cy="281375"/>
            <a:chOff x="3243875" y="2372825"/>
            <a:chExt cx="291375" cy="281375"/>
          </a:xfrm>
        </p:grpSpPr>
        <p:sp>
          <p:nvSpPr>
            <p:cNvPr id="206"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p:cNvGrpSpPr/>
          <p:nvPr userDrawn="1"/>
        </p:nvGrpSpPr>
        <p:grpSpPr>
          <a:xfrm>
            <a:off x="10778557" y="714860"/>
            <a:ext cx="166675" cy="168575"/>
            <a:chOff x="4954425" y="2036375"/>
            <a:chExt cx="166675" cy="168575"/>
          </a:xfrm>
        </p:grpSpPr>
        <p:sp>
          <p:nvSpPr>
            <p:cNvPr id="217"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p:cNvGrpSpPr/>
          <p:nvPr userDrawn="1"/>
        </p:nvGrpSpPr>
        <p:grpSpPr>
          <a:xfrm>
            <a:off x="1274794" y="5541495"/>
            <a:ext cx="166675" cy="168575"/>
            <a:chOff x="4954425" y="2036375"/>
            <a:chExt cx="166675" cy="168575"/>
          </a:xfrm>
        </p:grpSpPr>
        <p:sp>
          <p:nvSpPr>
            <p:cNvPr id="222"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p:cNvGrpSpPr/>
          <p:nvPr userDrawn="1"/>
        </p:nvGrpSpPr>
        <p:grpSpPr>
          <a:xfrm>
            <a:off x="989192" y="5645930"/>
            <a:ext cx="615189" cy="535538"/>
            <a:chOff x="2495125" y="2142250"/>
            <a:chExt cx="444275" cy="398525"/>
          </a:xfrm>
        </p:grpSpPr>
        <p:sp>
          <p:nvSpPr>
            <p:cNvPr id="31"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p:cNvGrpSpPr/>
          <p:nvPr userDrawn="1"/>
        </p:nvGrpSpPr>
        <p:grpSpPr>
          <a:xfrm>
            <a:off x="10177821" y="427685"/>
            <a:ext cx="403468" cy="378112"/>
            <a:chOff x="3243875" y="2372825"/>
            <a:chExt cx="291375" cy="281375"/>
          </a:xfrm>
        </p:grpSpPr>
        <p:sp>
          <p:nvSpPr>
            <p:cNvPr id="34"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p:cNvGrpSpPr/>
          <p:nvPr userDrawn="1"/>
        </p:nvGrpSpPr>
        <p:grpSpPr>
          <a:xfrm>
            <a:off x="11004071" y="1043373"/>
            <a:ext cx="230796" cy="226531"/>
            <a:chOff x="4954425" y="2036375"/>
            <a:chExt cx="166675" cy="168575"/>
          </a:xfrm>
        </p:grpSpPr>
        <p:sp>
          <p:nvSpPr>
            <p:cNvPr id="45"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p:cNvGrpSpPr/>
          <p:nvPr userDrawn="1"/>
        </p:nvGrpSpPr>
        <p:grpSpPr>
          <a:xfrm>
            <a:off x="817359" y="5192331"/>
            <a:ext cx="230796" cy="226531"/>
            <a:chOff x="4954425" y="2036375"/>
            <a:chExt cx="166675" cy="168575"/>
          </a:xfrm>
        </p:grpSpPr>
        <p:sp>
          <p:nvSpPr>
            <p:cNvPr id="50"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p:cNvGrpSpPr/>
            <p:nvPr/>
          </p:nvGrpSpPr>
          <p:grpSpPr>
            <a:xfrm>
              <a:off x="623255" y="973375"/>
              <a:ext cx="7691377" cy="3825650"/>
              <a:chOff x="623255" y="973375"/>
              <a:chExt cx="7691377" cy="3825650"/>
            </a:xfrm>
            <a:grpFill/>
          </p:grpSpPr>
          <p:sp>
            <p:nvSpPr>
              <p:cNvPr id="150" name="Google Shape;2359;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p:cNvGrpSpPr/>
          <p:nvPr userDrawn="1"/>
        </p:nvGrpSpPr>
        <p:grpSpPr>
          <a:xfrm>
            <a:off x="8391927" y="4047629"/>
            <a:ext cx="2301388" cy="1593766"/>
            <a:chOff x="4799733" y="3457797"/>
            <a:chExt cx="2301388" cy="1593766"/>
          </a:xfrm>
        </p:grpSpPr>
        <p:sp>
          <p:nvSpPr>
            <p:cNvPr id="154" name="Google Shape;448;p27"/>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p:cNvGrpSpPr/>
          <p:nvPr userDrawn="1"/>
        </p:nvGrpSpPr>
        <p:grpSpPr>
          <a:xfrm>
            <a:off x="1598355" y="3608289"/>
            <a:ext cx="2204156" cy="2018295"/>
            <a:chOff x="1598355" y="3608289"/>
            <a:chExt cx="2204156" cy="2018295"/>
          </a:xfrm>
        </p:grpSpPr>
        <p:grpSp>
          <p:nvGrpSpPr>
            <p:cNvPr id="211" name="Google Shape;505;p27"/>
            <p:cNvGrpSpPr/>
            <p:nvPr/>
          </p:nvGrpSpPr>
          <p:grpSpPr>
            <a:xfrm>
              <a:off x="1598355" y="4368136"/>
              <a:ext cx="868990" cy="1258447"/>
              <a:chOff x="3235834" y="3793115"/>
              <a:chExt cx="868990" cy="1258447"/>
            </a:xfrm>
          </p:grpSpPr>
          <p:sp>
            <p:nvSpPr>
              <p:cNvPr id="259" name="Google Shape;506;p27"/>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p:cNvGrpSpPr/>
              <p:nvPr/>
            </p:nvGrpSpPr>
            <p:grpSpPr>
              <a:xfrm>
                <a:off x="3235834" y="3793115"/>
                <a:ext cx="865418" cy="1258447"/>
                <a:chOff x="3235834" y="3793115"/>
                <a:chExt cx="865418" cy="1258447"/>
              </a:xfrm>
            </p:grpSpPr>
            <p:sp>
              <p:nvSpPr>
                <p:cNvPr id="261" name="Google Shape;508;p27"/>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p:cNvGrpSpPr/>
            <p:nvPr/>
          </p:nvGrpSpPr>
          <p:grpSpPr>
            <a:xfrm>
              <a:off x="3041664" y="5111577"/>
              <a:ext cx="320455" cy="156580"/>
              <a:chOff x="2774143" y="4536556"/>
              <a:chExt cx="320455" cy="156580"/>
            </a:xfrm>
          </p:grpSpPr>
          <p:sp>
            <p:nvSpPr>
              <p:cNvPr id="256" name="Google Shape;573;p27"/>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p:cNvGrpSpPr/>
          <p:nvPr userDrawn="1"/>
        </p:nvGrpSpPr>
        <p:grpSpPr>
          <a:xfrm>
            <a:off x="1524301" y="5626805"/>
            <a:ext cx="9320239" cy="1231195"/>
            <a:chOff x="1524301" y="5626805"/>
            <a:chExt cx="9320239" cy="1231195"/>
          </a:xfrm>
        </p:grpSpPr>
        <p:sp>
          <p:nvSpPr>
            <p:cNvPr id="254" name="Google Shape;577;p27"/>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p:cNvGrpSpPr/>
            <p:nvPr userDrawn="1"/>
          </p:nvGrpSpPr>
          <p:grpSpPr>
            <a:xfrm>
              <a:off x="1524301" y="5626805"/>
              <a:ext cx="9320239" cy="1231195"/>
              <a:chOff x="929285" y="5051507"/>
              <a:chExt cx="7315206" cy="1231195"/>
            </a:xfrm>
          </p:grpSpPr>
          <p:sp>
            <p:nvSpPr>
              <p:cNvPr id="286" name="Google Shape;580;p27"/>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p:cNvGrpSpPr/>
          <p:nvPr userDrawn="1"/>
        </p:nvGrpSpPr>
        <p:grpSpPr>
          <a:xfrm>
            <a:off x="1030175" y="1581350"/>
            <a:ext cx="444275" cy="398525"/>
            <a:chOff x="2495125" y="2142250"/>
            <a:chExt cx="444275" cy="398525"/>
          </a:xfrm>
        </p:grpSpPr>
        <p:sp>
          <p:nvSpPr>
            <p:cNvPr id="101"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p:cNvGrpSpPr/>
          <p:nvPr userDrawn="1"/>
        </p:nvGrpSpPr>
        <p:grpSpPr>
          <a:xfrm>
            <a:off x="10561107" y="5038641"/>
            <a:ext cx="291375" cy="281375"/>
            <a:chOff x="3243875" y="2372825"/>
            <a:chExt cx="291375" cy="281375"/>
          </a:xfrm>
        </p:grpSpPr>
        <p:sp>
          <p:nvSpPr>
            <p:cNvPr id="104"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p:cNvGrpSpPr/>
          <p:nvPr userDrawn="1"/>
        </p:nvGrpSpPr>
        <p:grpSpPr>
          <a:xfrm>
            <a:off x="10778557" y="714860"/>
            <a:ext cx="166675" cy="168575"/>
            <a:chOff x="4954425" y="2036375"/>
            <a:chExt cx="166675" cy="168575"/>
          </a:xfrm>
        </p:grpSpPr>
        <p:sp>
          <p:nvSpPr>
            <p:cNvPr id="115"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p:cNvGrpSpPr/>
          <p:nvPr userDrawn="1"/>
        </p:nvGrpSpPr>
        <p:grpSpPr>
          <a:xfrm>
            <a:off x="1274794" y="5541495"/>
            <a:ext cx="166675" cy="168575"/>
            <a:chOff x="4954425" y="2036375"/>
            <a:chExt cx="166675" cy="168575"/>
          </a:xfrm>
        </p:grpSpPr>
        <p:sp>
          <p:nvSpPr>
            <p:cNvPr id="120"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p:cNvGrpSpPr/>
          <p:nvPr userDrawn="1"/>
        </p:nvGrpSpPr>
        <p:grpSpPr>
          <a:xfrm>
            <a:off x="2548289" y="3588080"/>
            <a:ext cx="2599446" cy="2521829"/>
            <a:chOff x="5641385" y="2381306"/>
            <a:chExt cx="2599446" cy="2521829"/>
          </a:xfrm>
        </p:grpSpPr>
        <p:sp>
          <p:nvSpPr>
            <p:cNvPr id="123"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p:cNvGrpSpPr/>
            <p:nvPr/>
          </p:nvGrpSpPr>
          <p:grpSpPr>
            <a:xfrm flipH="1">
              <a:off x="6793275" y="3690844"/>
              <a:ext cx="1447557" cy="1002468"/>
              <a:chOff x="4799733" y="3457797"/>
              <a:chExt cx="2301388" cy="1593766"/>
            </a:xfrm>
          </p:grpSpPr>
          <p:sp>
            <p:nvSpPr>
              <p:cNvPr id="179"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endParaRPr lang="vi-VN" sz="11500" dirty="0">
              <a:solidFill>
                <a:schemeClr val="accent6">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p:cNvGrpSpPr/>
          <p:nvPr userDrawn="1"/>
        </p:nvGrpSpPr>
        <p:grpSpPr>
          <a:xfrm>
            <a:off x="395894" y="219519"/>
            <a:ext cx="11613234" cy="6240131"/>
            <a:chOff x="395894" y="219519"/>
            <a:chExt cx="8518865" cy="4788281"/>
          </a:xfrm>
        </p:grpSpPr>
        <p:sp>
          <p:nvSpPr>
            <p:cNvPr id="8"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p:cNvGrpSpPr/>
            <p:nvPr/>
          </p:nvGrpSpPr>
          <p:grpSpPr>
            <a:xfrm>
              <a:off x="8341543" y="2282008"/>
              <a:ext cx="569676" cy="380612"/>
              <a:chOff x="8341543" y="2282008"/>
              <a:chExt cx="569676" cy="380612"/>
            </a:xfrm>
          </p:grpSpPr>
          <p:sp>
            <p:nvSpPr>
              <p:cNvPr id="28"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p:cNvGrpSpPr/>
            <p:nvPr/>
          </p:nvGrpSpPr>
          <p:grpSpPr>
            <a:xfrm>
              <a:off x="8341543" y="1721094"/>
              <a:ext cx="569676" cy="380612"/>
              <a:chOff x="8341543" y="1721094"/>
              <a:chExt cx="569676" cy="380612"/>
            </a:xfrm>
          </p:grpSpPr>
          <p:sp>
            <p:nvSpPr>
              <p:cNvPr id="26"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p:cNvGrpSpPr/>
            <p:nvPr/>
          </p:nvGrpSpPr>
          <p:grpSpPr>
            <a:xfrm>
              <a:off x="8346273" y="1183592"/>
              <a:ext cx="568486" cy="388014"/>
              <a:chOff x="8346273" y="1183592"/>
              <a:chExt cx="568486" cy="388014"/>
            </a:xfrm>
          </p:grpSpPr>
          <p:sp>
            <p:nvSpPr>
              <p:cNvPr id="24"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p:cNvGrpSpPr/>
            <p:nvPr/>
          </p:nvGrpSpPr>
          <p:grpSpPr>
            <a:xfrm>
              <a:off x="8341543" y="606635"/>
              <a:ext cx="569676" cy="388014"/>
              <a:chOff x="8341543" y="606635"/>
              <a:chExt cx="569676" cy="388014"/>
            </a:xfrm>
          </p:grpSpPr>
          <p:sp>
            <p:nvSpPr>
              <p:cNvPr id="22"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p:cNvGrpSpPr/>
            <p:nvPr/>
          </p:nvGrpSpPr>
          <p:grpSpPr>
            <a:xfrm>
              <a:off x="8341543" y="2842933"/>
              <a:ext cx="569676" cy="380612"/>
              <a:chOff x="8341543" y="2282008"/>
              <a:chExt cx="569676" cy="380612"/>
            </a:xfrm>
          </p:grpSpPr>
          <p:sp>
            <p:nvSpPr>
              <p:cNvPr id="20"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p:cNvGrpSpPr/>
            <p:nvPr/>
          </p:nvGrpSpPr>
          <p:grpSpPr>
            <a:xfrm>
              <a:off x="8341543" y="3403858"/>
              <a:ext cx="569676" cy="380612"/>
              <a:chOff x="8341543" y="2282008"/>
              <a:chExt cx="569676" cy="380612"/>
            </a:xfrm>
          </p:grpSpPr>
          <p:sp>
            <p:nvSpPr>
              <p:cNvPr id="18"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p:cNvGrpSpPr/>
          <p:nvPr userDrawn="1"/>
        </p:nvGrpSpPr>
        <p:grpSpPr>
          <a:xfrm>
            <a:off x="7672546" y="3622312"/>
            <a:ext cx="1309691" cy="2486166"/>
            <a:chOff x="961250" y="234750"/>
            <a:chExt cx="1222525" cy="2320700"/>
          </a:xfrm>
        </p:grpSpPr>
        <p:sp>
          <p:nvSpPr>
            <p:cNvPr id="237" name="Google Shape;632;p30"/>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p:cNvGrpSpPr/>
          <p:nvPr userDrawn="1"/>
        </p:nvGrpSpPr>
        <p:grpSpPr>
          <a:xfrm>
            <a:off x="1030175" y="1581350"/>
            <a:ext cx="444275" cy="398525"/>
            <a:chOff x="2495125" y="2142250"/>
            <a:chExt cx="444275" cy="398525"/>
          </a:xfrm>
        </p:grpSpPr>
        <p:sp>
          <p:nvSpPr>
            <p:cNvPr id="279"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p:cNvGrpSpPr/>
          <p:nvPr userDrawn="1"/>
        </p:nvGrpSpPr>
        <p:grpSpPr>
          <a:xfrm>
            <a:off x="10561107" y="5038641"/>
            <a:ext cx="291375" cy="281375"/>
            <a:chOff x="3243875" y="2372825"/>
            <a:chExt cx="291375" cy="281375"/>
          </a:xfrm>
        </p:grpSpPr>
        <p:sp>
          <p:nvSpPr>
            <p:cNvPr id="282"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p:cNvGrpSpPr/>
          <p:nvPr userDrawn="1"/>
        </p:nvGrpSpPr>
        <p:grpSpPr>
          <a:xfrm>
            <a:off x="10778557" y="714860"/>
            <a:ext cx="166675" cy="168575"/>
            <a:chOff x="4954425" y="2036375"/>
            <a:chExt cx="166675" cy="168575"/>
          </a:xfrm>
        </p:grpSpPr>
        <p:sp>
          <p:nvSpPr>
            <p:cNvPr id="293"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p:cNvGrpSpPr/>
          <p:nvPr userDrawn="1"/>
        </p:nvGrpSpPr>
        <p:grpSpPr>
          <a:xfrm>
            <a:off x="1274794" y="5541495"/>
            <a:ext cx="166675" cy="168575"/>
            <a:chOff x="4954425" y="2036375"/>
            <a:chExt cx="166675" cy="168575"/>
          </a:xfrm>
        </p:grpSpPr>
        <p:sp>
          <p:nvSpPr>
            <p:cNvPr id="298"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endParaRPr lang="vi-VN" sz="11500" dirty="0">
              <a:solidFill>
                <a:srgbClr val="C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7" name="Rectangle 6"/>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3.png"/><Relationship Id="rId2" Type="http://schemas.microsoft.com/office/2007/relationships/hdphoto" Target="../media/image2.wdp"/><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microsoft.com/office/2007/relationships/hdphoto" Target="../media/image5.wdp"/><Relationship Id="rId2" Type="http://schemas.openxmlformats.org/officeDocument/2006/relationships/image" Target="../media/image4.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microsoft.com/office/2007/relationships/hdphoto" Target="../media/image7.wdp"/><Relationship Id="rId2" Type="http://schemas.openxmlformats.org/officeDocument/2006/relationships/image" Target="../media/image6.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microsoft.com/office/2007/relationships/hdphoto" Target="../media/image9.wdp"/><Relationship Id="rId2" Type="http://schemas.openxmlformats.org/officeDocument/2006/relationships/image" Target="../media/image8.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3.png"/><Relationship Id="rId3" Type="http://schemas.microsoft.com/office/2007/relationships/hdphoto" Target="../media/image12.wdp"/><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93911" y="106016"/>
            <a:ext cx="2190751" cy="980661"/>
            <a:chOff x="1523998" y="0"/>
            <a:chExt cx="2190751" cy="980661"/>
          </a:xfrm>
        </p:grpSpPr>
        <p:grpSp>
          <p:nvGrpSpPr>
            <p:cNvPr id="3" name="Group 2"/>
            <p:cNvGrpSpPr/>
            <p:nvPr/>
          </p:nvGrpSpPr>
          <p:grpSpPr>
            <a:xfrm>
              <a:off x="1523998" y="0"/>
              <a:ext cx="2190751" cy="980661"/>
              <a:chOff x="1523999" y="0"/>
              <a:chExt cx="1285462" cy="1828800"/>
            </a:xfrm>
          </p:grpSpPr>
          <p:sp>
            <p:nvSpPr>
              <p:cNvPr id="5" name="Rectangle: Top Corners Rounded 4"/>
              <p:cNvSpPr/>
              <p:nvPr/>
            </p:nvSpPr>
            <p:spPr>
              <a:xfrm rot="10800000">
                <a:off x="1523999" y="0"/>
                <a:ext cx="1285462" cy="1828800"/>
              </a:xfrm>
              <a:prstGeom prst="round2SameRect">
                <a:avLst/>
              </a:prstGeom>
              <a:solidFill>
                <a:srgbClr val="7030A0"/>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Top Corners Rounded 5"/>
              <p:cNvSpPr/>
              <p:nvPr/>
            </p:nvSpPr>
            <p:spPr>
              <a:xfrm rot="10800000">
                <a:off x="1566862" y="76199"/>
                <a:ext cx="1204497" cy="1709738"/>
              </a:xfrm>
              <a:prstGeom prst="round2SameRect">
                <a:avLst/>
              </a:prstGeom>
              <a:solidFill>
                <a:schemeClr val="bg1"/>
              </a:solidFill>
              <a:ln>
                <a:solidFill>
                  <a:srgbClr val="7030A0"/>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p:cNvSpPr txBox="1"/>
            <p:nvPr/>
          </p:nvSpPr>
          <p:spPr>
            <a:xfrm>
              <a:off x="1677724" y="206880"/>
              <a:ext cx="1972089" cy="584775"/>
            </a:xfrm>
            <a:prstGeom prst="rect">
              <a:avLst/>
            </a:prstGeom>
            <a:noFill/>
          </p:spPr>
          <p:txBody>
            <a:bodyPr wrap="square" rtlCol="0">
              <a:spAutoFit/>
            </a:bodyPr>
            <a:lstStyle/>
            <a:p>
              <a:pPr algn="ctr"/>
              <a:r>
                <a:rPr lang="vi-VN" sz="3200" dirty="0">
                  <a:solidFill>
                    <a:srgbClr val="7030A0"/>
                  </a:solidFill>
                  <a:latin typeface="+mj-lt"/>
                </a:rPr>
                <a:t>CHỦ ĐỀ 7</a:t>
              </a:r>
              <a:endParaRPr lang="vi-VN" sz="3200" dirty="0">
                <a:solidFill>
                  <a:srgbClr val="7030A0"/>
                </a:solidFill>
                <a:latin typeface="+mj-lt"/>
              </a:endParaRPr>
            </a:p>
          </p:txBody>
        </p:sp>
      </p:grpSp>
      <p:sp>
        <p:nvSpPr>
          <p:cNvPr id="7" name="TextBox 6"/>
          <p:cNvSpPr txBox="1"/>
          <p:nvPr/>
        </p:nvSpPr>
        <p:spPr>
          <a:xfrm>
            <a:off x="3172735" y="317237"/>
            <a:ext cx="4167865" cy="646331"/>
          </a:xfrm>
          <a:prstGeom prst="rect">
            <a:avLst/>
          </a:prstGeom>
          <a:noFill/>
        </p:spPr>
        <p:txBody>
          <a:bodyPr wrap="square" rtlCol="0">
            <a:spAutoFit/>
          </a:bodyPr>
          <a:lstStyle/>
          <a:p>
            <a:pPr algn="ctr"/>
            <a:r>
              <a:rPr lang="vi-VN" sz="3600" dirty="0">
                <a:solidFill>
                  <a:srgbClr val="7030A0"/>
                </a:solidFill>
                <a:latin typeface="+mj-lt"/>
              </a:rPr>
              <a:t>ÔN TẬP HỌC KÌ 1</a:t>
            </a:r>
            <a:endParaRPr lang="vi-VN" sz="3600" dirty="0">
              <a:solidFill>
                <a:srgbClr val="7030A0"/>
              </a:solidFill>
              <a:latin typeface="+mj-lt"/>
            </a:endParaRPr>
          </a:p>
        </p:txBody>
      </p:sp>
      <p:sp>
        <p:nvSpPr>
          <p:cNvPr id="8" name="TextBox 7"/>
          <p:cNvSpPr txBox="1"/>
          <p:nvPr/>
        </p:nvSpPr>
        <p:spPr>
          <a:xfrm>
            <a:off x="905011" y="2058721"/>
            <a:ext cx="9585189" cy="2740558"/>
          </a:xfrm>
          <a:prstGeom prst="rect">
            <a:avLst/>
          </a:prstGeom>
          <a:noFill/>
          <a:ln>
            <a:noFill/>
          </a:ln>
        </p:spPr>
        <p:txBody>
          <a:bodyPr wrap="square" rtlCol="0">
            <a:spAutoFit/>
          </a:bodyPr>
          <a:lstStyle/>
          <a:p>
            <a:pPr algn="ctr">
              <a:lnSpc>
                <a:spcPct val="120000"/>
              </a:lnSpc>
            </a:pPr>
            <a:r>
              <a:rPr lang="vi-VN" sz="5400" dirty="0">
                <a:ln>
                  <a:solidFill>
                    <a:srgbClr val="7030A0"/>
                  </a:solidFill>
                </a:ln>
                <a:solidFill>
                  <a:schemeClr val="bg1"/>
                </a:solidFill>
                <a:latin typeface="+mj-lt"/>
              </a:rPr>
              <a:t>BÀI 33</a:t>
            </a:r>
            <a:endParaRPr lang="vi-VN" sz="5400" dirty="0">
              <a:ln>
                <a:solidFill>
                  <a:srgbClr val="7030A0"/>
                </a:solidFill>
              </a:ln>
              <a:solidFill>
                <a:schemeClr val="bg1"/>
              </a:solidFill>
              <a:latin typeface="+mj-lt"/>
            </a:endParaRPr>
          </a:p>
          <a:p>
            <a:pPr algn="ctr">
              <a:lnSpc>
                <a:spcPct val="120000"/>
              </a:lnSpc>
            </a:pPr>
            <a:r>
              <a:rPr lang="vi-VN" sz="4800" dirty="0">
                <a:ln>
                  <a:solidFill>
                    <a:srgbClr val="7030A0"/>
                  </a:solidFill>
                </a:ln>
                <a:solidFill>
                  <a:schemeClr val="bg1"/>
                </a:solidFill>
                <a:latin typeface="+mj-lt"/>
              </a:rPr>
              <a:t>ÔN TẬP PHÉP CỘNG, PHÉP TRỪ TRONG PHẠM VI 20,100</a:t>
            </a:r>
            <a:endParaRPr lang="vi-VN" sz="4800" dirty="0">
              <a:ln>
                <a:solidFill>
                  <a:srgbClr val="7030A0"/>
                </a:solidFill>
              </a:ln>
              <a:solidFill>
                <a:schemeClr val="bg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712758" y="6457071"/>
            <a:ext cx="1780547" cy="400929"/>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 name="TextBox 6"/>
          <p:cNvSpPr txBox="1"/>
          <p:nvPr/>
        </p:nvSpPr>
        <p:spPr>
          <a:xfrm>
            <a:off x="1285240" y="288925"/>
            <a:ext cx="9105265" cy="1198880"/>
          </a:xfrm>
          <a:prstGeom prst="rect">
            <a:avLst/>
          </a:prstGeom>
          <a:noFill/>
        </p:spPr>
        <p:txBody>
          <a:bodyPr wrap="square" rtlCol="0">
            <a:spAutoFit/>
          </a:bodyPr>
          <a:p>
            <a:pPr algn="ctr"/>
            <a:r>
              <a:rPr lang="en-US" sz="3600" b="1" dirty="0" err="1" smtClean="0">
                <a:latin typeface="HP001 4 hàng" panose="020B0603050302020204" charset="0"/>
                <a:cs typeface="HP001 4 hàng" panose="020B0603050302020204" charset="0"/>
              </a:rPr>
              <a:t>Thứ</a:t>
            </a:r>
            <a:r>
              <a:rPr lang="en-US" sz="3600" b="1" dirty="0" smtClean="0">
                <a:latin typeface="HP001 4 hàng" panose="020B0603050302020204" charset="0"/>
                <a:cs typeface="HP001 4 hàng" panose="020B0603050302020204" charset="0"/>
              </a:rPr>
              <a:t> </a:t>
            </a:r>
            <a:r>
              <a:rPr lang="vi-VN" altLang="en-US" sz="3600" b="1" dirty="0" smtClean="0">
                <a:latin typeface="HP001 4 hàng" panose="020B0603050302020204" charset="0"/>
                <a:cs typeface="HP001 4 hàng" panose="020B0603050302020204" charset="0"/>
              </a:rPr>
              <a:t>tư</a:t>
            </a:r>
            <a:r>
              <a:rPr lang="en-US" sz="3600" b="1" dirty="0" smtClean="0">
                <a:latin typeface="HP001 4 hàng" panose="020B0603050302020204" charset="0"/>
                <a:cs typeface="HP001 4 hàng" panose="020B0603050302020204" charset="0"/>
              </a:rPr>
              <a:t>, </a:t>
            </a:r>
            <a:r>
              <a:rPr lang="en-US" sz="3600" b="1" dirty="0" err="1" smtClean="0">
                <a:latin typeface="HP001 4 hàng" panose="020B0603050302020204" charset="0"/>
                <a:cs typeface="HP001 4 hàng" panose="020B0603050302020204" charset="0"/>
              </a:rPr>
              <a:t>ngày</a:t>
            </a:r>
            <a:r>
              <a:rPr lang="vi-VN" altLang="en-US" sz="3600" b="1" dirty="0" err="1" smtClean="0">
                <a:latin typeface="HP001 4 hàng" panose="020B0603050302020204" charset="0"/>
                <a:cs typeface="HP001 4 hàng" panose="020B0603050302020204" charset="0"/>
              </a:rPr>
              <a:t> </a:t>
            </a:r>
            <a:r>
              <a:rPr lang="vi-VN" altLang="en-US" sz="3600" b="1" dirty="0" err="1" smtClean="0">
                <a:latin typeface="HP001 4 hàng" panose="020B0603050302020204" charset="0"/>
                <a:cs typeface="HP001 4 hàng" panose="020B0603050302020204" charset="0"/>
              </a:rPr>
              <a:t>29 </a:t>
            </a:r>
            <a:r>
              <a:rPr lang="en-US" sz="3600" b="1" dirty="0" smtClean="0">
                <a:latin typeface="HP001 4 hàng" panose="020B0603050302020204" charset="0"/>
                <a:cs typeface="HP001 4 hàng" panose="020B0603050302020204" charset="0"/>
              </a:rPr>
              <a:t> </a:t>
            </a:r>
            <a:r>
              <a:rPr lang="en-US" sz="3600" b="1" dirty="0" err="1" smtClean="0">
                <a:latin typeface="HP001 4 hàng" panose="020B0603050302020204" charset="0"/>
                <a:cs typeface="HP001 4 hàng" panose="020B0603050302020204" charset="0"/>
              </a:rPr>
              <a:t>tháng</a:t>
            </a:r>
            <a:r>
              <a:rPr lang="en-US" sz="3600" b="1" dirty="0" smtClean="0">
                <a:latin typeface="HP001 4 hàng" panose="020B0603050302020204" charset="0"/>
                <a:cs typeface="HP001 4 hàng" panose="020B0603050302020204" charset="0"/>
              </a:rPr>
              <a:t> </a:t>
            </a:r>
            <a:r>
              <a:rPr lang="vi-VN" altLang="en-US" sz="3600" b="1" dirty="0" smtClean="0">
                <a:latin typeface="HP001 4 hàng" panose="020B0603050302020204" charset="0"/>
                <a:cs typeface="HP001 4 hàng" panose="020B0603050302020204" charset="0"/>
              </a:rPr>
              <a:t>01</a:t>
            </a:r>
            <a:r>
              <a:rPr lang="en-US" sz="3600" b="1" dirty="0" smtClean="0">
                <a:latin typeface="HP001 4 hàng" panose="020B0603050302020204" charset="0"/>
                <a:cs typeface="HP001 4 hàng" panose="020B0603050302020204" charset="0"/>
              </a:rPr>
              <a:t> </a:t>
            </a:r>
            <a:r>
              <a:rPr lang="en-US" sz="3600" b="1" dirty="0" err="1" smtClean="0">
                <a:latin typeface="HP001 4 hàng" panose="020B0603050302020204" charset="0"/>
                <a:cs typeface="HP001 4 hàng" panose="020B0603050302020204" charset="0"/>
              </a:rPr>
              <a:t>năm</a:t>
            </a:r>
            <a:r>
              <a:rPr lang="en-US" sz="3600" b="1" dirty="0" smtClean="0">
                <a:latin typeface="HP001 4 hàng" panose="020B0603050302020204" charset="0"/>
                <a:cs typeface="HP001 4 hàng" panose="020B0603050302020204" charset="0"/>
              </a:rPr>
              <a:t> 202</a:t>
            </a:r>
            <a:r>
              <a:rPr lang="vi-VN" altLang="en-US" sz="3600" b="1" dirty="0" smtClean="0">
                <a:latin typeface="HP001 4 hàng" panose="020B0603050302020204" charset="0"/>
                <a:cs typeface="HP001 4 hàng" panose="020B0603050302020204" charset="0"/>
              </a:rPr>
              <a:t>2</a:t>
            </a:r>
            <a:endParaRPr lang="en-US" sz="3600" b="1" dirty="0" smtClean="0">
              <a:latin typeface="HP001 4 hàng" panose="020B0603050302020204" charset="0"/>
              <a:cs typeface="HP001 4 hàng" panose="020B0603050302020204" charset="0"/>
            </a:endParaRPr>
          </a:p>
          <a:p>
            <a:pPr algn="ctr"/>
            <a:r>
              <a:rPr lang="vi-VN" altLang="en-US" sz="3600" b="1" dirty="0" err="1" smtClean="0">
                <a:latin typeface="HP001 4 hàng" panose="020B0603050302020204" charset="0"/>
                <a:cs typeface="HP001 4 hàng" panose="020B0603050302020204" charset="0"/>
              </a:rPr>
              <a:t>Toán</a:t>
            </a:r>
            <a:endParaRPr lang="vi-VN" altLang="en-US" sz="2800" dirty="0" smtClean="0">
              <a:solidFill>
                <a:srgbClr val="FF0000"/>
              </a:solidFill>
              <a:latin typeface="HP001 4 hàng" panose="020B0603050302020204" charset="0"/>
              <a:cs typeface="HP001 4 hàng" panose="020B0603050302020204" charset="0"/>
            </a:endParaRPr>
          </a:p>
        </p:txBody>
      </p:sp>
      <p:sp>
        <p:nvSpPr>
          <p:cNvPr id="8" name="TextBox 7"/>
          <p:cNvSpPr txBox="1"/>
          <p:nvPr/>
        </p:nvSpPr>
        <p:spPr>
          <a:xfrm>
            <a:off x="1076461" y="1839646"/>
            <a:ext cx="9585189" cy="3414395"/>
          </a:xfrm>
          <a:prstGeom prst="rect">
            <a:avLst/>
          </a:prstGeom>
          <a:noFill/>
          <a:ln>
            <a:noFill/>
          </a:ln>
        </p:spPr>
        <p:txBody>
          <a:bodyPr wrap="square" rtlCol="0">
            <a:spAutoFit/>
          </a:bodyPr>
          <a:p>
            <a:pPr algn="ctr">
              <a:lnSpc>
                <a:spcPct val="120000"/>
              </a:lnSpc>
            </a:pPr>
            <a:r>
              <a:rPr lang="vi-VN" sz="4800" dirty="0">
                <a:ln>
                  <a:solidFill>
                    <a:srgbClr val="7030A0"/>
                  </a:solidFill>
                </a:ln>
                <a:gradFill>
                  <a:gsLst>
                    <a:gs pos="0">
                      <a:srgbClr val="FE4444"/>
                    </a:gs>
                    <a:gs pos="100000">
                      <a:srgbClr val="832B2B"/>
                    </a:gs>
                  </a:gsLst>
                  <a:lin scaled="0"/>
                </a:gradFill>
                <a:latin typeface="+mj-lt"/>
              </a:rPr>
              <a:t>BÀI 33</a:t>
            </a:r>
            <a:endParaRPr lang="vi-VN" sz="4800" dirty="0">
              <a:ln>
                <a:solidFill>
                  <a:srgbClr val="7030A0"/>
                </a:solidFill>
              </a:ln>
              <a:gradFill>
                <a:gsLst>
                  <a:gs pos="0">
                    <a:srgbClr val="FE4444"/>
                  </a:gs>
                  <a:gs pos="100000">
                    <a:srgbClr val="832B2B"/>
                  </a:gs>
                </a:gsLst>
                <a:lin scaled="0"/>
              </a:gradFill>
              <a:latin typeface="+mj-lt"/>
            </a:endParaRPr>
          </a:p>
          <a:p>
            <a:pPr algn="ctr">
              <a:lnSpc>
                <a:spcPct val="120000"/>
              </a:lnSpc>
            </a:pPr>
            <a:r>
              <a:rPr lang="vi-VN" sz="4400" dirty="0">
                <a:ln>
                  <a:solidFill>
                    <a:srgbClr val="7030A0"/>
                  </a:solidFill>
                </a:ln>
                <a:gradFill>
                  <a:gsLst>
                    <a:gs pos="0">
                      <a:srgbClr val="FE4444"/>
                    </a:gs>
                    <a:gs pos="100000">
                      <a:srgbClr val="832B2B"/>
                    </a:gs>
                  </a:gsLst>
                  <a:lin scaled="0"/>
                </a:gradFill>
                <a:latin typeface="+mj-lt"/>
              </a:rPr>
              <a:t>ÔN TẬP PHÉP CỘNG, PHÉP TRỪ TRONG PHẠM VI </a:t>
            </a:r>
            <a:endParaRPr lang="vi-VN" sz="4400" dirty="0">
              <a:ln>
                <a:solidFill>
                  <a:srgbClr val="7030A0"/>
                </a:solidFill>
              </a:ln>
              <a:gradFill>
                <a:gsLst>
                  <a:gs pos="0">
                    <a:srgbClr val="FE4444"/>
                  </a:gs>
                  <a:gs pos="100000">
                    <a:srgbClr val="832B2B"/>
                  </a:gs>
                </a:gsLst>
                <a:lin scaled="0"/>
              </a:gradFill>
              <a:latin typeface="+mj-lt"/>
            </a:endParaRPr>
          </a:p>
          <a:p>
            <a:pPr algn="ctr">
              <a:lnSpc>
                <a:spcPct val="120000"/>
              </a:lnSpc>
            </a:pPr>
            <a:r>
              <a:rPr lang="vi-VN" sz="4400" dirty="0">
                <a:ln>
                  <a:solidFill>
                    <a:srgbClr val="7030A0"/>
                  </a:solidFill>
                </a:ln>
                <a:gradFill>
                  <a:gsLst>
                    <a:gs pos="0">
                      <a:srgbClr val="FE4444"/>
                    </a:gs>
                    <a:gs pos="100000">
                      <a:srgbClr val="832B2B"/>
                    </a:gs>
                  </a:gsLst>
                  <a:lin scaled="0"/>
                </a:gradFill>
                <a:latin typeface="+mj-lt"/>
              </a:rPr>
              <a:t>20,100</a:t>
            </a:r>
            <a:endParaRPr lang="vi-VN" sz="4400" dirty="0">
              <a:ln>
                <a:solidFill>
                  <a:srgbClr val="7030A0"/>
                </a:solidFill>
              </a:ln>
              <a:gradFill>
                <a:gsLst>
                  <a:gs pos="0">
                    <a:srgbClr val="FE4444"/>
                  </a:gs>
                  <a:gs pos="100000">
                    <a:srgbClr val="832B2B"/>
                  </a:gs>
                </a:gsLst>
                <a:lin scaled="0"/>
              </a:gra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clrChange>
              <a:clrFrom>
                <a:srgbClr val="FFFFFF"/>
              </a:clrFrom>
              <a:clrTo>
                <a:srgbClr val="FFFFFF">
                  <a:alpha val="0"/>
                </a:srgbClr>
              </a:clrTo>
            </a:clrChange>
            <a:extLst>
              <a:ext uri="{BEBA8EAE-BF5A-486C-A8C5-ECC9F3942E4B}">
                <a14:imgProps xmlns:a14="http://schemas.microsoft.com/office/drawing/2010/main">
                  <a14:imgLayer r:embed="rId2">
                    <a14:imgEffect>
                      <a14:saturation sat="200000"/>
                    </a14:imgEffect>
                    <a14:imgEffect>
                      <a14:sharpenSoften amount="25000"/>
                    </a14:imgEffect>
                  </a14:imgLayer>
                </a14:imgProps>
              </a:ext>
            </a:extLst>
          </a:blip>
          <a:stretch>
            <a:fillRect/>
          </a:stretch>
        </p:blipFill>
        <p:spPr>
          <a:xfrm>
            <a:off x="730152" y="3014773"/>
            <a:ext cx="7228270" cy="3354295"/>
          </a:xfrm>
          <a:prstGeom prst="rect">
            <a:avLst/>
          </a:prstGeom>
        </p:spPr>
      </p:pic>
      <p:sp>
        <p:nvSpPr>
          <p:cNvPr id="2" name="TextBox 1"/>
          <p:cNvSpPr txBox="1"/>
          <p:nvPr/>
        </p:nvSpPr>
        <p:spPr>
          <a:xfrm>
            <a:off x="3980677" y="361308"/>
            <a:ext cx="4230645" cy="830997"/>
          </a:xfrm>
          <a:prstGeom prst="rect">
            <a:avLst/>
          </a:prstGeom>
          <a:noFill/>
        </p:spPr>
        <p:txBody>
          <a:bodyPr wrap="none" rtlCol="0">
            <a:spAutoFit/>
          </a:bodyPr>
          <a:lstStyle/>
          <a:p>
            <a:pPr algn="ctr"/>
            <a:r>
              <a:rPr lang="vi-VN" sz="2400" b="1" dirty="0"/>
              <a:t>Ôn tập phép cộng, phép trừ</a:t>
            </a:r>
            <a:endParaRPr lang="vi-VN" sz="2400" b="1" dirty="0"/>
          </a:p>
          <a:p>
            <a:pPr algn="ctr"/>
            <a:r>
              <a:rPr lang="vi-VN" sz="2400" b="1" dirty="0"/>
              <a:t>trong phạm vi 100</a:t>
            </a:r>
            <a:endParaRPr lang="vi-VN" sz="2400" b="1" dirty="0"/>
          </a:p>
        </p:txBody>
      </p:sp>
      <p:pic>
        <p:nvPicPr>
          <p:cNvPr id="3" name="Picture 2" descr="C:\Users\TUAN\Downloads\Luyện tập 1.png"/>
          <p:cNvPicPr>
            <a:picLocks noChangeAspect="1" noChangeArrowheads="1"/>
          </p:cNvPicPr>
          <p:nvPr/>
        </p:nvPicPr>
        <p:blipFill>
          <a:blip r:embed="rId3" cstate="print"/>
          <a:srcRect/>
          <a:stretch>
            <a:fillRect/>
          </a:stretch>
        </p:blipFill>
        <p:spPr bwMode="auto">
          <a:xfrm>
            <a:off x="730152" y="328812"/>
            <a:ext cx="2237784" cy="863493"/>
          </a:xfrm>
          <a:prstGeom prst="rect">
            <a:avLst/>
          </a:prstGeom>
          <a:noFill/>
        </p:spPr>
      </p:pic>
      <p:sp>
        <p:nvSpPr>
          <p:cNvPr id="5" name="Oval 4"/>
          <p:cNvSpPr/>
          <p:nvPr/>
        </p:nvSpPr>
        <p:spPr>
          <a:xfrm>
            <a:off x="900597" y="1251586"/>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endParaRPr lang="vi-VN" sz="3200" b="1" dirty="0"/>
          </a:p>
        </p:txBody>
      </p:sp>
      <p:grpSp>
        <p:nvGrpSpPr>
          <p:cNvPr id="6" name="Group 5"/>
          <p:cNvGrpSpPr/>
          <p:nvPr/>
        </p:nvGrpSpPr>
        <p:grpSpPr>
          <a:xfrm>
            <a:off x="1337919" y="1251586"/>
            <a:ext cx="1714555" cy="461666"/>
            <a:chOff x="1421855" y="1440654"/>
            <a:chExt cx="1714555" cy="461666"/>
          </a:xfrm>
        </p:grpSpPr>
        <p:grpSp>
          <p:nvGrpSpPr>
            <p:cNvPr id="7" name="Group 6"/>
            <p:cNvGrpSpPr/>
            <p:nvPr/>
          </p:nvGrpSpPr>
          <p:grpSpPr>
            <a:xfrm>
              <a:off x="1870518" y="1440654"/>
              <a:ext cx="758382" cy="461665"/>
              <a:chOff x="1870518" y="1440654"/>
              <a:chExt cx="758382" cy="461665"/>
            </a:xfrm>
          </p:grpSpPr>
          <p:sp>
            <p:nvSpPr>
              <p:cNvPr id="9" name="Rectangle: Rounded Corners 8"/>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0" name="TextBox 9"/>
              <p:cNvSpPr txBox="1"/>
              <p:nvPr/>
            </p:nvSpPr>
            <p:spPr>
              <a:xfrm>
                <a:off x="1969023" y="1440654"/>
                <a:ext cx="561372" cy="461665"/>
              </a:xfrm>
              <a:prstGeom prst="rect">
                <a:avLst/>
              </a:prstGeom>
              <a:noFill/>
            </p:spPr>
            <p:txBody>
              <a:bodyPr wrap="none" rtlCol="0">
                <a:spAutoFit/>
              </a:bodyPr>
              <a:lstStyle/>
              <a:p>
                <a:r>
                  <a:rPr lang="vi-VN" sz="2400" dirty="0"/>
                  <a:t>Số</a:t>
                </a:r>
                <a:endParaRPr lang="vi-VN" sz="2400" dirty="0"/>
              </a:p>
            </p:txBody>
          </p:sp>
        </p:grpSp>
        <p:sp>
          <p:nvSpPr>
            <p:cNvPr id="8" name="TextBox 7"/>
            <p:cNvSpPr txBox="1"/>
            <p:nvPr/>
          </p:nvSpPr>
          <p:spPr>
            <a:xfrm>
              <a:off x="1421855" y="1440655"/>
              <a:ext cx="1714555" cy="461665"/>
            </a:xfrm>
            <a:prstGeom prst="rect">
              <a:avLst/>
            </a:prstGeom>
            <a:noFill/>
          </p:spPr>
          <p:txBody>
            <a:bodyPr wrap="square" rtlCol="0">
              <a:spAutoFit/>
            </a:bodyPr>
            <a:lstStyle/>
            <a:p>
              <a:r>
                <a:rPr lang="vi-VN" sz="2400" dirty="0"/>
                <a:t>a)           ?</a:t>
              </a:r>
              <a:endParaRPr lang="vi-VN" sz="2400" dirty="0"/>
            </a:p>
          </p:txBody>
        </p:sp>
      </p:grpSp>
      <p:graphicFrame>
        <p:nvGraphicFramePr>
          <p:cNvPr id="11" name="Table 4"/>
          <p:cNvGraphicFramePr>
            <a:graphicFrameLocks noGrp="1"/>
          </p:cNvGraphicFramePr>
          <p:nvPr/>
        </p:nvGraphicFramePr>
        <p:xfrm>
          <a:off x="900596" y="1772533"/>
          <a:ext cx="6891683" cy="1217896"/>
        </p:xfrm>
        <a:graphic>
          <a:graphicData uri="http://schemas.openxmlformats.org/drawingml/2006/table">
            <a:tbl>
              <a:tblPr firstRow="1" bandRow="1">
                <a:tableStyleId>{2D5ABB26-0587-4C30-8999-92F81FD0307C}</a:tableStyleId>
              </a:tblPr>
              <a:tblGrid>
                <a:gridCol w="2671523"/>
                <a:gridCol w="831602"/>
                <a:gridCol w="820273"/>
                <a:gridCol w="853983"/>
                <a:gridCol w="857151"/>
                <a:gridCol w="857151"/>
              </a:tblGrid>
              <a:tr h="657318">
                <a:tc>
                  <a:txBody>
                    <a:bodyPr/>
                    <a:lstStyle/>
                    <a:p>
                      <a:pPr algn="ctr"/>
                      <a:r>
                        <a:rPr lang="vi-VN" sz="2400" dirty="0">
                          <a:solidFill>
                            <a:schemeClr val="tx1"/>
                          </a:solidFill>
                        </a:rPr>
                        <a:t>Toa</a:t>
                      </a:r>
                      <a:endParaRPr lang="vi-VN" sz="24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A</a:t>
                      </a:r>
                      <a:endParaRPr lang="vi-VN" sz="2800" dirty="0">
                        <a:solidFill>
                          <a:srgbClr val="FA1E72"/>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B</a:t>
                      </a:r>
                      <a:endParaRPr lang="vi-VN" sz="2800" dirty="0">
                        <a:solidFill>
                          <a:srgbClr val="FA1E72"/>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C</a:t>
                      </a:r>
                      <a:endParaRPr lang="vi-VN" sz="2800" dirty="0">
                        <a:solidFill>
                          <a:srgbClr val="FA1E72"/>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D</a:t>
                      </a:r>
                      <a:endParaRPr lang="vi-VN" sz="2800" dirty="0">
                        <a:solidFill>
                          <a:srgbClr val="FA1E72"/>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E</a:t>
                      </a:r>
                      <a:endParaRPr lang="vi-VN" sz="2800" dirty="0">
                        <a:solidFill>
                          <a:srgbClr val="FA1E72"/>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r>
              <a:tr h="560578">
                <a:tc>
                  <a:txBody>
                    <a:bodyPr/>
                    <a:lstStyle/>
                    <a:p>
                      <a:pPr algn="ctr"/>
                      <a:r>
                        <a:rPr lang="vi-VN" sz="2400" dirty="0">
                          <a:solidFill>
                            <a:schemeClr val="tx1"/>
                          </a:solidFill>
                        </a:rPr>
                        <a:t>Kết quả phép tính</a:t>
                      </a:r>
                      <a:endParaRPr lang="vi-VN" sz="24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60</a:t>
                      </a:r>
                      <a:endParaRPr lang="vi-VN" sz="28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endParaRPr lang="vi-VN" sz="28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endParaRPr lang="vi-VN" sz="28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endParaRPr lang="vi-VN" sz="28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endParaRPr lang="vi-VN" sz="28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r>
            </a:tbl>
          </a:graphicData>
        </a:graphic>
      </p:graphicFrame>
      <p:sp>
        <p:nvSpPr>
          <p:cNvPr id="13" name="Rectangle 12"/>
          <p:cNvSpPr/>
          <p:nvPr/>
        </p:nvSpPr>
        <p:spPr>
          <a:xfrm>
            <a:off x="4510212" y="2453957"/>
            <a:ext cx="585418" cy="523220"/>
          </a:xfrm>
          <a:prstGeom prst="rect">
            <a:avLst/>
          </a:prstGeom>
          <a:solidFill>
            <a:srgbClr val="FFD863"/>
          </a:solidFill>
        </p:spPr>
        <p:txBody>
          <a:bodyPr wrap="none">
            <a:spAutoFit/>
          </a:bodyPr>
          <a:lstStyle/>
          <a:p>
            <a:pPr algn="ctr"/>
            <a:r>
              <a:rPr lang="vi-VN" sz="2800" dirty="0">
                <a:solidFill>
                  <a:srgbClr val="FF0000"/>
                </a:solidFill>
              </a:rPr>
              <a:t>60</a:t>
            </a:r>
            <a:endParaRPr lang="vi-VN" sz="2800" dirty="0">
              <a:solidFill>
                <a:srgbClr val="FF0000"/>
              </a:solidFill>
            </a:endParaRPr>
          </a:p>
        </p:txBody>
      </p:sp>
      <p:sp>
        <p:nvSpPr>
          <p:cNvPr id="15" name="Rectangle 14"/>
          <p:cNvSpPr/>
          <p:nvPr/>
        </p:nvSpPr>
        <p:spPr>
          <a:xfrm>
            <a:off x="5257003" y="2453957"/>
            <a:ext cx="785793" cy="523220"/>
          </a:xfrm>
          <a:prstGeom prst="rect">
            <a:avLst/>
          </a:prstGeom>
          <a:solidFill>
            <a:srgbClr val="FFD863"/>
          </a:solidFill>
        </p:spPr>
        <p:txBody>
          <a:bodyPr wrap="none">
            <a:spAutoFit/>
          </a:bodyPr>
          <a:lstStyle/>
          <a:p>
            <a:pPr algn="ctr"/>
            <a:r>
              <a:rPr lang="vi-VN" sz="2800" dirty="0">
                <a:solidFill>
                  <a:srgbClr val="FF0000"/>
                </a:solidFill>
              </a:rPr>
              <a:t>100</a:t>
            </a:r>
            <a:endParaRPr lang="vi-VN" sz="2800" dirty="0">
              <a:solidFill>
                <a:srgbClr val="FF0000"/>
              </a:solidFill>
            </a:endParaRPr>
          </a:p>
        </p:txBody>
      </p:sp>
      <p:sp>
        <p:nvSpPr>
          <p:cNvPr id="16" name="Rectangle 15"/>
          <p:cNvSpPr/>
          <p:nvPr/>
        </p:nvSpPr>
        <p:spPr>
          <a:xfrm>
            <a:off x="6249394" y="2453957"/>
            <a:ext cx="585418" cy="523220"/>
          </a:xfrm>
          <a:prstGeom prst="rect">
            <a:avLst/>
          </a:prstGeom>
          <a:solidFill>
            <a:srgbClr val="FFD863"/>
          </a:solidFill>
        </p:spPr>
        <p:txBody>
          <a:bodyPr wrap="none">
            <a:spAutoFit/>
          </a:bodyPr>
          <a:lstStyle/>
          <a:p>
            <a:pPr algn="ctr"/>
            <a:r>
              <a:rPr lang="vi-VN" sz="2800" dirty="0">
                <a:solidFill>
                  <a:srgbClr val="FF0000"/>
                </a:solidFill>
              </a:rPr>
              <a:t>30</a:t>
            </a:r>
            <a:endParaRPr lang="vi-VN" sz="2800" dirty="0">
              <a:solidFill>
                <a:srgbClr val="FF0000"/>
              </a:solidFill>
            </a:endParaRPr>
          </a:p>
        </p:txBody>
      </p:sp>
      <p:sp>
        <p:nvSpPr>
          <p:cNvPr id="17" name="Rectangle 16"/>
          <p:cNvSpPr/>
          <p:nvPr/>
        </p:nvSpPr>
        <p:spPr>
          <a:xfrm>
            <a:off x="7096372" y="2453957"/>
            <a:ext cx="585418" cy="523220"/>
          </a:xfrm>
          <a:prstGeom prst="rect">
            <a:avLst/>
          </a:prstGeom>
          <a:solidFill>
            <a:srgbClr val="FFD863"/>
          </a:solidFill>
        </p:spPr>
        <p:txBody>
          <a:bodyPr wrap="none">
            <a:spAutoFit/>
          </a:bodyPr>
          <a:lstStyle/>
          <a:p>
            <a:pPr algn="ctr"/>
            <a:r>
              <a:rPr lang="vi-VN" sz="2800" dirty="0">
                <a:solidFill>
                  <a:srgbClr val="FF0000"/>
                </a:solidFill>
              </a:rPr>
              <a:t>50</a:t>
            </a:r>
            <a:endParaRPr lang="vi-VN" sz="2800" dirty="0">
              <a:solidFill>
                <a:srgbClr val="FF0000"/>
              </a:solidFill>
            </a:endParaRPr>
          </a:p>
        </p:txBody>
      </p:sp>
      <p:sp>
        <p:nvSpPr>
          <p:cNvPr id="18" name="TextBox 17"/>
          <p:cNvSpPr txBox="1"/>
          <p:nvPr/>
        </p:nvSpPr>
        <p:spPr>
          <a:xfrm>
            <a:off x="7943348" y="1594577"/>
            <a:ext cx="3254737" cy="1200329"/>
          </a:xfrm>
          <a:prstGeom prst="rect">
            <a:avLst/>
          </a:prstGeom>
          <a:noFill/>
        </p:spPr>
        <p:txBody>
          <a:bodyPr wrap="square" rtlCol="0">
            <a:spAutoFit/>
          </a:bodyPr>
          <a:lstStyle/>
          <a:p>
            <a:pPr algn="just"/>
            <a:r>
              <a:rPr lang="vi-VN" sz="2400" dirty="0"/>
              <a:t>b) Những toa nào ghi phép tính có kết quả bé hơn 60?</a:t>
            </a:r>
            <a:endParaRPr lang="vi-VN" sz="2400" dirty="0"/>
          </a:p>
        </p:txBody>
      </p:sp>
      <p:sp>
        <p:nvSpPr>
          <p:cNvPr id="19" name="TextBox 18"/>
          <p:cNvSpPr txBox="1"/>
          <p:nvPr/>
        </p:nvSpPr>
        <p:spPr>
          <a:xfrm>
            <a:off x="7943349" y="3429000"/>
            <a:ext cx="3254737" cy="1569660"/>
          </a:xfrm>
          <a:prstGeom prst="rect">
            <a:avLst/>
          </a:prstGeom>
          <a:noFill/>
        </p:spPr>
        <p:txBody>
          <a:bodyPr wrap="square" rtlCol="0">
            <a:spAutoFit/>
          </a:bodyPr>
          <a:lstStyle/>
          <a:p>
            <a:pPr algn="just"/>
            <a:r>
              <a:rPr lang="vi-VN" sz="2400" dirty="0"/>
              <a:t>c) Những toa nào ghi phép tính có kết quả lớn hơn 50 và bé hơn 100?</a:t>
            </a:r>
            <a:endParaRPr lang="vi-VN" sz="2400" dirty="0"/>
          </a:p>
        </p:txBody>
      </p:sp>
      <p:sp>
        <p:nvSpPr>
          <p:cNvPr id="20" name="TextBox 19"/>
          <p:cNvSpPr txBox="1"/>
          <p:nvPr/>
        </p:nvSpPr>
        <p:spPr>
          <a:xfrm>
            <a:off x="7943348" y="2883858"/>
            <a:ext cx="3518500" cy="461665"/>
          </a:xfrm>
          <a:prstGeom prst="rect">
            <a:avLst/>
          </a:prstGeom>
          <a:noFill/>
        </p:spPr>
        <p:txBody>
          <a:bodyPr wrap="square" rtlCol="0">
            <a:spAutoFit/>
          </a:bodyPr>
          <a:lstStyle/>
          <a:p>
            <a:pPr algn="just"/>
            <a:r>
              <a:rPr lang="vi-VN" sz="2400" dirty="0">
                <a:solidFill>
                  <a:srgbClr val="FF0000"/>
                </a:solidFill>
                <a:sym typeface="Wingdings" panose="05000000000000000000" pitchFamily="2" charset="2"/>
              </a:rPr>
              <a:t> Toa D và toa E.</a:t>
            </a:r>
            <a:endParaRPr lang="vi-VN" sz="2400" dirty="0">
              <a:solidFill>
                <a:srgbClr val="FF0000"/>
              </a:solidFill>
            </a:endParaRPr>
          </a:p>
        </p:txBody>
      </p:sp>
      <p:sp>
        <p:nvSpPr>
          <p:cNvPr id="21" name="TextBox 20"/>
          <p:cNvSpPr txBox="1"/>
          <p:nvPr/>
        </p:nvSpPr>
        <p:spPr>
          <a:xfrm>
            <a:off x="7958422" y="5082137"/>
            <a:ext cx="3518500" cy="461665"/>
          </a:xfrm>
          <a:prstGeom prst="rect">
            <a:avLst/>
          </a:prstGeom>
          <a:noFill/>
        </p:spPr>
        <p:txBody>
          <a:bodyPr wrap="square" rtlCol="0">
            <a:spAutoFit/>
          </a:bodyPr>
          <a:lstStyle/>
          <a:p>
            <a:pPr algn="just"/>
            <a:r>
              <a:rPr lang="vi-VN" sz="2400" dirty="0">
                <a:solidFill>
                  <a:srgbClr val="FF0000"/>
                </a:solidFill>
                <a:sym typeface="Wingdings" panose="05000000000000000000" pitchFamily="2" charset="2"/>
              </a:rPr>
              <a:t> Toa A và toa B.</a:t>
            </a:r>
            <a:endParaRPr lang="vi-VN"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5" grpId="0" animBg="1"/>
      <p:bldP spid="16" grpId="0" animBg="1"/>
      <p:bldP spid="17" grpId="0" animBg="1"/>
      <p:bldP spid="18"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p:cNvPicPr>
            <a:picLocks noChangeAspect="1" noChangeArrowheads="1"/>
          </p:cNvPicPr>
          <p:nvPr/>
        </p:nvPicPr>
        <p:blipFill>
          <a:blip r:embed="rId1" cstate="print"/>
          <a:srcRect/>
          <a:stretch>
            <a:fillRect/>
          </a:stretch>
        </p:blipFill>
        <p:spPr bwMode="auto">
          <a:xfrm>
            <a:off x="730152" y="328812"/>
            <a:ext cx="2237784" cy="863493"/>
          </a:xfrm>
          <a:prstGeom prst="rect">
            <a:avLst/>
          </a:prstGeom>
          <a:noFill/>
        </p:spPr>
      </p:pic>
      <p:sp>
        <p:nvSpPr>
          <p:cNvPr id="3" name="Oval 2"/>
          <p:cNvSpPr/>
          <p:nvPr/>
        </p:nvSpPr>
        <p:spPr>
          <a:xfrm>
            <a:off x="836937" y="1443143"/>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endParaRPr lang="vi-VN" sz="3200" b="1" dirty="0"/>
          </a:p>
        </p:txBody>
      </p:sp>
      <p:sp>
        <p:nvSpPr>
          <p:cNvPr id="4" name="TextBox 3"/>
          <p:cNvSpPr txBox="1"/>
          <p:nvPr/>
        </p:nvSpPr>
        <p:spPr>
          <a:xfrm>
            <a:off x="1284169" y="1443143"/>
            <a:ext cx="2372765" cy="461665"/>
          </a:xfrm>
          <a:prstGeom prst="rect">
            <a:avLst/>
          </a:prstGeom>
          <a:noFill/>
        </p:spPr>
        <p:txBody>
          <a:bodyPr wrap="none" rtlCol="0">
            <a:spAutoFit/>
          </a:bodyPr>
          <a:lstStyle/>
          <a:p>
            <a:r>
              <a:rPr lang="vi-VN" sz="2400" dirty="0"/>
              <a:t>Đặt tính rồi tính.</a:t>
            </a:r>
            <a:endParaRPr lang="vi-VN" sz="2400" dirty="0"/>
          </a:p>
        </p:txBody>
      </p:sp>
      <p:grpSp>
        <p:nvGrpSpPr>
          <p:cNvPr id="5" name="Group 4"/>
          <p:cNvGrpSpPr/>
          <p:nvPr/>
        </p:nvGrpSpPr>
        <p:grpSpPr>
          <a:xfrm>
            <a:off x="5000309" y="703603"/>
            <a:ext cx="5539138" cy="658837"/>
            <a:chOff x="1824226" y="3918824"/>
            <a:chExt cx="5539138" cy="658837"/>
          </a:xfrm>
        </p:grpSpPr>
        <p:sp>
          <p:nvSpPr>
            <p:cNvPr id="6" name="Rectangle 5"/>
            <p:cNvSpPr/>
            <p:nvPr/>
          </p:nvSpPr>
          <p:spPr>
            <a:xfrm>
              <a:off x="1824226" y="3918826"/>
              <a:ext cx="1394934" cy="658835"/>
            </a:xfrm>
            <a:prstGeom prst="rect">
              <a:avLst/>
            </a:prstGeom>
            <a:solidFill>
              <a:srgbClr val="FACAC8"/>
            </a:solidFill>
            <a:effectLst>
              <a:softEdge rad="127000"/>
            </a:effectLst>
          </p:spPr>
          <p:txBody>
            <a:bodyPr wrap="none">
              <a:spAutoFit/>
            </a:bodyPr>
            <a:lstStyle/>
            <a:p>
              <a:pPr>
                <a:lnSpc>
                  <a:spcPct val="150000"/>
                </a:lnSpc>
              </a:pPr>
              <a:r>
                <a:rPr lang="vi-VN" sz="2800" dirty="0"/>
                <a:t>28 + 35</a:t>
              </a:r>
              <a:endParaRPr lang="vi-VN" sz="2800" dirty="0"/>
            </a:p>
          </p:txBody>
        </p:sp>
        <p:sp>
          <p:nvSpPr>
            <p:cNvPr id="7" name="Rectangle 6"/>
            <p:cNvSpPr/>
            <p:nvPr/>
          </p:nvSpPr>
          <p:spPr>
            <a:xfrm>
              <a:off x="3901137" y="3918825"/>
              <a:ext cx="1385316" cy="658835"/>
            </a:xfrm>
            <a:prstGeom prst="rect">
              <a:avLst/>
            </a:prstGeom>
            <a:solidFill>
              <a:srgbClr val="FACAC8"/>
            </a:solidFill>
            <a:effectLst>
              <a:softEdge rad="127000"/>
            </a:effectLst>
          </p:spPr>
          <p:txBody>
            <a:bodyPr wrap="none">
              <a:spAutoFit/>
            </a:bodyPr>
            <a:lstStyle/>
            <a:p>
              <a:pPr>
                <a:lnSpc>
                  <a:spcPct val="150000"/>
                </a:lnSpc>
              </a:pPr>
              <a:r>
                <a:rPr lang="vi-VN" sz="2800" dirty="0"/>
                <a:t>63 – 28</a:t>
              </a:r>
              <a:endParaRPr lang="vi-VN" sz="2800" dirty="0"/>
            </a:p>
          </p:txBody>
        </p:sp>
        <p:sp>
          <p:nvSpPr>
            <p:cNvPr id="8" name="Rectangle 7"/>
            <p:cNvSpPr/>
            <p:nvPr/>
          </p:nvSpPr>
          <p:spPr>
            <a:xfrm>
              <a:off x="5978048" y="3918824"/>
              <a:ext cx="1385316" cy="658835"/>
            </a:xfrm>
            <a:prstGeom prst="rect">
              <a:avLst/>
            </a:prstGeom>
            <a:solidFill>
              <a:srgbClr val="FACAC8"/>
            </a:solidFill>
            <a:effectLst>
              <a:softEdge rad="127000"/>
            </a:effectLst>
          </p:spPr>
          <p:txBody>
            <a:bodyPr wrap="none">
              <a:spAutoFit/>
            </a:bodyPr>
            <a:lstStyle/>
            <a:p>
              <a:pPr>
                <a:lnSpc>
                  <a:spcPct val="150000"/>
                </a:lnSpc>
              </a:pPr>
              <a:r>
                <a:rPr lang="vi-VN" sz="2800" dirty="0"/>
                <a:t>63 – 35</a:t>
              </a:r>
              <a:endParaRPr lang="vi-VN" sz="2800" dirty="0"/>
            </a:p>
          </p:txBody>
        </p:sp>
      </p:grpSp>
      <p:grpSp>
        <p:nvGrpSpPr>
          <p:cNvPr id="10" name="Group 9"/>
          <p:cNvGrpSpPr/>
          <p:nvPr/>
        </p:nvGrpSpPr>
        <p:grpSpPr>
          <a:xfrm>
            <a:off x="5099856" y="1206245"/>
            <a:ext cx="837249" cy="1312215"/>
            <a:chOff x="1933616" y="4498692"/>
            <a:chExt cx="837249" cy="1312215"/>
          </a:xfrm>
        </p:grpSpPr>
        <p:sp>
          <p:nvSpPr>
            <p:cNvPr id="11" name="TextBox 10"/>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28</a:t>
              </a:r>
              <a:endParaRPr lang="vi-VN" sz="2800" dirty="0"/>
            </a:p>
            <a:p>
              <a:pPr>
                <a:lnSpc>
                  <a:spcPct val="150000"/>
                </a:lnSpc>
              </a:pPr>
              <a:r>
                <a:rPr lang="vi-VN" sz="2800" dirty="0"/>
                <a:t>35</a:t>
              </a:r>
              <a:endParaRPr lang="vi-VN" sz="2800" dirty="0"/>
            </a:p>
          </p:txBody>
        </p:sp>
        <p:sp>
          <p:nvSpPr>
            <p:cNvPr id="12" name="TextBox 11"/>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13" name="Straight Connector 12"/>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7182697" y="1199195"/>
            <a:ext cx="837249" cy="1312215"/>
            <a:chOff x="1933616" y="4498692"/>
            <a:chExt cx="837249" cy="1312215"/>
          </a:xfrm>
        </p:grpSpPr>
        <p:sp>
          <p:nvSpPr>
            <p:cNvPr id="15" name="TextBox 14"/>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63</a:t>
              </a:r>
              <a:endParaRPr lang="vi-VN" sz="2800" dirty="0"/>
            </a:p>
            <a:p>
              <a:pPr>
                <a:lnSpc>
                  <a:spcPct val="150000"/>
                </a:lnSpc>
              </a:pPr>
              <a:r>
                <a:rPr lang="vi-VN" sz="2800" dirty="0"/>
                <a:t>28</a:t>
              </a:r>
              <a:endParaRPr lang="vi-VN" sz="2800" dirty="0"/>
            </a:p>
          </p:txBody>
        </p:sp>
        <p:sp>
          <p:nvSpPr>
            <p:cNvPr id="16" name="TextBox 15"/>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17" name="Straight Connector 16"/>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9265538" y="1206245"/>
            <a:ext cx="837249" cy="1312215"/>
            <a:chOff x="1933616" y="4498692"/>
            <a:chExt cx="837249" cy="1312215"/>
          </a:xfrm>
        </p:grpSpPr>
        <p:sp>
          <p:nvSpPr>
            <p:cNvPr id="19" name="TextBox 18"/>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63</a:t>
              </a:r>
              <a:endParaRPr lang="vi-VN" sz="2800" dirty="0"/>
            </a:p>
            <a:p>
              <a:pPr>
                <a:lnSpc>
                  <a:spcPct val="150000"/>
                </a:lnSpc>
              </a:pPr>
              <a:r>
                <a:rPr lang="vi-VN" sz="2800" dirty="0"/>
                <a:t>35</a:t>
              </a:r>
              <a:endParaRPr lang="vi-VN" sz="2800" dirty="0"/>
            </a:p>
          </p:txBody>
        </p:sp>
        <p:sp>
          <p:nvSpPr>
            <p:cNvPr id="20" name="TextBox 19"/>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21" name="Straight Connector 20"/>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4090918" y="802187"/>
            <a:ext cx="505267" cy="523220"/>
          </a:xfrm>
          <a:prstGeom prst="rect">
            <a:avLst/>
          </a:prstGeom>
          <a:noFill/>
        </p:spPr>
        <p:txBody>
          <a:bodyPr wrap="none" rtlCol="0">
            <a:spAutoFit/>
          </a:bodyPr>
          <a:lstStyle/>
          <a:p>
            <a:r>
              <a:rPr lang="vi-VN" sz="2800" dirty="0"/>
              <a:t>a)</a:t>
            </a:r>
            <a:endParaRPr lang="vi-VN" sz="2800" dirty="0"/>
          </a:p>
        </p:txBody>
      </p:sp>
      <p:sp>
        <p:nvSpPr>
          <p:cNvPr id="32" name="TextBox 31"/>
          <p:cNvSpPr txBox="1"/>
          <p:nvPr/>
        </p:nvSpPr>
        <p:spPr>
          <a:xfrm>
            <a:off x="4090918" y="3495157"/>
            <a:ext cx="505267" cy="523220"/>
          </a:xfrm>
          <a:prstGeom prst="rect">
            <a:avLst/>
          </a:prstGeom>
          <a:noFill/>
        </p:spPr>
        <p:txBody>
          <a:bodyPr wrap="none" rtlCol="0">
            <a:spAutoFit/>
          </a:bodyPr>
          <a:lstStyle/>
          <a:p>
            <a:r>
              <a:rPr lang="vi-VN" sz="2800" dirty="0"/>
              <a:t>b)</a:t>
            </a:r>
            <a:endParaRPr lang="vi-VN" sz="2800" dirty="0"/>
          </a:p>
        </p:txBody>
      </p:sp>
      <p:grpSp>
        <p:nvGrpSpPr>
          <p:cNvPr id="33" name="Group 32"/>
          <p:cNvGrpSpPr/>
          <p:nvPr/>
        </p:nvGrpSpPr>
        <p:grpSpPr>
          <a:xfrm>
            <a:off x="5000309" y="3495157"/>
            <a:ext cx="5539138" cy="658837"/>
            <a:chOff x="1824226" y="3918824"/>
            <a:chExt cx="5539138" cy="658837"/>
          </a:xfrm>
        </p:grpSpPr>
        <p:sp>
          <p:nvSpPr>
            <p:cNvPr id="34" name="Rectangle 33"/>
            <p:cNvSpPr/>
            <p:nvPr/>
          </p:nvSpPr>
          <p:spPr>
            <a:xfrm>
              <a:off x="1824226" y="3918826"/>
              <a:ext cx="1394934" cy="658835"/>
            </a:xfrm>
            <a:prstGeom prst="rect">
              <a:avLst/>
            </a:prstGeom>
            <a:solidFill>
              <a:schemeClr val="accent5">
                <a:lumMod val="40000"/>
                <a:lumOff val="60000"/>
              </a:schemeClr>
            </a:solidFill>
            <a:effectLst>
              <a:softEdge rad="127000"/>
            </a:effectLst>
          </p:spPr>
          <p:txBody>
            <a:bodyPr wrap="none">
              <a:spAutoFit/>
            </a:bodyPr>
            <a:lstStyle/>
            <a:p>
              <a:pPr>
                <a:lnSpc>
                  <a:spcPct val="150000"/>
                </a:lnSpc>
              </a:pPr>
              <a:r>
                <a:rPr lang="vi-VN" sz="2800" dirty="0"/>
                <a:t>42 + 49</a:t>
              </a:r>
              <a:endParaRPr lang="vi-VN" sz="2800" dirty="0"/>
            </a:p>
          </p:txBody>
        </p:sp>
        <p:sp>
          <p:nvSpPr>
            <p:cNvPr id="35" name="Rectangle 34"/>
            <p:cNvSpPr/>
            <p:nvPr/>
          </p:nvSpPr>
          <p:spPr>
            <a:xfrm>
              <a:off x="3901137" y="3918825"/>
              <a:ext cx="1385316" cy="658835"/>
            </a:xfrm>
            <a:prstGeom prst="rect">
              <a:avLst/>
            </a:prstGeom>
            <a:solidFill>
              <a:schemeClr val="accent5">
                <a:lumMod val="40000"/>
                <a:lumOff val="60000"/>
              </a:schemeClr>
            </a:solidFill>
            <a:effectLst>
              <a:softEdge rad="127000"/>
            </a:effectLst>
          </p:spPr>
          <p:txBody>
            <a:bodyPr wrap="none">
              <a:spAutoFit/>
            </a:bodyPr>
            <a:lstStyle/>
            <a:p>
              <a:pPr>
                <a:lnSpc>
                  <a:spcPct val="150000"/>
                </a:lnSpc>
              </a:pPr>
              <a:r>
                <a:rPr lang="vi-VN" sz="2800" dirty="0"/>
                <a:t>91 – 42</a:t>
              </a:r>
              <a:endParaRPr lang="vi-VN" sz="2800" dirty="0"/>
            </a:p>
          </p:txBody>
        </p:sp>
        <p:sp>
          <p:nvSpPr>
            <p:cNvPr id="36" name="Rectangle 35"/>
            <p:cNvSpPr/>
            <p:nvPr/>
          </p:nvSpPr>
          <p:spPr>
            <a:xfrm>
              <a:off x="5978048" y="3918824"/>
              <a:ext cx="1385316" cy="658835"/>
            </a:xfrm>
            <a:prstGeom prst="rect">
              <a:avLst/>
            </a:prstGeom>
            <a:solidFill>
              <a:schemeClr val="accent5">
                <a:lumMod val="40000"/>
                <a:lumOff val="60000"/>
              </a:schemeClr>
            </a:solidFill>
            <a:effectLst>
              <a:softEdge rad="127000"/>
            </a:effectLst>
          </p:spPr>
          <p:txBody>
            <a:bodyPr wrap="none">
              <a:spAutoFit/>
            </a:bodyPr>
            <a:lstStyle/>
            <a:p>
              <a:pPr>
                <a:lnSpc>
                  <a:spcPct val="150000"/>
                </a:lnSpc>
              </a:pPr>
              <a:r>
                <a:rPr lang="vi-VN" sz="2800" dirty="0"/>
                <a:t>91 – 49</a:t>
              </a:r>
              <a:endParaRPr lang="vi-VN" sz="2800" dirty="0"/>
            </a:p>
          </p:txBody>
        </p:sp>
      </p:grpSp>
      <p:grpSp>
        <p:nvGrpSpPr>
          <p:cNvPr id="37" name="Group 36"/>
          <p:cNvGrpSpPr/>
          <p:nvPr/>
        </p:nvGrpSpPr>
        <p:grpSpPr>
          <a:xfrm>
            <a:off x="5099856" y="3997799"/>
            <a:ext cx="837249" cy="1312215"/>
            <a:chOff x="1933616" y="4498692"/>
            <a:chExt cx="837249" cy="1312215"/>
          </a:xfrm>
        </p:grpSpPr>
        <p:sp>
          <p:nvSpPr>
            <p:cNvPr id="38" name="TextBox 37"/>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42</a:t>
              </a:r>
              <a:endParaRPr lang="vi-VN" sz="2800" dirty="0"/>
            </a:p>
            <a:p>
              <a:pPr>
                <a:lnSpc>
                  <a:spcPct val="150000"/>
                </a:lnSpc>
              </a:pPr>
              <a:r>
                <a:rPr lang="vi-VN" sz="2800" dirty="0"/>
                <a:t>49</a:t>
              </a:r>
              <a:endParaRPr lang="vi-VN" sz="2800" dirty="0"/>
            </a:p>
          </p:txBody>
        </p:sp>
        <p:sp>
          <p:nvSpPr>
            <p:cNvPr id="39" name="TextBox 38"/>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40" name="Straight Connector 39"/>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7182697" y="3990749"/>
            <a:ext cx="837249" cy="1312215"/>
            <a:chOff x="1933616" y="4498692"/>
            <a:chExt cx="837249" cy="1312215"/>
          </a:xfrm>
        </p:grpSpPr>
        <p:sp>
          <p:nvSpPr>
            <p:cNvPr id="42" name="TextBox 41"/>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91</a:t>
              </a:r>
              <a:endParaRPr lang="vi-VN" sz="2800" dirty="0"/>
            </a:p>
            <a:p>
              <a:pPr>
                <a:lnSpc>
                  <a:spcPct val="150000"/>
                </a:lnSpc>
              </a:pPr>
              <a:r>
                <a:rPr lang="vi-VN" sz="2800" dirty="0"/>
                <a:t>42</a:t>
              </a:r>
              <a:endParaRPr lang="vi-VN" sz="2800" dirty="0"/>
            </a:p>
          </p:txBody>
        </p:sp>
        <p:sp>
          <p:nvSpPr>
            <p:cNvPr id="43" name="TextBox 42"/>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44" name="Straight Connector 43"/>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9265538" y="3997799"/>
            <a:ext cx="837249" cy="1312215"/>
            <a:chOff x="1933616" y="4498692"/>
            <a:chExt cx="837249" cy="1312215"/>
          </a:xfrm>
        </p:grpSpPr>
        <p:sp>
          <p:nvSpPr>
            <p:cNvPr id="46" name="TextBox 45"/>
            <p:cNvSpPr txBox="1"/>
            <p:nvPr/>
          </p:nvSpPr>
          <p:spPr>
            <a:xfrm>
              <a:off x="2185448" y="4498692"/>
              <a:ext cx="585417" cy="1305165"/>
            </a:xfrm>
            <a:prstGeom prst="rect">
              <a:avLst/>
            </a:prstGeom>
            <a:noFill/>
          </p:spPr>
          <p:txBody>
            <a:bodyPr wrap="none" rtlCol="0">
              <a:spAutoFit/>
            </a:bodyPr>
            <a:lstStyle/>
            <a:p>
              <a:pPr>
                <a:lnSpc>
                  <a:spcPct val="150000"/>
                </a:lnSpc>
              </a:pPr>
              <a:r>
                <a:rPr lang="vi-VN" sz="2800" dirty="0"/>
                <a:t>91</a:t>
              </a:r>
              <a:endParaRPr lang="vi-VN" sz="2800" dirty="0"/>
            </a:p>
            <a:p>
              <a:pPr>
                <a:lnSpc>
                  <a:spcPct val="150000"/>
                </a:lnSpc>
              </a:pPr>
              <a:r>
                <a:rPr lang="vi-VN" sz="2800" dirty="0"/>
                <a:t>49</a:t>
              </a:r>
              <a:endParaRPr lang="vi-VN" sz="2800" dirty="0"/>
            </a:p>
          </p:txBody>
        </p:sp>
        <p:sp>
          <p:nvSpPr>
            <p:cNvPr id="47" name="TextBox 46"/>
            <p:cNvSpPr txBox="1"/>
            <p:nvPr/>
          </p:nvSpPr>
          <p:spPr>
            <a:xfrm>
              <a:off x="1933616" y="4966423"/>
              <a:ext cx="394660" cy="523220"/>
            </a:xfrm>
            <a:prstGeom prst="rect">
              <a:avLst/>
            </a:prstGeom>
            <a:noFill/>
          </p:spPr>
          <p:txBody>
            <a:bodyPr wrap="none" rtlCol="0">
              <a:spAutoFit/>
            </a:bodyPr>
            <a:lstStyle/>
            <a:p>
              <a:r>
                <a:rPr lang="vi-VN" sz="2800" dirty="0"/>
                <a:t>–</a:t>
              </a:r>
              <a:endParaRPr lang="vi-VN" sz="2800" dirty="0"/>
            </a:p>
          </p:txBody>
        </p:sp>
        <p:cxnSp>
          <p:nvCxnSpPr>
            <p:cNvPr id="48" name="Straight Connector 47"/>
            <p:cNvCxnSpPr/>
            <p:nvPr/>
          </p:nvCxnSpPr>
          <p:spPr>
            <a:xfrm>
              <a:off x="2024879" y="5810907"/>
              <a:ext cx="7459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up)">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randombar(horizontal)">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up)">
                                      <p:cBhvr>
                                        <p:cTn id="50" dur="5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wipe(up)">
                                      <p:cBhvr>
                                        <p:cTn id="55" dur="500"/>
                                        <p:tgtEl>
                                          <p:spTgt spid="4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wipe(up)">
                                      <p:cBhvr>
                                        <p:cTn id="6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p:cNvPicPr>
            <a:picLocks noChangeAspect="1" noChangeArrowheads="1"/>
          </p:cNvPicPr>
          <p:nvPr/>
        </p:nvPicPr>
        <p:blipFill>
          <a:blip r:embed="rId1" cstate="print"/>
          <a:srcRect/>
          <a:stretch>
            <a:fillRect/>
          </a:stretch>
        </p:blipFill>
        <p:spPr bwMode="auto">
          <a:xfrm>
            <a:off x="730152" y="328812"/>
            <a:ext cx="2237784" cy="863493"/>
          </a:xfrm>
          <a:prstGeom prst="rect">
            <a:avLst/>
          </a:prstGeom>
          <a:noFill/>
        </p:spPr>
      </p:pic>
      <p:sp>
        <p:nvSpPr>
          <p:cNvPr id="3" name="Oval 2"/>
          <p:cNvSpPr/>
          <p:nvPr/>
        </p:nvSpPr>
        <p:spPr>
          <a:xfrm>
            <a:off x="730152" y="1549160"/>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endParaRPr lang="vi-VN" sz="3200" b="1" dirty="0"/>
          </a:p>
        </p:txBody>
      </p:sp>
      <p:sp>
        <p:nvSpPr>
          <p:cNvPr id="4" name="TextBox 3"/>
          <p:cNvSpPr txBox="1"/>
          <p:nvPr/>
        </p:nvSpPr>
        <p:spPr>
          <a:xfrm>
            <a:off x="1177384" y="1549160"/>
            <a:ext cx="2988319" cy="461665"/>
          </a:xfrm>
          <a:prstGeom prst="rect">
            <a:avLst/>
          </a:prstGeom>
          <a:noFill/>
        </p:spPr>
        <p:txBody>
          <a:bodyPr wrap="none" rtlCol="0">
            <a:spAutoFit/>
          </a:bodyPr>
          <a:lstStyle/>
          <a:p>
            <a:r>
              <a:rPr lang="vi-VN" sz="2400" dirty="0"/>
              <a:t>Tìm chỗ đỗ cho ô tô.</a:t>
            </a:r>
            <a:endParaRPr lang="vi-VN" sz="2400" dirty="0"/>
          </a:p>
        </p:txBody>
      </p:sp>
      <p:pic>
        <p:nvPicPr>
          <p:cNvPr id="5" name="Picture 4"/>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200000"/>
                    </a14:imgEffect>
                    <a14:imgEffect>
                      <a14:sharpenSoften amount="25000"/>
                    </a14:imgEffect>
                  </a14:imgLayer>
                </a14:imgProps>
              </a:ext>
            </a:extLst>
          </a:blip>
          <a:stretch>
            <a:fillRect/>
          </a:stretch>
        </p:blipFill>
        <p:spPr>
          <a:xfrm>
            <a:off x="3748205" y="328812"/>
            <a:ext cx="7606858" cy="5939466"/>
          </a:xfrm>
          <a:prstGeom prst="rect">
            <a:avLst/>
          </a:prstGeom>
        </p:spPr>
      </p:pic>
      <p:sp>
        <p:nvSpPr>
          <p:cNvPr id="6" name="Freeform: Shape 5"/>
          <p:cNvSpPr/>
          <p:nvPr/>
        </p:nvSpPr>
        <p:spPr>
          <a:xfrm>
            <a:off x="6135757" y="2292626"/>
            <a:ext cx="3154017" cy="2080591"/>
          </a:xfrm>
          <a:custGeom>
            <a:avLst/>
            <a:gdLst>
              <a:gd name="connsiteX0" fmla="*/ 0 w 3154017"/>
              <a:gd name="connsiteY0" fmla="*/ 0 h 2080591"/>
              <a:gd name="connsiteX1" fmla="*/ 927652 w 3154017"/>
              <a:gd name="connsiteY1" fmla="*/ 821635 h 2080591"/>
              <a:gd name="connsiteX2" fmla="*/ 1537252 w 3154017"/>
              <a:gd name="connsiteY2" fmla="*/ 1736035 h 2080591"/>
              <a:gd name="connsiteX3" fmla="*/ 3154017 w 3154017"/>
              <a:gd name="connsiteY3" fmla="*/ 2080591 h 2080591"/>
            </a:gdLst>
            <a:ahLst/>
            <a:cxnLst>
              <a:cxn ang="0">
                <a:pos x="connsiteX0" y="connsiteY0"/>
              </a:cxn>
              <a:cxn ang="0">
                <a:pos x="connsiteX1" y="connsiteY1"/>
              </a:cxn>
              <a:cxn ang="0">
                <a:pos x="connsiteX2" y="connsiteY2"/>
              </a:cxn>
              <a:cxn ang="0">
                <a:pos x="connsiteX3" y="connsiteY3"/>
              </a:cxn>
            </a:cxnLst>
            <a:rect l="l" t="t" r="r" b="b"/>
            <a:pathLst>
              <a:path w="3154017" h="2080591">
                <a:moveTo>
                  <a:pt x="0" y="0"/>
                </a:moveTo>
                <a:cubicBezTo>
                  <a:pt x="335721" y="266148"/>
                  <a:pt x="671443" y="532296"/>
                  <a:pt x="927652" y="821635"/>
                </a:cubicBezTo>
                <a:cubicBezTo>
                  <a:pt x="1183861" y="1110974"/>
                  <a:pt x="1166191" y="1526209"/>
                  <a:pt x="1537252" y="1736035"/>
                </a:cubicBezTo>
                <a:cubicBezTo>
                  <a:pt x="1908313" y="1945861"/>
                  <a:pt x="2531165" y="2013226"/>
                  <a:pt x="3154017" y="2080591"/>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Freeform: Shape 9"/>
          <p:cNvSpPr/>
          <p:nvPr/>
        </p:nvSpPr>
        <p:spPr>
          <a:xfrm>
            <a:off x="5791200" y="1205948"/>
            <a:ext cx="3498574" cy="2252869"/>
          </a:xfrm>
          <a:custGeom>
            <a:avLst/>
            <a:gdLst>
              <a:gd name="connsiteX0" fmla="*/ 0 w 3432313"/>
              <a:gd name="connsiteY0" fmla="*/ 2252869 h 2252869"/>
              <a:gd name="connsiteX1" fmla="*/ 993913 w 3432313"/>
              <a:gd name="connsiteY1" fmla="*/ 1895061 h 2252869"/>
              <a:gd name="connsiteX2" fmla="*/ 1722783 w 3432313"/>
              <a:gd name="connsiteY2" fmla="*/ 1020417 h 2252869"/>
              <a:gd name="connsiteX3" fmla="*/ 3432313 w 3432313"/>
              <a:gd name="connsiteY3" fmla="*/ 0 h 2252869"/>
            </a:gdLst>
            <a:ahLst/>
            <a:cxnLst>
              <a:cxn ang="0">
                <a:pos x="connsiteX0" y="connsiteY0"/>
              </a:cxn>
              <a:cxn ang="0">
                <a:pos x="connsiteX1" y="connsiteY1"/>
              </a:cxn>
              <a:cxn ang="0">
                <a:pos x="connsiteX2" y="connsiteY2"/>
              </a:cxn>
              <a:cxn ang="0">
                <a:pos x="connsiteX3" y="connsiteY3"/>
              </a:cxn>
            </a:cxnLst>
            <a:rect l="l" t="t" r="r" b="b"/>
            <a:pathLst>
              <a:path w="3432313" h="2252869">
                <a:moveTo>
                  <a:pt x="0" y="2252869"/>
                </a:moveTo>
                <a:cubicBezTo>
                  <a:pt x="353391" y="2176669"/>
                  <a:pt x="706783" y="2100470"/>
                  <a:pt x="993913" y="1895061"/>
                </a:cubicBezTo>
                <a:cubicBezTo>
                  <a:pt x="1281043" y="1689652"/>
                  <a:pt x="1316383" y="1336260"/>
                  <a:pt x="1722783" y="1020417"/>
                </a:cubicBezTo>
                <a:cubicBezTo>
                  <a:pt x="2129183" y="704573"/>
                  <a:pt x="2780748" y="352286"/>
                  <a:pt x="3432313"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Freeform: Shape 10"/>
          <p:cNvSpPr/>
          <p:nvPr/>
        </p:nvSpPr>
        <p:spPr>
          <a:xfrm>
            <a:off x="6056243" y="4611757"/>
            <a:ext cx="3233531" cy="1120447"/>
          </a:xfrm>
          <a:custGeom>
            <a:avLst/>
            <a:gdLst>
              <a:gd name="connsiteX0" fmla="*/ 0 w 3233531"/>
              <a:gd name="connsiteY0" fmla="*/ 0 h 1120447"/>
              <a:gd name="connsiteX1" fmla="*/ 940905 w 3233531"/>
              <a:gd name="connsiteY1" fmla="*/ 318052 h 1120447"/>
              <a:gd name="connsiteX2" fmla="*/ 1881809 w 3233531"/>
              <a:gd name="connsiteY2" fmla="*/ 1020417 h 1120447"/>
              <a:gd name="connsiteX3" fmla="*/ 3233531 w 3233531"/>
              <a:gd name="connsiteY3" fmla="*/ 1099930 h 1120447"/>
            </a:gdLst>
            <a:ahLst/>
            <a:cxnLst>
              <a:cxn ang="0">
                <a:pos x="connsiteX0" y="connsiteY0"/>
              </a:cxn>
              <a:cxn ang="0">
                <a:pos x="connsiteX1" y="connsiteY1"/>
              </a:cxn>
              <a:cxn ang="0">
                <a:pos x="connsiteX2" y="connsiteY2"/>
              </a:cxn>
              <a:cxn ang="0">
                <a:pos x="connsiteX3" y="connsiteY3"/>
              </a:cxn>
            </a:cxnLst>
            <a:rect l="l" t="t" r="r" b="b"/>
            <a:pathLst>
              <a:path w="3233531" h="1120447">
                <a:moveTo>
                  <a:pt x="0" y="0"/>
                </a:moveTo>
                <a:cubicBezTo>
                  <a:pt x="313635" y="73991"/>
                  <a:pt x="627270" y="147983"/>
                  <a:pt x="940905" y="318052"/>
                </a:cubicBezTo>
                <a:cubicBezTo>
                  <a:pt x="1254540" y="488121"/>
                  <a:pt x="1499705" y="890104"/>
                  <a:pt x="1881809" y="1020417"/>
                </a:cubicBezTo>
                <a:cubicBezTo>
                  <a:pt x="2263913" y="1150730"/>
                  <a:pt x="2748722" y="1125330"/>
                  <a:pt x="3233531" y="109993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Freeform: Shape 11"/>
          <p:cNvSpPr/>
          <p:nvPr/>
        </p:nvSpPr>
        <p:spPr>
          <a:xfrm>
            <a:off x="5857461" y="3405809"/>
            <a:ext cx="3432313" cy="2438400"/>
          </a:xfrm>
          <a:custGeom>
            <a:avLst/>
            <a:gdLst>
              <a:gd name="connsiteX0" fmla="*/ 0 w 3432313"/>
              <a:gd name="connsiteY0" fmla="*/ 2438400 h 2438400"/>
              <a:gd name="connsiteX1" fmla="*/ 1510748 w 3432313"/>
              <a:gd name="connsiteY1" fmla="*/ 1563756 h 2438400"/>
              <a:gd name="connsiteX2" fmla="*/ 2120348 w 3432313"/>
              <a:gd name="connsiteY2" fmla="*/ 344556 h 2438400"/>
              <a:gd name="connsiteX3" fmla="*/ 3432313 w 3432313"/>
              <a:gd name="connsiteY3" fmla="*/ 0 h 2438400"/>
            </a:gdLst>
            <a:ahLst/>
            <a:cxnLst>
              <a:cxn ang="0">
                <a:pos x="connsiteX0" y="connsiteY0"/>
              </a:cxn>
              <a:cxn ang="0">
                <a:pos x="connsiteX1" y="connsiteY1"/>
              </a:cxn>
              <a:cxn ang="0">
                <a:pos x="connsiteX2" y="connsiteY2"/>
              </a:cxn>
              <a:cxn ang="0">
                <a:pos x="connsiteX3" y="connsiteY3"/>
              </a:cxn>
            </a:cxnLst>
            <a:rect l="l" t="t" r="r" b="b"/>
            <a:pathLst>
              <a:path w="3432313" h="2438400">
                <a:moveTo>
                  <a:pt x="0" y="2438400"/>
                </a:moveTo>
                <a:cubicBezTo>
                  <a:pt x="578678" y="2175565"/>
                  <a:pt x="1157357" y="1912730"/>
                  <a:pt x="1510748" y="1563756"/>
                </a:cubicBezTo>
                <a:cubicBezTo>
                  <a:pt x="1864139" y="1214782"/>
                  <a:pt x="1800087" y="605182"/>
                  <a:pt x="2120348" y="344556"/>
                </a:cubicBezTo>
                <a:cubicBezTo>
                  <a:pt x="2440609" y="83930"/>
                  <a:pt x="2936461" y="41965"/>
                  <a:pt x="3432313"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p:cNvPicPr>
            <a:picLocks noChangeAspect="1" noChangeArrowheads="1"/>
          </p:cNvPicPr>
          <p:nvPr/>
        </p:nvPicPr>
        <p:blipFill>
          <a:blip r:embed="rId1" cstate="print"/>
          <a:srcRect/>
          <a:stretch>
            <a:fillRect/>
          </a:stretch>
        </p:blipFill>
        <p:spPr bwMode="auto">
          <a:xfrm>
            <a:off x="730152" y="328812"/>
            <a:ext cx="2237784" cy="863493"/>
          </a:xfrm>
          <a:prstGeom prst="rect">
            <a:avLst/>
          </a:prstGeom>
          <a:noFill/>
        </p:spPr>
      </p:pic>
      <p:sp>
        <p:nvSpPr>
          <p:cNvPr id="3" name="Oval 2"/>
          <p:cNvSpPr/>
          <p:nvPr/>
        </p:nvSpPr>
        <p:spPr>
          <a:xfrm>
            <a:off x="800928" y="1293547"/>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endParaRPr lang="vi-VN" sz="3200" b="1" dirty="0"/>
          </a:p>
        </p:txBody>
      </p:sp>
      <p:sp>
        <p:nvSpPr>
          <p:cNvPr id="4" name="TextBox 3"/>
          <p:cNvSpPr txBox="1"/>
          <p:nvPr/>
        </p:nvSpPr>
        <p:spPr>
          <a:xfrm>
            <a:off x="1238250" y="1293547"/>
            <a:ext cx="4486689" cy="1938992"/>
          </a:xfrm>
          <a:prstGeom prst="rect">
            <a:avLst/>
          </a:prstGeom>
          <a:noFill/>
        </p:spPr>
        <p:txBody>
          <a:bodyPr wrap="square" rtlCol="0">
            <a:spAutoFit/>
          </a:bodyPr>
          <a:lstStyle/>
          <a:p>
            <a:pPr algn="just"/>
            <a:r>
              <a:rPr lang="vi-VN" sz="2400" dirty="0"/>
              <a:t>Một đội đồng diễn thể dục thể thao gồm có 56 người mặc áo đỏ và 28 người mặc áo vàng. Hỏi đội đồng diễn đó có tất cả bao nhiêu người?</a:t>
            </a:r>
            <a:endParaRPr lang="vi-VN" sz="2400" dirty="0"/>
          </a:p>
        </p:txBody>
      </p:sp>
      <p:sp>
        <p:nvSpPr>
          <p:cNvPr id="6" name="TextBox 5"/>
          <p:cNvSpPr txBox="1"/>
          <p:nvPr/>
        </p:nvSpPr>
        <p:spPr>
          <a:xfrm>
            <a:off x="4924328" y="3867814"/>
            <a:ext cx="1551369" cy="523220"/>
          </a:xfrm>
          <a:prstGeom prst="rect">
            <a:avLst/>
          </a:prstGeom>
          <a:noFill/>
        </p:spPr>
        <p:txBody>
          <a:bodyPr wrap="square" rtlCol="0">
            <a:spAutoFit/>
          </a:bodyPr>
          <a:lstStyle/>
          <a:p>
            <a:pPr algn="ctr"/>
            <a:r>
              <a:rPr lang="vi-VN" sz="2800" i="1" dirty="0"/>
              <a:t>Bài giải</a:t>
            </a:r>
            <a:endParaRPr lang="vi-VN" sz="2800" i="1" dirty="0"/>
          </a:p>
        </p:txBody>
      </p:sp>
      <p:sp>
        <p:nvSpPr>
          <p:cNvPr id="7" name="TextBox 6"/>
          <p:cNvSpPr txBox="1"/>
          <p:nvPr/>
        </p:nvSpPr>
        <p:spPr>
          <a:xfrm>
            <a:off x="1128011" y="4391034"/>
            <a:ext cx="9144000" cy="521970"/>
          </a:xfrm>
          <a:prstGeom prst="rect">
            <a:avLst/>
          </a:prstGeom>
          <a:noFill/>
        </p:spPr>
        <p:txBody>
          <a:bodyPr wrap="square" rtlCol="0">
            <a:spAutoFit/>
          </a:bodyPr>
          <a:lstStyle/>
          <a:p>
            <a:pPr algn="ctr"/>
            <a:r>
              <a:rPr lang="vi-VN" sz="2800" dirty="0">
                <a:solidFill>
                  <a:srgbClr val="FF0000"/>
                </a:solidFill>
                <a:sym typeface="+mn-ea"/>
              </a:rPr>
              <a:t>Số người </a:t>
            </a:r>
            <a:r>
              <a:rPr lang="vi-VN" sz="2800" dirty="0">
                <a:solidFill>
                  <a:srgbClr val="FF0000"/>
                </a:solidFill>
              </a:rPr>
              <a:t>đội đồng diễn đó có tất cả là:</a:t>
            </a:r>
            <a:endParaRPr lang="vi-VN" sz="2800" dirty="0">
              <a:solidFill>
                <a:srgbClr val="FF0000"/>
              </a:solidFill>
            </a:endParaRPr>
          </a:p>
        </p:txBody>
      </p:sp>
      <p:pic>
        <p:nvPicPr>
          <p:cNvPr id="10" name="Picture 9"/>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200000"/>
                    </a14:imgEffect>
                    <a14:imgEffect>
                      <a14:sharpenSoften amount="25000"/>
                    </a14:imgEffect>
                  </a14:imgLayer>
                </a14:imgProps>
              </a:ext>
            </a:extLst>
          </a:blip>
          <a:stretch>
            <a:fillRect/>
          </a:stretch>
        </p:blipFill>
        <p:spPr>
          <a:xfrm>
            <a:off x="5812023" y="350186"/>
            <a:ext cx="5182979" cy="35176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p:cNvPicPr>
            <a:picLocks noChangeAspect="1" noChangeArrowheads="1"/>
          </p:cNvPicPr>
          <p:nvPr/>
        </p:nvPicPr>
        <p:blipFill>
          <a:blip r:embed="rId1" cstate="print"/>
          <a:srcRect/>
          <a:stretch>
            <a:fillRect/>
          </a:stretch>
        </p:blipFill>
        <p:spPr bwMode="auto">
          <a:xfrm>
            <a:off x="730152" y="328812"/>
            <a:ext cx="2237784" cy="863493"/>
          </a:xfrm>
          <a:prstGeom prst="rect">
            <a:avLst/>
          </a:prstGeom>
          <a:noFill/>
        </p:spPr>
      </p:pic>
      <p:pic>
        <p:nvPicPr>
          <p:cNvPr id="4" name="Picture 3"/>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200000"/>
                    </a14:imgEffect>
                    <a14:imgEffect>
                      <a14:sharpenSoften amount="50000"/>
                    </a14:imgEffect>
                  </a14:imgLayer>
                </a14:imgProps>
              </a:ext>
            </a:extLst>
          </a:blip>
          <a:stretch>
            <a:fillRect/>
          </a:stretch>
        </p:blipFill>
        <p:spPr>
          <a:xfrm>
            <a:off x="730152" y="1730650"/>
            <a:ext cx="10011400" cy="2476853"/>
          </a:xfrm>
          <a:prstGeom prst="rect">
            <a:avLst/>
          </a:prstGeom>
        </p:spPr>
      </p:pic>
      <p:sp>
        <p:nvSpPr>
          <p:cNvPr id="5" name="Oval 4"/>
          <p:cNvSpPr/>
          <p:nvPr/>
        </p:nvSpPr>
        <p:spPr>
          <a:xfrm>
            <a:off x="954038" y="1405402"/>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endParaRPr lang="vi-VN" sz="3200" b="1" dirty="0"/>
          </a:p>
        </p:txBody>
      </p:sp>
      <p:grpSp>
        <p:nvGrpSpPr>
          <p:cNvPr id="6" name="Group 5"/>
          <p:cNvGrpSpPr/>
          <p:nvPr/>
        </p:nvGrpSpPr>
        <p:grpSpPr>
          <a:xfrm>
            <a:off x="1465494" y="1443292"/>
            <a:ext cx="1649811" cy="468262"/>
            <a:chOff x="1424803" y="1434057"/>
            <a:chExt cx="1649811" cy="468262"/>
          </a:xfrm>
        </p:grpSpPr>
        <p:grpSp>
          <p:nvGrpSpPr>
            <p:cNvPr id="7" name="Group 6"/>
            <p:cNvGrpSpPr/>
            <p:nvPr/>
          </p:nvGrpSpPr>
          <p:grpSpPr>
            <a:xfrm>
              <a:off x="1870518" y="1440654"/>
              <a:ext cx="758382" cy="461665"/>
              <a:chOff x="1870518" y="1440654"/>
              <a:chExt cx="758382" cy="461665"/>
            </a:xfrm>
          </p:grpSpPr>
          <p:sp>
            <p:nvSpPr>
              <p:cNvPr id="9" name="Rectangle: Rounded Corners 8"/>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0" name="TextBox 9"/>
              <p:cNvSpPr txBox="1"/>
              <p:nvPr/>
            </p:nvSpPr>
            <p:spPr>
              <a:xfrm>
                <a:off x="1969023" y="1440654"/>
                <a:ext cx="561372" cy="461665"/>
              </a:xfrm>
              <a:prstGeom prst="rect">
                <a:avLst/>
              </a:prstGeom>
              <a:noFill/>
            </p:spPr>
            <p:txBody>
              <a:bodyPr wrap="none" rtlCol="0">
                <a:spAutoFit/>
              </a:bodyPr>
              <a:lstStyle/>
              <a:p>
                <a:r>
                  <a:rPr lang="vi-VN" sz="2400" dirty="0"/>
                  <a:t>Số</a:t>
                </a:r>
                <a:endParaRPr lang="vi-VN" sz="2400" dirty="0"/>
              </a:p>
            </p:txBody>
          </p:sp>
        </p:grpSp>
        <p:sp>
          <p:nvSpPr>
            <p:cNvPr id="8" name="TextBox 7"/>
            <p:cNvSpPr txBox="1"/>
            <p:nvPr/>
          </p:nvSpPr>
          <p:spPr>
            <a:xfrm>
              <a:off x="1424803" y="1434057"/>
              <a:ext cx="1649811" cy="461665"/>
            </a:xfrm>
            <a:prstGeom prst="rect">
              <a:avLst/>
            </a:prstGeom>
            <a:noFill/>
          </p:spPr>
          <p:txBody>
            <a:bodyPr wrap="none" rtlCol="0">
              <a:spAutoFit/>
            </a:bodyPr>
            <a:lstStyle/>
            <a:p>
              <a:r>
                <a:rPr lang="vi-VN" sz="2400" dirty="0"/>
                <a:t>a)            ?</a:t>
              </a:r>
              <a:endParaRPr lang="vi-VN" sz="2400" dirty="0"/>
            </a:p>
          </p:txBody>
        </p:sp>
      </p:grpSp>
      <p:sp>
        <p:nvSpPr>
          <p:cNvPr id="11" name="Rectangle: Rounded Corners 10"/>
          <p:cNvSpPr/>
          <p:nvPr/>
        </p:nvSpPr>
        <p:spPr>
          <a:xfrm>
            <a:off x="3366053" y="2115353"/>
            <a:ext cx="649356" cy="609600"/>
          </a:xfrm>
          <a:prstGeom prst="roundRect">
            <a:avLst/>
          </a:prstGeom>
          <a:solidFill>
            <a:srgbClr val="FFD472"/>
          </a:solidFill>
          <a:ln>
            <a:solidFill>
              <a:srgbClr val="FFD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35</a:t>
            </a:r>
            <a:endParaRPr lang="vi-VN" sz="2800" b="1" dirty="0">
              <a:solidFill>
                <a:srgbClr val="FF0000"/>
              </a:solidFill>
            </a:endParaRPr>
          </a:p>
        </p:txBody>
      </p:sp>
      <p:grpSp>
        <p:nvGrpSpPr>
          <p:cNvPr id="19" name="Group 18"/>
          <p:cNvGrpSpPr/>
          <p:nvPr/>
        </p:nvGrpSpPr>
        <p:grpSpPr>
          <a:xfrm>
            <a:off x="5113000" y="2796209"/>
            <a:ext cx="784728" cy="754546"/>
            <a:chOff x="5113000" y="2796209"/>
            <a:chExt cx="784728" cy="754546"/>
          </a:xfrm>
        </p:grpSpPr>
        <p:sp>
          <p:nvSpPr>
            <p:cNvPr id="15" name="Star: 16 Points 14"/>
            <p:cNvSpPr/>
            <p:nvPr/>
          </p:nvSpPr>
          <p:spPr>
            <a:xfrm>
              <a:off x="5113000" y="2796209"/>
              <a:ext cx="784728" cy="754546"/>
            </a:xfrm>
            <a:prstGeom prst="star16">
              <a:avLst>
                <a:gd name="adj" fmla="val 43849"/>
              </a:avLst>
            </a:prstGeom>
            <a:solidFill>
              <a:srgbClr val="C4EBFC"/>
            </a:solidFill>
            <a:ln>
              <a:solidFill>
                <a:srgbClr val="C4EB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dirty="0">
                <a:solidFill>
                  <a:srgbClr val="FF0000"/>
                </a:solidFill>
              </a:endParaRPr>
            </a:p>
          </p:txBody>
        </p:sp>
        <p:sp>
          <p:nvSpPr>
            <p:cNvPr id="18" name="Rectangle 17"/>
            <p:cNvSpPr/>
            <p:nvPr/>
          </p:nvSpPr>
          <p:spPr>
            <a:xfrm>
              <a:off x="5216439" y="2928557"/>
              <a:ext cx="577850" cy="521970"/>
            </a:xfrm>
            <a:prstGeom prst="rect">
              <a:avLst/>
            </a:prstGeom>
          </p:spPr>
          <p:txBody>
            <a:bodyPr wrap="none">
              <a:spAutoFit/>
            </a:bodyPr>
            <a:lstStyle/>
            <a:p>
              <a:pPr algn="ctr"/>
              <a:r>
                <a:rPr lang="vi-VN" altLang="en-US" sz="2800" b="1" dirty="0">
                  <a:solidFill>
                    <a:srgbClr val="FF0000"/>
                  </a:solidFill>
                </a:rPr>
                <a:t>2</a:t>
              </a:r>
              <a:r>
                <a:rPr lang="en-US" sz="2800" b="1" dirty="0">
                  <a:solidFill>
                    <a:srgbClr val="FF0000"/>
                  </a:solidFill>
                </a:rPr>
                <a:t>6</a:t>
              </a:r>
              <a:endParaRPr lang="vi-VN" sz="2800" b="1" dirty="0">
                <a:solidFill>
                  <a:srgbClr val="FF0000"/>
                </a:solidFill>
              </a:endParaRPr>
            </a:p>
          </p:txBody>
        </p:sp>
      </p:grpSp>
      <p:grpSp>
        <p:nvGrpSpPr>
          <p:cNvPr id="21" name="Group 20"/>
          <p:cNvGrpSpPr/>
          <p:nvPr/>
        </p:nvGrpSpPr>
        <p:grpSpPr>
          <a:xfrm>
            <a:off x="7821252" y="3058766"/>
            <a:ext cx="784728" cy="753599"/>
            <a:chOff x="7821252" y="3058766"/>
            <a:chExt cx="784728" cy="753599"/>
          </a:xfrm>
        </p:grpSpPr>
        <p:sp>
          <p:nvSpPr>
            <p:cNvPr id="17" name="Isosceles Triangle 16"/>
            <p:cNvSpPr/>
            <p:nvPr/>
          </p:nvSpPr>
          <p:spPr>
            <a:xfrm>
              <a:off x="7821252" y="3058766"/>
              <a:ext cx="784728" cy="700434"/>
            </a:xfrm>
            <a:prstGeom prst="triangle">
              <a:avLst/>
            </a:prstGeom>
            <a:solidFill>
              <a:srgbClr val="FCC8C3"/>
            </a:solidFill>
            <a:ln>
              <a:solidFill>
                <a:srgbClr val="FCC8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0" name="Rectangle 19"/>
            <p:cNvSpPr/>
            <p:nvPr/>
          </p:nvSpPr>
          <p:spPr>
            <a:xfrm>
              <a:off x="7920906" y="3289145"/>
              <a:ext cx="585418" cy="523220"/>
            </a:xfrm>
            <a:prstGeom prst="rect">
              <a:avLst/>
            </a:prstGeom>
          </p:spPr>
          <p:txBody>
            <a:bodyPr wrap="none">
              <a:spAutoFit/>
            </a:bodyPr>
            <a:lstStyle/>
            <a:p>
              <a:pPr algn="ctr"/>
              <a:r>
                <a:rPr lang="en-US" sz="2800" b="1" dirty="0">
                  <a:solidFill>
                    <a:srgbClr val="FF0000"/>
                  </a:solidFill>
                </a:rPr>
                <a:t>16</a:t>
              </a:r>
              <a:endParaRPr lang="vi-VN" sz="2800" b="1" dirty="0">
                <a:solidFill>
                  <a:srgbClr val="FF0000"/>
                </a:solidFill>
              </a:endParaRPr>
            </a:p>
          </p:txBody>
        </p:sp>
      </p:grpSp>
      <p:grpSp>
        <p:nvGrpSpPr>
          <p:cNvPr id="22" name="Group 21"/>
          <p:cNvGrpSpPr/>
          <p:nvPr/>
        </p:nvGrpSpPr>
        <p:grpSpPr>
          <a:xfrm>
            <a:off x="9634200" y="2329620"/>
            <a:ext cx="784728" cy="754546"/>
            <a:chOff x="5113000" y="2796209"/>
            <a:chExt cx="784728" cy="754546"/>
          </a:xfrm>
          <a:solidFill>
            <a:srgbClr val="90E3EC"/>
          </a:solidFill>
        </p:grpSpPr>
        <p:sp>
          <p:nvSpPr>
            <p:cNvPr id="23" name="Star: 16 Points 22"/>
            <p:cNvSpPr/>
            <p:nvPr/>
          </p:nvSpPr>
          <p:spPr>
            <a:xfrm>
              <a:off x="5113000" y="2796209"/>
              <a:ext cx="784728" cy="754546"/>
            </a:xfrm>
            <a:prstGeom prst="star16">
              <a:avLst>
                <a:gd name="adj" fmla="val 43849"/>
              </a:avLst>
            </a:prstGeom>
            <a:grpFill/>
            <a:ln>
              <a:solidFill>
                <a:srgbClr val="90E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dirty="0">
                <a:solidFill>
                  <a:srgbClr val="FF0000"/>
                </a:solidFill>
              </a:endParaRPr>
            </a:p>
          </p:txBody>
        </p:sp>
        <p:sp>
          <p:nvSpPr>
            <p:cNvPr id="24" name="Rectangle 23"/>
            <p:cNvSpPr/>
            <p:nvPr/>
          </p:nvSpPr>
          <p:spPr>
            <a:xfrm>
              <a:off x="5212654" y="2928557"/>
              <a:ext cx="585418" cy="523220"/>
            </a:xfrm>
            <a:prstGeom prst="rect">
              <a:avLst/>
            </a:prstGeom>
            <a:grpFill/>
            <a:ln>
              <a:solidFill>
                <a:srgbClr val="90E3EC"/>
              </a:solidFill>
            </a:ln>
          </p:spPr>
          <p:txBody>
            <a:bodyPr wrap="none">
              <a:spAutoFit/>
            </a:bodyPr>
            <a:lstStyle/>
            <a:p>
              <a:pPr algn="ctr"/>
              <a:r>
                <a:rPr lang="en-US" sz="2800" b="1" dirty="0">
                  <a:solidFill>
                    <a:srgbClr val="FF0000"/>
                  </a:solidFill>
                </a:rPr>
                <a:t>31</a:t>
              </a:r>
              <a:endParaRPr lang="vi-VN" sz="2800" b="1" dirty="0">
                <a:solidFill>
                  <a:srgbClr val="FF0000"/>
                </a:solidFill>
              </a:endParaRPr>
            </a:p>
          </p:txBody>
        </p:sp>
      </p:grpSp>
      <p:sp>
        <p:nvSpPr>
          <p:cNvPr id="26" name="TextBox 25"/>
          <p:cNvSpPr txBox="1"/>
          <p:nvPr/>
        </p:nvSpPr>
        <p:spPr>
          <a:xfrm>
            <a:off x="960227" y="3971641"/>
            <a:ext cx="5210914" cy="461665"/>
          </a:xfrm>
          <a:prstGeom prst="rect">
            <a:avLst/>
          </a:prstGeom>
          <a:noFill/>
        </p:spPr>
        <p:txBody>
          <a:bodyPr wrap="none" rtlCol="0">
            <a:spAutoFit/>
          </a:bodyPr>
          <a:lstStyle/>
          <a:p>
            <a:r>
              <a:rPr lang="vi-VN" sz="2400" dirty="0"/>
              <a:t>b) Tính tổng các số hạng bằng nhau.</a:t>
            </a:r>
            <a:endParaRPr lang="vi-VN" sz="2400" dirty="0"/>
          </a:p>
        </p:txBody>
      </p:sp>
      <p:sp>
        <p:nvSpPr>
          <p:cNvPr id="27" name="Rectangle: Rounded Corners 26"/>
          <p:cNvSpPr/>
          <p:nvPr/>
        </p:nvSpPr>
        <p:spPr>
          <a:xfrm>
            <a:off x="2182363" y="4587779"/>
            <a:ext cx="2930638" cy="670021"/>
          </a:xfrm>
          <a:prstGeom prst="roundRect">
            <a:avLst>
              <a:gd name="adj" fmla="val 31831"/>
            </a:avLst>
          </a:prstGeom>
          <a:solidFill>
            <a:schemeClr val="bg1"/>
          </a:solidFill>
          <a:ln w="38100">
            <a:solidFill>
              <a:srgbClr val="EDA85B"/>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24 + 24 + 24</a:t>
            </a:r>
            <a:endParaRPr lang="vi-VN" sz="2800">
              <a:solidFill>
                <a:schemeClr val="tx1"/>
              </a:solidFill>
            </a:endParaRPr>
          </a:p>
        </p:txBody>
      </p:sp>
      <p:sp>
        <p:nvSpPr>
          <p:cNvPr id="28" name="Rectangle: Rounded Corners 27"/>
          <p:cNvSpPr/>
          <p:nvPr/>
        </p:nvSpPr>
        <p:spPr>
          <a:xfrm>
            <a:off x="6455586" y="4587779"/>
            <a:ext cx="3374213" cy="670021"/>
          </a:xfrm>
          <a:prstGeom prst="roundRect">
            <a:avLst>
              <a:gd name="adj" fmla="val 29935"/>
            </a:avLst>
          </a:prstGeom>
          <a:solidFill>
            <a:schemeClr val="bg1"/>
          </a:solidFill>
          <a:ln w="38100">
            <a:solidFill>
              <a:srgbClr val="EDA85B"/>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rPr>
              <a:t>2 + 2 + 2 + 2 + 2</a:t>
            </a:r>
            <a:endParaRPr lang="vi-VN" sz="2800" dirty="0">
              <a:solidFill>
                <a:schemeClr val="tx1"/>
              </a:solidFill>
            </a:endParaRPr>
          </a:p>
        </p:txBody>
      </p:sp>
      <p:grpSp>
        <p:nvGrpSpPr>
          <p:cNvPr id="29" name="Group 28"/>
          <p:cNvGrpSpPr/>
          <p:nvPr/>
        </p:nvGrpSpPr>
        <p:grpSpPr>
          <a:xfrm>
            <a:off x="3293781" y="5412273"/>
            <a:ext cx="793899" cy="662828"/>
            <a:chOff x="1750173" y="2926500"/>
            <a:chExt cx="793899" cy="662828"/>
          </a:xfrm>
        </p:grpSpPr>
        <p:sp>
          <p:nvSpPr>
            <p:cNvPr id="30" name="Oval 29"/>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1" name="TextBox 30"/>
            <p:cNvSpPr txBox="1"/>
            <p:nvPr/>
          </p:nvSpPr>
          <p:spPr>
            <a:xfrm>
              <a:off x="1763424" y="2967336"/>
              <a:ext cx="780648" cy="584775"/>
            </a:xfrm>
            <a:prstGeom prst="rect">
              <a:avLst/>
            </a:prstGeom>
            <a:noFill/>
          </p:spPr>
          <p:txBody>
            <a:bodyPr wrap="square" rtlCol="0">
              <a:spAutoFit/>
            </a:bodyPr>
            <a:lstStyle/>
            <a:p>
              <a:r>
                <a:rPr lang="en-US" sz="3200" b="1" dirty="0">
                  <a:solidFill>
                    <a:srgbClr val="FF0000"/>
                  </a:solidFill>
                </a:rPr>
                <a:t>72</a:t>
              </a:r>
              <a:endParaRPr lang="vi-VN" sz="3200" b="1" dirty="0">
                <a:solidFill>
                  <a:srgbClr val="FF0000"/>
                </a:solidFill>
              </a:endParaRPr>
            </a:p>
          </p:txBody>
        </p:sp>
      </p:grpSp>
      <p:grpSp>
        <p:nvGrpSpPr>
          <p:cNvPr id="32" name="Group 31"/>
          <p:cNvGrpSpPr/>
          <p:nvPr/>
        </p:nvGrpSpPr>
        <p:grpSpPr>
          <a:xfrm>
            <a:off x="7838443" y="5418540"/>
            <a:ext cx="793899" cy="662828"/>
            <a:chOff x="1750173" y="2926500"/>
            <a:chExt cx="793899" cy="662828"/>
          </a:xfrm>
        </p:grpSpPr>
        <p:sp>
          <p:nvSpPr>
            <p:cNvPr id="33" name="Oval 32"/>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4" name="TextBox 33"/>
            <p:cNvSpPr txBox="1"/>
            <p:nvPr/>
          </p:nvSpPr>
          <p:spPr>
            <a:xfrm>
              <a:off x="1763424" y="2967336"/>
              <a:ext cx="780648" cy="584775"/>
            </a:xfrm>
            <a:prstGeom prst="rect">
              <a:avLst/>
            </a:prstGeom>
            <a:noFill/>
          </p:spPr>
          <p:txBody>
            <a:bodyPr wrap="square" rtlCol="0">
              <a:spAutoFit/>
            </a:bodyPr>
            <a:lstStyle/>
            <a:p>
              <a:r>
                <a:rPr lang="en-US" sz="3200" b="1" dirty="0">
                  <a:solidFill>
                    <a:srgbClr val="FF0000"/>
                  </a:solidFill>
                </a:rPr>
                <a:t>10</a:t>
              </a:r>
              <a:endParaRPr lang="vi-VN" sz="3200" b="1" dirty="0">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500" fill="hold"/>
                                        <p:tgtEl>
                                          <p:spTgt spid="22"/>
                                        </p:tgtEl>
                                        <p:attrNameLst>
                                          <p:attrName>ppt_w</p:attrName>
                                        </p:attrNameLst>
                                      </p:cBhvr>
                                      <p:tavLst>
                                        <p:tav tm="0">
                                          <p:val>
                                            <p:fltVal val="0"/>
                                          </p:val>
                                        </p:tav>
                                        <p:tav tm="100000">
                                          <p:val>
                                            <p:strVal val="#ppt_w"/>
                                          </p:val>
                                        </p:tav>
                                      </p:tavLst>
                                    </p:anim>
                                    <p:anim calcmode="lin" valueType="num">
                                      <p:cBhvr>
                                        <p:cTn id="42" dur="500" fill="hold"/>
                                        <p:tgtEl>
                                          <p:spTgt spid="22"/>
                                        </p:tgtEl>
                                        <p:attrNameLst>
                                          <p:attrName>ppt_h</p:attrName>
                                        </p:attrNameLst>
                                      </p:cBhvr>
                                      <p:tavLst>
                                        <p:tav tm="0">
                                          <p:val>
                                            <p:fltVal val="0"/>
                                          </p:val>
                                        </p:tav>
                                        <p:tav tm="100000">
                                          <p:val>
                                            <p:strVal val="#ppt_h"/>
                                          </p:val>
                                        </p:tav>
                                      </p:tavLst>
                                    </p:anim>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1000" fill="hold"/>
                                        <p:tgtEl>
                                          <p:spTgt spid="27"/>
                                        </p:tgtEl>
                                        <p:attrNameLst>
                                          <p:attrName>ppt_w</p:attrName>
                                        </p:attrNameLst>
                                      </p:cBhvr>
                                      <p:tavLst>
                                        <p:tav tm="0">
                                          <p:val>
                                            <p:fltVal val="0"/>
                                          </p:val>
                                        </p:tav>
                                        <p:tav tm="100000">
                                          <p:val>
                                            <p:strVal val="#ppt_w"/>
                                          </p:val>
                                        </p:tav>
                                      </p:tavLst>
                                    </p:anim>
                                    <p:anim calcmode="lin" valueType="num">
                                      <p:cBhvr>
                                        <p:cTn id="54" dur="1000" fill="hold"/>
                                        <p:tgtEl>
                                          <p:spTgt spid="27"/>
                                        </p:tgtEl>
                                        <p:attrNameLst>
                                          <p:attrName>ppt_h</p:attrName>
                                        </p:attrNameLst>
                                      </p:cBhvr>
                                      <p:tavLst>
                                        <p:tav tm="0">
                                          <p:val>
                                            <p:fltVal val="0"/>
                                          </p:val>
                                        </p:tav>
                                        <p:tav tm="100000">
                                          <p:val>
                                            <p:strVal val="#ppt_h"/>
                                          </p:val>
                                        </p:tav>
                                      </p:tavLst>
                                    </p:anim>
                                    <p:anim calcmode="lin" valueType="num">
                                      <p:cBhvr>
                                        <p:cTn id="55" dur="1000" fill="hold"/>
                                        <p:tgtEl>
                                          <p:spTgt spid="27"/>
                                        </p:tgtEl>
                                        <p:attrNameLst>
                                          <p:attrName>style.rotation</p:attrName>
                                        </p:attrNameLst>
                                      </p:cBhvr>
                                      <p:tavLst>
                                        <p:tav tm="0">
                                          <p:val>
                                            <p:fltVal val="90"/>
                                          </p:val>
                                        </p:tav>
                                        <p:tav tm="100000">
                                          <p:val>
                                            <p:fltVal val="0"/>
                                          </p:val>
                                        </p:tav>
                                      </p:tavLst>
                                    </p:anim>
                                    <p:animEffect transition="in" filter="fade">
                                      <p:cBhvr>
                                        <p:cTn id="56" dur="10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1000" fill="hold"/>
                                        <p:tgtEl>
                                          <p:spTgt spid="28"/>
                                        </p:tgtEl>
                                        <p:attrNameLst>
                                          <p:attrName>ppt_w</p:attrName>
                                        </p:attrNameLst>
                                      </p:cBhvr>
                                      <p:tavLst>
                                        <p:tav tm="0">
                                          <p:val>
                                            <p:fltVal val="0"/>
                                          </p:val>
                                        </p:tav>
                                        <p:tav tm="100000">
                                          <p:val>
                                            <p:strVal val="#ppt_w"/>
                                          </p:val>
                                        </p:tav>
                                      </p:tavLst>
                                    </p:anim>
                                    <p:anim calcmode="lin" valueType="num">
                                      <p:cBhvr>
                                        <p:cTn id="62" dur="1000" fill="hold"/>
                                        <p:tgtEl>
                                          <p:spTgt spid="28"/>
                                        </p:tgtEl>
                                        <p:attrNameLst>
                                          <p:attrName>ppt_h</p:attrName>
                                        </p:attrNameLst>
                                      </p:cBhvr>
                                      <p:tavLst>
                                        <p:tav tm="0">
                                          <p:val>
                                            <p:fltVal val="0"/>
                                          </p:val>
                                        </p:tav>
                                        <p:tav tm="100000">
                                          <p:val>
                                            <p:strVal val="#ppt_h"/>
                                          </p:val>
                                        </p:tav>
                                      </p:tavLst>
                                    </p:anim>
                                    <p:anim calcmode="lin" valueType="num">
                                      <p:cBhvr>
                                        <p:cTn id="63" dur="1000" fill="hold"/>
                                        <p:tgtEl>
                                          <p:spTgt spid="28"/>
                                        </p:tgtEl>
                                        <p:attrNameLst>
                                          <p:attrName>style.rotation</p:attrName>
                                        </p:attrNameLst>
                                      </p:cBhvr>
                                      <p:tavLst>
                                        <p:tav tm="0">
                                          <p:val>
                                            <p:fltVal val="90"/>
                                          </p:val>
                                        </p:tav>
                                        <p:tav tm="100000">
                                          <p:val>
                                            <p:fltVal val="0"/>
                                          </p:val>
                                        </p:tav>
                                      </p:tavLst>
                                    </p:anim>
                                    <p:animEffect transition="in" filter="fade">
                                      <p:cBhvr>
                                        <p:cTn id="64" dur="10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2" presetClass="entr" presetSubtype="1"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anim calcmode="lin" valueType="num">
                                      <p:cBhvr additive="base">
                                        <p:cTn id="69" dur="500"/>
                                        <p:tgtEl>
                                          <p:spTgt spid="29"/>
                                        </p:tgtEl>
                                        <p:attrNameLst>
                                          <p:attrName>ppt_y</p:attrName>
                                        </p:attrNameLst>
                                      </p:cBhvr>
                                      <p:tavLst>
                                        <p:tav tm="0">
                                          <p:val>
                                            <p:strVal val="#ppt_y-#ppt_h*1.125000"/>
                                          </p:val>
                                        </p:tav>
                                        <p:tav tm="100000">
                                          <p:val>
                                            <p:strVal val="#ppt_y"/>
                                          </p:val>
                                        </p:tav>
                                      </p:tavLst>
                                    </p:anim>
                                    <p:animEffect transition="in" filter="wipe(down)">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anim calcmode="lin" valueType="num">
                                      <p:cBhvr additive="base">
                                        <p:cTn id="75" dur="500"/>
                                        <p:tgtEl>
                                          <p:spTgt spid="32"/>
                                        </p:tgtEl>
                                        <p:attrNameLst>
                                          <p:attrName>ppt_y</p:attrName>
                                        </p:attrNameLst>
                                      </p:cBhvr>
                                      <p:tavLst>
                                        <p:tav tm="0">
                                          <p:val>
                                            <p:strVal val="#ppt_y-#ppt_h*1.125000"/>
                                          </p:val>
                                        </p:tav>
                                        <p:tav tm="100000">
                                          <p:val>
                                            <p:strVal val="#ppt_y"/>
                                          </p:val>
                                        </p:tav>
                                      </p:tavLst>
                                    </p:anim>
                                    <p:animEffect transition="in" filter="wipe(down)">
                                      <p:cBhvr>
                                        <p:cTn id="7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26" grpId="0"/>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p:cNvPicPr>
            <a:picLocks noChangeAspect="1" noChangeArrowheads="1"/>
          </p:cNvPicPr>
          <p:nvPr/>
        </p:nvPicPr>
        <p:blipFill>
          <a:blip r:embed="rId1" cstate="print"/>
          <a:srcRect/>
          <a:stretch>
            <a:fillRect/>
          </a:stretch>
        </p:blipFill>
        <p:spPr bwMode="auto">
          <a:xfrm>
            <a:off x="730152" y="328812"/>
            <a:ext cx="2237784" cy="863493"/>
          </a:xfrm>
          <a:prstGeom prst="rect">
            <a:avLst/>
          </a:prstGeom>
          <a:noFill/>
        </p:spPr>
      </p:pic>
      <p:sp>
        <p:nvSpPr>
          <p:cNvPr id="4" name="Oval 3"/>
          <p:cNvSpPr/>
          <p:nvPr/>
        </p:nvSpPr>
        <p:spPr>
          <a:xfrm>
            <a:off x="2967936" y="730640"/>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endParaRPr lang="vi-VN" sz="3200" b="1" dirty="0"/>
          </a:p>
        </p:txBody>
      </p:sp>
      <p:sp>
        <p:nvSpPr>
          <p:cNvPr id="5" name="TextBox 4"/>
          <p:cNvSpPr txBox="1"/>
          <p:nvPr/>
        </p:nvSpPr>
        <p:spPr>
          <a:xfrm>
            <a:off x="3415168" y="730640"/>
            <a:ext cx="2188420" cy="461665"/>
          </a:xfrm>
          <a:prstGeom prst="rect">
            <a:avLst/>
          </a:prstGeom>
          <a:noFill/>
        </p:spPr>
        <p:txBody>
          <a:bodyPr wrap="none" rtlCol="0">
            <a:spAutoFit/>
          </a:bodyPr>
          <a:lstStyle/>
          <a:p>
            <a:r>
              <a:rPr lang="vi-VN" sz="2400" dirty="0"/>
              <a:t>Cho bảng sau:</a:t>
            </a:r>
            <a:endParaRPr lang="vi-VN" sz="2400" dirty="0"/>
          </a:p>
        </p:txBody>
      </p:sp>
      <p:graphicFrame>
        <p:nvGraphicFramePr>
          <p:cNvPr id="6" name="Table 6"/>
          <p:cNvGraphicFramePr>
            <a:graphicFrameLocks noGrp="1"/>
          </p:cNvGraphicFramePr>
          <p:nvPr/>
        </p:nvGraphicFramePr>
        <p:xfrm>
          <a:off x="838200" y="1811867"/>
          <a:ext cx="5638801" cy="3890435"/>
        </p:xfrm>
        <a:graphic>
          <a:graphicData uri="http://schemas.openxmlformats.org/drawingml/2006/table">
            <a:tbl>
              <a:tblPr firstRow="1" bandRow="1">
                <a:tableStyleId>{2D5ABB26-0587-4C30-8999-92F81FD0307C}</a:tableStyleId>
              </a:tblPr>
              <a:tblGrid>
                <a:gridCol w="805543"/>
                <a:gridCol w="805543"/>
                <a:gridCol w="805543"/>
                <a:gridCol w="805543"/>
                <a:gridCol w="805543"/>
                <a:gridCol w="805543"/>
                <a:gridCol w="805543"/>
              </a:tblGrid>
              <a:tr h="778087">
                <a:tc>
                  <a:txBody>
                    <a:bodyPr/>
                    <a:lstStyle/>
                    <a:p>
                      <a:pPr algn="ctr"/>
                      <a:r>
                        <a:rPr lang="vi-VN" sz="3600" dirty="0">
                          <a:solidFill>
                            <a:schemeClr val="tx1"/>
                          </a:solidFill>
                        </a:rPr>
                        <a:t>11</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12</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13</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14</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15</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16</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17</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r>
              <a:tr h="778087">
                <a:tc>
                  <a:txBody>
                    <a:bodyPr/>
                    <a:lstStyle/>
                    <a:p>
                      <a:pPr algn="ctr"/>
                      <a:r>
                        <a:rPr lang="vi-VN" sz="3600" dirty="0">
                          <a:solidFill>
                            <a:schemeClr val="tx1"/>
                          </a:solidFill>
                        </a:rPr>
                        <a:t>18</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19</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20</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21</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22</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23</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24</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r>
              <a:tr h="778087">
                <a:tc>
                  <a:txBody>
                    <a:bodyPr/>
                    <a:lstStyle/>
                    <a:p>
                      <a:pPr algn="ctr"/>
                      <a:r>
                        <a:rPr lang="vi-VN" sz="3600" dirty="0">
                          <a:solidFill>
                            <a:schemeClr val="tx1"/>
                          </a:solidFill>
                        </a:rPr>
                        <a:t>25</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26</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27</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28</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29</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30</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31</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r>
              <a:tr h="778087">
                <a:tc>
                  <a:txBody>
                    <a:bodyPr/>
                    <a:lstStyle/>
                    <a:p>
                      <a:pPr algn="ctr"/>
                      <a:r>
                        <a:rPr lang="vi-VN" sz="3600" dirty="0">
                          <a:solidFill>
                            <a:schemeClr val="tx1"/>
                          </a:solidFill>
                        </a:rPr>
                        <a:t>32</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33</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34</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35</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36</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37</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38</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r>
              <a:tr h="778087">
                <a:tc>
                  <a:txBody>
                    <a:bodyPr/>
                    <a:lstStyle/>
                    <a:p>
                      <a:pPr algn="ctr"/>
                      <a:r>
                        <a:rPr lang="vi-VN" sz="3600" dirty="0">
                          <a:solidFill>
                            <a:schemeClr val="tx1"/>
                          </a:solidFill>
                        </a:rPr>
                        <a:t>39</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40</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41</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42</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43</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44</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c>
                  <a:txBody>
                    <a:bodyPr/>
                    <a:lstStyle/>
                    <a:p>
                      <a:pPr algn="ctr"/>
                      <a:r>
                        <a:rPr lang="vi-VN" sz="3600" dirty="0">
                          <a:solidFill>
                            <a:schemeClr val="tx1"/>
                          </a:solidFill>
                        </a:rPr>
                        <a:t>45</a:t>
                      </a:r>
                      <a:endParaRPr lang="vi-VN" sz="36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DD82"/>
                    </a:solidFill>
                  </a:tcPr>
                </a:tc>
              </a:tr>
            </a:tbl>
          </a:graphicData>
        </a:graphic>
      </p:graphicFrame>
      <p:sp>
        <p:nvSpPr>
          <p:cNvPr id="8" name="TextBox 7"/>
          <p:cNvSpPr txBox="1"/>
          <p:nvPr/>
        </p:nvSpPr>
        <p:spPr>
          <a:xfrm>
            <a:off x="6639114" y="624623"/>
            <a:ext cx="4714686" cy="830997"/>
          </a:xfrm>
          <a:prstGeom prst="rect">
            <a:avLst/>
          </a:prstGeom>
          <a:noFill/>
        </p:spPr>
        <p:txBody>
          <a:bodyPr wrap="square" rtlCol="0">
            <a:spAutoFit/>
          </a:bodyPr>
          <a:lstStyle/>
          <a:p>
            <a:pPr algn="just"/>
            <a:r>
              <a:rPr lang="vi-VN" sz="2400" dirty="0"/>
              <a:t>a) Tính tổng của ba số tròn chục có trong bảng.</a:t>
            </a:r>
            <a:endParaRPr lang="vi-VN" sz="2400" dirty="0"/>
          </a:p>
        </p:txBody>
      </p:sp>
      <p:sp>
        <p:nvSpPr>
          <p:cNvPr id="9" name="Rectangle 8"/>
          <p:cNvSpPr/>
          <p:nvPr/>
        </p:nvSpPr>
        <p:spPr>
          <a:xfrm>
            <a:off x="2447926" y="2600325"/>
            <a:ext cx="809624" cy="738664"/>
          </a:xfrm>
          <a:prstGeom prst="rect">
            <a:avLst/>
          </a:prstGeom>
          <a:solidFill>
            <a:srgbClr val="C00000"/>
          </a:solidFill>
        </p:spPr>
        <p:txBody>
          <a:bodyPr wrap="square">
            <a:spAutoFit/>
          </a:bodyPr>
          <a:lstStyle/>
          <a:p>
            <a:pPr algn="ctr"/>
            <a:endParaRPr lang="vi-VN" sz="300" dirty="0">
              <a:solidFill>
                <a:schemeClr val="bg1"/>
              </a:solidFill>
            </a:endParaRPr>
          </a:p>
          <a:p>
            <a:pPr algn="ctr"/>
            <a:r>
              <a:rPr lang="vi-VN" sz="3600" dirty="0">
                <a:solidFill>
                  <a:schemeClr val="bg1"/>
                </a:solidFill>
              </a:rPr>
              <a:t>20</a:t>
            </a:r>
            <a:endParaRPr lang="vi-VN" sz="3600" dirty="0">
              <a:solidFill>
                <a:schemeClr val="bg1"/>
              </a:solidFill>
            </a:endParaRPr>
          </a:p>
          <a:p>
            <a:pPr algn="ctr"/>
            <a:endParaRPr lang="vi-VN" sz="300" dirty="0">
              <a:solidFill>
                <a:schemeClr val="bg1"/>
              </a:solidFill>
            </a:endParaRPr>
          </a:p>
        </p:txBody>
      </p:sp>
      <p:sp>
        <p:nvSpPr>
          <p:cNvPr id="10" name="Rectangle 9"/>
          <p:cNvSpPr/>
          <p:nvPr/>
        </p:nvSpPr>
        <p:spPr>
          <a:xfrm>
            <a:off x="4865472" y="3392478"/>
            <a:ext cx="809624" cy="738664"/>
          </a:xfrm>
          <a:prstGeom prst="rect">
            <a:avLst/>
          </a:prstGeom>
          <a:solidFill>
            <a:srgbClr val="C00000"/>
          </a:solidFill>
        </p:spPr>
        <p:txBody>
          <a:bodyPr wrap="square">
            <a:spAutoFit/>
          </a:bodyPr>
          <a:lstStyle/>
          <a:p>
            <a:pPr algn="ctr"/>
            <a:endParaRPr lang="vi-VN" sz="300" dirty="0">
              <a:solidFill>
                <a:schemeClr val="bg1"/>
              </a:solidFill>
            </a:endParaRPr>
          </a:p>
          <a:p>
            <a:pPr algn="ctr"/>
            <a:r>
              <a:rPr lang="vi-VN" sz="3600" dirty="0">
                <a:solidFill>
                  <a:schemeClr val="bg1"/>
                </a:solidFill>
              </a:rPr>
              <a:t>30</a:t>
            </a:r>
            <a:endParaRPr lang="vi-VN" sz="3600" dirty="0">
              <a:solidFill>
                <a:schemeClr val="bg1"/>
              </a:solidFill>
            </a:endParaRPr>
          </a:p>
          <a:p>
            <a:pPr algn="ctr"/>
            <a:endParaRPr lang="vi-VN" sz="300" dirty="0">
              <a:solidFill>
                <a:schemeClr val="bg1"/>
              </a:solidFill>
            </a:endParaRPr>
          </a:p>
        </p:txBody>
      </p:sp>
      <p:sp>
        <p:nvSpPr>
          <p:cNvPr id="11" name="Rectangle 10"/>
          <p:cNvSpPr/>
          <p:nvPr/>
        </p:nvSpPr>
        <p:spPr>
          <a:xfrm>
            <a:off x="1647827" y="4938724"/>
            <a:ext cx="809624" cy="738664"/>
          </a:xfrm>
          <a:prstGeom prst="rect">
            <a:avLst/>
          </a:prstGeom>
          <a:solidFill>
            <a:srgbClr val="C00000"/>
          </a:solidFill>
        </p:spPr>
        <p:txBody>
          <a:bodyPr wrap="square">
            <a:spAutoFit/>
          </a:bodyPr>
          <a:lstStyle/>
          <a:p>
            <a:pPr algn="ctr"/>
            <a:endParaRPr lang="vi-VN" sz="300" dirty="0">
              <a:solidFill>
                <a:schemeClr val="bg1"/>
              </a:solidFill>
            </a:endParaRPr>
          </a:p>
          <a:p>
            <a:pPr algn="ctr"/>
            <a:r>
              <a:rPr lang="vi-VN" sz="3600" dirty="0">
                <a:solidFill>
                  <a:schemeClr val="bg1"/>
                </a:solidFill>
              </a:rPr>
              <a:t>40</a:t>
            </a:r>
            <a:endParaRPr lang="vi-VN" sz="3600" dirty="0">
              <a:solidFill>
                <a:schemeClr val="bg1"/>
              </a:solidFill>
            </a:endParaRPr>
          </a:p>
          <a:p>
            <a:pPr algn="ctr"/>
            <a:endParaRPr lang="vi-VN" sz="300" dirty="0">
              <a:solidFill>
                <a:schemeClr val="bg1"/>
              </a:solidFill>
            </a:endParaRPr>
          </a:p>
        </p:txBody>
      </p:sp>
      <p:sp>
        <p:nvSpPr>
          <p:cNvPr id="12" name="Rectangle 11"/>
          <p:cNvSpPr/>
          <p:nvPr/>
        </p:nvSpPr>
        <p:spPr>
          <a:xfrm>
            <a:off x="7080585" y="1674830"/>
            <a:ext cx="3978974" cy="751488"/>
          </a:xfrm>
          <a:prstGeom prst="rect">
            <a:avLst/>
          </a:prstGeom>
          <a:solidFill>
            <a:schemeClr val="accent6">
              <a:lumMod val="40000"/>
              <a:lumOff val="60000"/>
            </a:schemeClr>
          </a:solidFill>
          <a:effectLst>
            <a:softEdge rad="127000"/>
          </a:effectLst>
        </p:spPr>
        <p:txBody>
          <a:bodyPr wrap="none">
            <a:spAutoFit/>
          </a:bodyPr>
          <a:lstStyle/>
          <a:p>
            <a:pPr>
              <a:lnSpc>
                <a:spcPct val="150000"/>
              </a:lnSpc>
            </a:pPr>
            <a:r>
              <a:rPr lang="vi-VN" sz="3200" dirty="0"/>
              <a:t>20 + 30 + 40 =         </a:t>
            </a:r>
            <a:r>
              <a:rPr lang="vi-VN" sz="3200" i="1" dirty="0"/>
              <a:t> </a:t>
            </a:r>
            <a:endParaRPr lang="vi-VN" sz="3200" dirty="0">
              <a:latin typeface="Corbel" panose="020B0503020204020204" pitchFamily="34" charset="0"/>
            </a:endParaRPr>
          </a:p>
        </p:txBody>
      </p:sp>
      <p:sp>
        <p:nvSpPr>
          <p:cNvPr id="13" name="TextBox 12"/>
          <p:cNvSpPr txBox="1"/>
          <p:nvPr/>
        </p:nvSpPr>
        <p:spPr>
          <a:xfrm>
            <a:off x="9870482" y="1802698"/>
            <a:ext cx="639919" cy="584775"/>
          </a:xfrm>
          <a:prstGeom prst="rect">
            <a:avLst/>
          </a:prstGeom>
          <a:noFill/>
        </p:spPr>
        <p:txBody>
          <a:bodyPr wrap="none" rtlCol="0">
            <a:spAutoFit/>
          </a:bodyPr>
          <a:lstStyle/>
          <a:p>
            <a:r>
              <a:rPr lang="vi-VN" sz="3200" b="1" dirty="0">
                <a:solidFill>
                  <a:srgbClr val="FF0000"/>
                </a:solidFill>
              </a:rPr>
              <a:t>90</a:t>
            </a:r>
            <a:endParaRPr lang="vi-VN" sz="3200" b="1" dirty="0">
              <a:solidFill>
                <a:srgbClr val="FF0000"/>
              </a:solidFill>
            </a:endParaRPr>
          </a:p>
        </p:txBody>
      </p:sp>
      <p:sp>
        <p:nvSpPr>
          <p:cNvPr id="14" name="TextBox 13"/>
          <p:cNvSpPr txBox="1"/>
          <p:nvPr/>
        </p:nvSpPr>
        <p:spPr>
          <a:xfrm>
            <a:off x="6639114" y="2554186"/>
            <a:ext cx="4714686" cy="830997"/>
          </a:xfrm>
          <a:prstGeom prst="rect">
            <a:avLst/>
          </a:prstGeom>
          <a:noFill/>
        </p:spPr>
        <p:txBody>
          <a:bodyPr wrap="square" rtlCol="0">
            <a:spAutoFit/>
          </a:bodyPr>
          <a:lstStyle/>
          <a:p>
            <a:pPr algn="just"/>
            <a:r>
              <a:rPr lang="vi-VN" sz="2400" dirty="0"/>
              <a:t>b) Hai số nào trong bảng có tổng là 23?</a:t>
            </a:r>
            <a:endParaRPr lang="vi-VN" sz="2400" dirty="0"/>
          </a:p>
        </p:txBody>
      </p:sp>
      <p:sp>
        <p:nvSpPr>
          <p:cNvPr id="15" name="Rectangle 14"/>
          <p:cNvSpPr/>
          <p:nvPr/>
        </p:nvSpPr>
        <p:spPr>
          <a:xfrm>
            <a:off x="838200" y="1831446"/>
            <a:ext cx="796372" cy="738664"/>
          </a:xfrm>
          <a:prstGeom prst="rect">
            <a:avLst/>
          </a:prstGeom>
          <a:solidFill>
            <a:srgbClr val="FFFF00"/>
          </a:solidFill>
        </p:spPr>
        <p:txBody>
          <a:bodyPr wrap="square">
            <a:spAutoFit/>
          </a:bodyPr>
          <a:lstStyle/>
          <a:p>
            <a:pPr algn="ctr"/>
            <a:endParaRPr lang="vi-VN" sz="300" dirty="0">
              <a:solidFill>
                <a:srgbClr val="FF0000"/>
              </a:solidFill>
            </a:endParaRPr>
          </a:p>
          <a:p>
            <a:pPr algn="ctr"/>
            <a:r>
              <a:rPr lang="vi-VN" sz="3600" dirty="0">
                <a:solidFill>
                  <a:srgbClr val="FF0000"/>
                </a:solidFill>
              </a:rPr>
              <a:t>11</a:t>
            </a:r>
            <a:endParaRPr lang="vi-VN" sz="3600" dirty="0">
              <a:solidFill>
                <a:srgbClr val="FF0000"/>
              </a:solidFill>
            </a:endParaRPr>
          </a:p>
          <a:p>
            <a:pPr algn="ctr"/>
            <a:endParaRPr lang="vi-VN" sz="300" dirty="0">
              <a:solidFill>
                <a:srgbClr val="FF0000"/>
              </a:solidFill>
            </a:endParaRPr>
          </a:p>
        </p:txBody>
      </p:sp>
      <p:sp>
        <p:nvSpPr>
          <p:cNvPr id="16" name="Rectangle 15"/>
          <p:cNvSpPr/>
          <p:nvPr/>
        </p:nvSpPr>
        <p:spPr>
          <a:xfrm>
            <a:off x="1657904" y="1830364"/>
            <a:ext cx="786847" cy="738664"/>
          </a:xfrm>
          <a:prstGeom prst="rect">
            <a:avLst/>
          </a:prstGeom>
          <a:solidFill>
            <a:srgbClr val="FFFF00"/>
          </a:solidFill>
        </p:spPr>
        <p:txBody>
          <a:bodyPr wrap="square">
            <a:spAutoFit/>
          </a:bodyPr>
          <a:lstStyle/>
          <a:p>
            <a:pPr algn="ctr"/>
            <a:endParaRPr lang="vi-VN" sz="300" dirty="0">
              <a:solidFill>
                <a:srgbClr val="FF0000"/>
              </a:solidFill>
            </a:endParaRPr>
          </a:p>
          <a:p>
            <a:pPr algn="ctr"/>
            <a:r>
              <a:rPr lang="vi-VN" sz="3600" dirty="0">
                <a:solidFill>
                  <a:srgbClr val="FF0000"/>
                </a:solidFill>
              </a:rPr>
              <a:t>12</a:t>
            </a:r>
            <a:endParaRPr lang="vi-VN" sz="3600" dirty="0">
              <a:solidFill>
                <a:srgbClr val="FF0000"/>
              </a:solidFill>
            </a:endParaRPr>
          </a:p>
          <a:p>
            <a:pPr algn="ctr"/>
            <a:endParaRPr lang="vi-VN" sz="300" dirty="0">
              <a:solidFill>
                <a:srgbClr val="FF0000"/>
              </a:solidFill>
            </a:endParaRPr>
          </a:p>
        </p:txBody>
      </p:sp>
      <p:sp>
        <p:nvSpPr>
          <p:cNvPr id="17" name="Rectangle: Rounded Corners 16"/>
          <p:cNvSpPr/>
          <p:nvPr/>
        </p:nvSpPr>
        <p:spPr>
          <a:xfrm>
            <a:off x="7648313" y="3486039"/>
            <a:ext cx="2701635" cy="583831"/>
          </a:xfrm>
          <a:prstGeom prst="roundRect">
            <a:avLst>
              <a:gd name="adj" fmla="val 31831"/>
            </a:avLst>
          </a:prstGeom>
          <a:solidFill>
            <a:schemeClr val="bg1"/>
          </a:solidFill>
          <a:ln w="38100">
            <a:solidFill>
              <a:srgbClr val="EDA85B"/>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FF0000"/>
                </a:solidFill>
              </a:rPr>
              <a:t>11 + 12 = 23</a:t>
            </a:r>
            <a:endParaRPr lang="vi-VN" sz="3200" dirty="0">
              <a:solidFill>
                <a:srgbClr val="FF0000"/>
              </a:solidFill>
            </a:endParaRPr>
          </a:p>
        </p:txBody>
      </p:sp>
      <p:sp>
        <p:nvSpPr>
          <p:cNvPr id="18" name="TextBox 17"/>
          <p:cNvSpPr txBox="1"/>
          <p:nvPr/>
        </p:nvSpPr>
        <p:spPr>
          <a:xfrm>
            <a:off x="6639114" y="4243904"/>
            <a:ext cx="4714686" cy="830997"/>
          </a:xfrm>
          <a:prstGeom prst="rect">
            <a:avLst/>
          </a:prstGeom>
          <a:noFill/>
        </p:spPr>
        <p:txBody>
          <a:bodyPr wrap="square" rtlCol="0">
            <a:spAutoFit/>
          </a:bodyPr>
          <a:lstStyle/>
          <a:p>
            <a:pPr algn="just"/>
            <a:r>
              <a:rPr lang="vi-VN" sz="2400" dirty="0"/>
              <a:t>b) Hai số nào trong bảng có tổng lớn nhất?</a:t>
            </a:r>
            <a:endParaRPr lang="vi-VN" sz="2400" dirty="0"/>
          </a:p>
        </p:txBody>
      </p:sp>
      <p:sp>
        <p:nvSpPr>
          <p:cNvPr id="19" name="Rectangle 18"/>
          <p:cNvSpPr/>
          <p:nvPr/>
        </p:nvSpPr>
        <p:spPr>
          <a:xfrm>
            <a:off x="4870450" y="4938724"/>
            <a:ext cx="796372" cy="738664"/>
          </a:xfrm>
          <a:prstGeom prst="rect">
            <a:avLst/>
          </a:prstGeom>
          <a:solidFill>
            <a:srgbClr val="90E3EC"/>
          </a:solidFill>
        </p:spPr>
        <p:txBody>
          <a:bodyPr wrap="square">
            <a:spAutoFit/>
          </a:bodyPr>
          <a:lstStyle/>
          <a:p>
            <a:pPr algn="ctr"/>
            <a:endParaRPr lang="vi-VN" sz="300" dirty="0">
              <a:solidFill>
                <a:srgbClr val="FF0000"/>
              </a:solidFill>
            </a:endParaRPr>
          </a:p>
          <a:p>
            <a:pPr algn="ctr"/>
            <a:r>
              <a:rPr lang="vi-VN" sz="3600" dirty="0">
                <a:solidFill>
                  <a:srgbClr val="FF0000"/>
                </a:solidFill>
              </a:rPr>
              <a:t>44</a:t>
            </a:r>
            <a:endParaRPr lang="vi-VN" sz="3600" dirty="0">
              <a:solidFill>
                <a:srgbClr val="FF0000"/>
              </a:solidFill>
            </a:endParaRPr>
          </a:p>
          <a:p>
            <a:pPr algn="ctr"/>
            <a:endParaRPr lang="vi-VN" sz="300" dirty="0">
              <a:solidFill>
                <a:srgbClr val="FF0000"/>
              </a:solidFill>
            </a:endParaRPr>
          </a:p>
        </p:txBody>
      </p:sp>
      <p:sp>
        <p:nvSpPr>
          <p:cNvPr id="20" name="Rectangle 19"/>
          <p:cNvSpPr/>
          <p:nvPr/>
        </p:nvSpPr>
        <p:spPr>
          <a:xfrm>
            <a:off x="5690154" y="4937642"/>
            <a:ext cx="786847" cy="738664"/>
          </a:xfrm>
          <a:prstGeom prst="rect">
            <a:avLst/>
          </a:prstGeom>
          <a:solidFill>
            <a:srgbClr val="90E3EC"/>
          </a:solidFill>
        </p:spPr>
        <p:txBody>
          <a:bodyPr wrap="square">
            <a:spAutoFit/>
          </a:bodyPr>
          <a:lstStyle/>
          <a:p>
            <a:pPr algn="ctr"/>
            <a:endParaRPr lang="vi-VN" sz="300" dirty="0">
              <a:solidFill>
                <a:srgbClr val="FF0000"/>
              </a:solidFill>
            </a:endParaRPr>
          </a:p>
          <a:p>
            <a:pPr algn="ctr"/>
            <a:r>
              <a:rPr lang="vi-VN" sz="3600" dirty="0">
                <a:solidFill>
                  <a:srgbClr val="FF0000"/>
                </a:solidFill>
              </a:rPr>
              <a:t>45</a:t>
            </a:r>
            <a:endParaRPr lang="vi-VN" sz="3600" dirty="0">
              <a:solidFill>
                <a:srgbClr val="FF0000"/>
              </a:solidFill>
            </a:endParaRPr>
          </a:p>
          <a:p>
            <a:pPr algn="ctr"/>
            <a:endParaRPr lang="vi-VN" sz="300" dirty="0">
              <a:solidFill>
                <a:srgbClr val="FF0000"/>
              </a:solidFill>
            </a:endParaRPr>
          </a:p>
        </p:txBody>
      </p:sp>
      <p:sp>
        <p:nvSpPr>
          <p:cNvPr id="21" name="Rectangle: Rounded Corners 20"/>
          <p:cNvSpPr/>
          <p:nvPr/>
        </p:nvSpPr>
        <p:spPr>
          <a:xfrm>
            <a:off x="7645639" y="5248935"/>
            <a:ext cx="2701635" cy="583831"/>
          </a:xfrm>
          <a:prstGeom prst="roundRect">
            <a:avLst>
              <a:gd name="adj" fmla="val 31831"/>
            </a:avLst>
          </a:prstGeom>
          <a:solidFill>
            <a:schemeClr val="bg1"/>
          </a:solidFill>
          <a:ln w="38100">
            <a:solidFill>
              <a:srgbClr val="EDA85B"/>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FF0000"/>
                </a:solidFill>
              </a:rPr>
              <a:t>44 + 45 = 89</a:t>
            </a:r>
            <a:endParaRPr lang="vi-VN"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3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out)">
                                      <p:cBhvr>
                                        <p:cTn id="25" dur="1000"/>
                                        <p:tgtEl>
                                          <p:spTgt spid="9"/>
                                        </p:tgtEl>
                                      </p:cBhvr>
                                    </p:animEffect>
                                  </p:childTnLst>
                                </p:cTn>
                              </p:par>
                              <p:par>
                                <p:cTn id="26" presetID="6" presetClass="entr" presetSubtype="32"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out)">
                                      <p:cBhvr>
                                        <p:cTn id="28" dur="1000"/>
                                        <p:tgtEl>
                                          <p:spTgt spid="10"/>
                                        </p:tgtEl>
                                      </p:cBhvr>
                                    </p:animEffect>
                                  </p:childTnLst>
                                </p:cTn>
                              </p:par>
                              <p:par>
                                <p:cTn id="29" presetID="6" presetClass="entr" presetSubtype="32"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out)">
                                      <p:cBhvr>
                                        <p:cTn id="31" dur="1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fltVal val="0"/>
                                          </p:val>
                                        </p:tav>
                                        <p:tav tm="100000">
                                          <p:val>
                                            <p:strVal val="#ppt_w"/>
                                          </p:val>
                                        </p:tav>
                                      </p:tavLst>
                                    </p:anim>
                                    <p:anim calcmode="lin" valueType="num">
                                      <p:cBhvr>
                                        <p:cTn id="42" dur="1000" fill="hold"/>
                                        <p:tgtEl>
                                          <p:spTgt spid="13"/>
                                        </p:tgtEl>
                                        <p:attrNameLst>
                                          <p:attrName>ppt_h</p:attrName>
                                        </p:attrNameLst>
                                      </p:cBhvr>
                                      <p:tavLst>
                                        <p:tav tm="0">
                                          <p:val>
                                            <p:fltVal val="0"/>
                                          </p:val>
                                        </p:tav>
                                        <p:tav tm="100000">
                                          <p:val>
                                            <p:strVal val="#ppt_h"/>
                                          </p:val>
                                        </p:tav>
                                      </p:tavLst>
                                    </p:anim>
                                    <p:anim calcmode="lin" valueType="num">
                                      <p:cBhvr>
                                        <p:cTn id="43" dur="1000" fill="hold"/>
                                        <p:tgtEl>
                                          <p:spTgt spid="13"/>
                                        </p:tgtEl>
                                        <p:attrNameLst>
                                          <p:attrName>style.rotation</p:attrName>
                                        </p:attrNameLst>
                                      </p:cBhvr>
                                      <p:tavLst>
                                        <p:tav tm="0">
                                          <p:val>
                                            <p:fltVal val="90"/>
                                          </p:val>
                                        </p:tav>
                                        <p:tav tm="100000">
                                          <p:val>
                                            <p:fltVal val="0"/>
                                          </p:val>
                                        </p:tav>
                                      </p:tavLst>
                                    </p:anim>
                                    <p:animEffect transition="in" filter="fade">
                                      <p:cBhvr>
                                        <p:cTn id="44" dur="10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32"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circle(out)">
                                      <p:cBhvr>
                                        <p:cTn id="54" dur="1000"/>
                                        <p:tgtEl>
                                          <p:spTgt spid="15"/>
                                        </p:tgtEl>
                                      </p:cBhvr>
                                    </p:animEffect>
                                  </p:childTnLst>
                                </p:cTn>
                              </p:par>
                              <p:par>
                                <p:cTn id="55" presetID="6" presetClass="entr" presetSubtype="32"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circle(out)">
                                      <p:cBhvr>
                                        <p:cTn id="57" dur="1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1000" fill="hold"/>
                                        <p:tgtEl>
                                          <p:spTgt spid="17"/>
                                        </p:tgtEl>
                                        <p:attrNameLst>
                                          <p:attrName>ppt_w</p:attrName>
                                        </p:attrNameLst>
                                      </p:cBhvr>
                                      <p:tavLst>
                                        <p:tav tm="0">
                                          <p:val>
                                            <p:fltVal val="0"/>
                                          </p:val>
                                        </p:tav>
                                        <p:tav tm="100000">
                                          <p:val>
                                            <p:strVal val="#ppt_w"/>
                                          </p:val>
                                        </p:tav>
                                      </p:tavLst>
                                    </p:anim>
                                    <p:anim calcmode="lin" valueType="num">
                                      <p:cBhvr>
                                        <p:cTn id="63" dur="1000" fill="hold"/>
                                        <p:tgtEl>
                                          <p:spTgt spid="17"/>
                                        </p:tgtEl>
                                        <p:attrNameLst>
                                          <p:attrName>ppt_h</p:attrName>
                                        </p:attrNameLst>
                                      </p:cBhvr>
                                      <p:tavLst>
                                        <p:tav tm="0">
                                          <p:val>
                                            <p:fltVal val="0"/>
                                          </p:val>
                                        </p:tav>
                                        <p:tav tm="100000">
                                          <p:val>
                                            <p:strVal val="#ppt_h"/>
                                          </p:val>
                                        </p:tav>
                                      </p:tavLst>
                                    </p:anim>
                                    <p:anim calcmode="lin" valueType="num">
                                      <p:cBhvr>
                                        <p:cTn id="64" dur="1000" fill="hold"/>
                                        <p:tgtEl>
                                          <p:spTgt spid="17"/>
                                        </p:tgtEl>
                                        <p:attrNameLst>
                                          <p:attrName>style.rotation</p:attrName>
                                        </p:attrNameLst>
                                      </p:cBhvr>
                                      <p:tavLst>
                                        <p:tav tm="0">
                                          <p:val>
                                            <p:fltVal val="90"/>
                                          </p:val>
                                        </p:tav>
                                        <p:tav tm="100000">
                                          <p:val>
                                            <p:fltVal val="0"/>
                                          </p:val>
                                        </p:tav>
                                      </p:tavLst>
                                    </p:anim>
                                    <p:animEffect transition="in" filter="fade">
                                      <p:cBhvr>
                                        <p:cTn id="65" dur="10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32"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circle(out)">
                                      <p:cBhvr>
                                        <p:cTn id="75" dur="1000"/>
                                        <p:tgtEl>
                                          <p:spTgt spid="19"/>
                                        </p:tgtEl>
                                      </p:cBhvr>
                                    </p:animEffect>
                                  </p:childTnLst>
                                </p:cTn>
                              </p:par>
                              <p:par>
                                <p:cTn id="76" presetID="6" presetClass="entr" presetSubtype="32"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circle(out)">
                                      <p:cBhvr>
                                        <p:cTn id="78" dur="10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1000" fill="hold"/>
                                        <p:tgtEl>
                                          <p:spTgt spid="21"/>
                                        </p:tgtEl>
                                        <p:attrNameLst>
                                          <p:attrName>ppt_w</p:attrName>
                                        </p:attrNameLst>
                                      </p:cBhvr>
                                      <p:tavLst>
                                        <p:tav tm="0">
                                          <p:val>
                                            <p:fltVal val="0"/>
                                          </p:val>
                                        </p:tav>
                                        <p:tav tm="100000">
                                          <p:val>
                                            <p:strVal val="#ppt_w"/>
                                          </p:val>
                                        </p:tav>
                                      </p:tavLst>
                                    </p:anim>
                                    <p:anim calcmode="lin" valueType="num">
                                      <p:cBhvr>
                                        <p:cTn id="84" dur="1000" fill="hold"/>
                                        <p:tgtEl>
                                          <p:spTgt spid="21"/>
                                        </p:tgtEl>
                                        <p:attrNameLst>
                                          <p:attrName>ppt_h</p:attrName>
                                        </p:attrNameLst>
                                      </p:cBhvr>
                                      <p:tavLst>
                                        <p:tav tm="0">
                                          <p:val>
                                            <p:fltVal val="0"/>
                                          </p:val>
                                        </p:tav>
                                        <p:tav tm="100000">
                                          <p:val>
                                            <p:strVal val="#ppt_h"/>
                                          </p:val>
                                        </p:tav>
                                      </p:tavLst>
                                    </p:anim>
                                    <p:anim calcmode="lin" valueType="num">
                                      <p:cBhvr>
                                        <p:cTn id="85" dur="1000" fill="hold"/>
                                        <p:tgtEl>
                                          <p:spTgt spid="21"/>
                                        </p:tgtEl>
                                        <p:attrNameLst>
                                          <p:attrName>style.rotation</p:attrName>
                                        </p:attrNameLst>
                                      </p:cBhvr>
                                      <p:tavLst>
                                        <p:tav tm="0">
                                          <p:val>
                                            <p:fltVal val="90"/>
                                          </p:val>
                                        </p:tav>
                                        <p:tav tm="100000">
                                          <p:val>
                                            <p:fltVal val="0"/>
                                          </p:val>
                                        </p:tav>
                                      </p:tavLst>
                                    </p:anim>
                                    <p:animEffect transition="in" filter="fade">
                                      <p:cBhvr>
                                        <p:cTn id="8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9" grpId="0" animBg="1"/>
      <p:bldP spid="10" grpId="0" animBg="1"/>
      <p:bldP spid="11" grpId="0" animBg="1"/>
      <p:bldP spid="12" grpId="0" animBg="1"/>
      <p:bldP spid="13" grpId="0"/>
      <p:bldP spid="14" grpId="0"/>
      <p:bldP spid="15" grpId="0" animBg="1"/>
      <p:bldP spid="16" grpId="0" animBg="1"/>
      <p:bldP spid="17" grpId="0" animBg="1"/>
      <p:bldP spid="18" grpId="0"/>
      <p:bldP spid="19" grpId="0" animBg="1"/>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clrChange>
              <a:clrFrom>
                <a:srgbClr val="FFFFFF"/>
              </a:clrFrom>
              <a:clrTo>
                <a:srgbClr val="FFFFFF">
                  <a:alpha val="0"/>
                </a:srgbClr>
              </a:clrTo>
            </a:clrChange>
          </a:blip>
          <a:stretch>
            <a:fillRect/>
          </a:stretch>
        </p:blipFill>
        <p:spPr>
          <a:xfrm>
            <a:off x="4766351" y="2361476"/>
            <a:ext cx="6381881" cy="4086885"/>
          </a:xfrm>
          <a:prstGeom prst="rect">
            <a:avLst/>
          </a:prstGeom>
        </p:spPr>
      </p:pic>
      <p:pic>
        <p:nvPicPr>
          <p:cNvPr id="1026" name="Picture 2" descr="Hình ảnh Thợ Mộc PNG, Vector, PSD, và biểu tượng để tải về miễn phí |  pngtree"/>
          <p:cNvPicPr>
            <a:picLocks noChangeAspect="1" noChangeArrowheads="1"/>
          </p:cNvPicPr>
          <p:nvPr/>
        </p:nvPicPr>
        <p:blipFill>
          <a:blip r:embed="rId2">
            <a:clrChange>
              <a:clrFrom>
                <a:srgbClr val="EEEEEE"/>
              </a:clrFrom>
              <a:clrTo>
                <a:srgbClr val="EEEEEE">
                  <a:alpha val="0"/>
                </a:srgbClr>
              </a:clrTo>
            </a:clrChange>
            <a:extLst>
              <a:ext uri="{BEBA8EAE-BF5A-486C-A8C5-ECC9F3942E4B}">
                <a14:imgProps xmlns:a14="http://schemas.microsoft.com/office/drawing/2010/main">
                  <a14:imgLayer r:embed="rId3">
                    <a14:imgEffect>
                      <a14:backgroundRemoval t="10000" b="90000" l="10000" r="90000">
                        <a14:foregroundMark x1="43333" y1="37222" x2="43889" y2="37500"/>
                        <a14:foregroundMark x1="43889" y1="37500" x2="43889" y2="37500"/>
                        <a14:foregroundMark x1="54444" y1="46389" x2="54444" y2="46389"/>
                        <a14:foregroundMark x1="82222" y1="54444" x2="82222" y2="54444"/>
                        <a14:foregroundMark x1="82222" y1="54444" x2="82222" y2="54444"/>
                        <a14:foregroundMark x1="84167" y1="41944" x2="84167" y2="41944"/>
                        <a14:foregroundMark x1="44167" y1="36111" x2="44167" y2="36111"/>
                        <a14:foregroundMark x1="43889" y1="36389" x2="43611" y2="39167"/>
                      </a14:backgroundRemoval>
                    </a14:imgEffect>
                  </a14:imgLayer>
                </a14:imgProps>
              </a:ext>
              <a:ext uri="{28A0092B-C50C-407E-A947-70E740481C1C}">
                <a14:useLocalDpi xmlns:a14="http://schemas.microsoft.com/office/drawing/2010/main" val="0"/>
              </a:ext>
            </a:extLst>
          </a:blip>
          <a:srcRect/>
          <a:stretch>
            <a:fillRect/>
          </a:stretch>
        </p:blipFill>
        <p:spPr bwMode="auto">
          <a:xfrm>
            <a:off x="1319213" y="1192305"/>
            <a:ext cx="2708952" cy="27089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TUAN\Downloads\Luyện tập 1.png"/>
          <p:cNvPicPr>
            <a:picLocks noChangeAspect="1" noChangeArrowheads="1"/>
          </p:cNvPicPr>
          <p:nvPr/>
        </p:nvPicPr>
        <p:blipFill>
          <a:blip r:embed="rId4" cstate="print"/>
          <a:srcRect/>
          <a:stretch>
            <a:fillRect/>
          </a:stretch>
        </p:blipFill>
        <p:spPr bwMode="auto">
          <a:xfrm>
            <a:off x="730152" y="328812"/>
            <a:ext cx="2237784" cy="863493"/>
          </a:xfrm>
          <a:prstGeom prst="rect">
            <a:avLst/>
          </a:prstGeom>
          <a:noFill/>
        </p:spPr>
      </p:pic>
      <p:sp>
        <p:nvSpPr>
          <p:cNvPr id="4" name="Oval 3"/>
          <p:cNvSpPr/>
          <p:nvPr/>
        </p:nvSpPr>
        <p:spPr>
          <a:xfrm>
            <a:off x="2853636" y="530613"/>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endParaRPr lang="vi-VN" sz="3200" b="1" dirty="0"/>
          </a:p>
        </p:txBody>
      </p:sp>
      <p:sp>
        <p:nvSpPr>
          <p:cNvPr id="5" name="TextBox 4"/>
          <p:cNvSpPr txBox="1"/>
          <p:nvPr/>
        </p:nvSpPr>
        <p:spPr>
          <a:xfrm>
            <a:off x="3300868" y="530613"/>
            <a:ext cx="8046680" cy="830997"/>
          </a:xfrm>
          <a:prstGeom prst="rect">
            <a:avLst/>
          </a:prstGeom>
          <a:noFill/>
        </p:spPr>
        <p:txBody>
          <a:bodyPr wrap="square" rtlCol="0">
            <a:spAutoFit/>
          </a:bodyPr>
          <a:lstStyle/>
          <a:p>
            <a:pPr algn="just"/>
            <a:r>
              <a:rPr lang="vi-VN" sz="2400" dirty="0"/>
              <a:t>Một thanh gỗ dài 92cm. Bác thợ mộc đã cưa đi một đoạn dài 27cm. Hỏi thanh gỗ còn lại dài bao nhiêu xăng-ti-mét?</a:t>
            </a:r>
            <a:endParaRPr lang="vi-VN" sz="2400" dirty="0"/>
          </a:p>
        </p:txBody>
      </p:sp>
      <p:sp>
        <p:nvSpPr>
          <p:cNvPr id="6" name="TextBox 5"/>
          <p:cNvSpPr txBox="1"/>
          <p:nvPr/>
        </p:nvSpPr>
        <p:spPr>
          <a:xfrm>
            <a:off x="6306905" y="1394106"/>
            <a:ext cx="1551369" cy="523220"/>
          </a:xfrm>
          <a:prstGeom prst="rect">
            <a:avLst/>
          </a:prstGeom>
          <a:noFill/>
        </p:spPr>
        <p:txBody>
          <a:bodyPr wrap="square" rtlCol="0">
            <a:spAutoFit/>
          </a:bodyPr>
          <a:lstStyle/>
          <a:p>
            <a:pPr algn="ctr"/>
            <a:r>
              <a:rPr lang="vi-VN" sz="2800" i="1" dirty="0"/>
              <a:t>Bài giải</a:t>
            </a:r>
            <a:endParaRPr lang="vi-VN" sz="2800" i="1" dirty="0"/>
          </a:p>
        </p:txBody>
      </p:sp>
      <p:sp>
        <p:nvSpPr>
          <p:cNvPr id="7" name="TextBox 6"/>
          <p:cNvSpPr txBox="1"/>
          <p:nvPr/>
        </p:nvSpPr>
        <p:spPr>
          <a:xfrm>
            <a:off x="4178673" y="1894537"/>
            <a:ext cx="6543605" cy="521970"/>
          </a:xfrm>
          <a:prstGeom prst="rect">
            <a:avLst/>
          </a:prstGeom>
          <a:noFill/>
        </p:spPr>
        <p:txBody>
          <a:bodyPr wrap="square" rtlCol="0">
            <a:spAutoFit/>
          </a:bodyPr>
          <a:lstStyle/>
          <a:p>
            <a:pPr algn="ctr"/>
            <a:r>
              <a:rPr lang="vi-VN" sz="2800" dirty="0">
                <a:solidFill>
                  <a:srgbClr val="FF0000"/>
                </a:solidFill>
              </a:rPr>
              <a:t>Thanh gỗ còn lại dài là:</a:t>
            </a:r>
            <a:endParaRPr lang="vi-VN" sz="2800" dirty="0">
              <a:solidFill>
                <a:srgbClr val="FF0000"/>
              </a:solidFill>
            </a:endParaRPr>
          </a:p>
        </p:txBody>
      </p:sp>
      <p:sp>
        <p:nvSpPr>
          <p:cNvPr id="10" name="Oval 9"/>
          <p:cNvSpPr/>
          <p:nvPr/>
        </p:nvSpPr>
        <p:spPr>
          <a:xfrm>
            <a:off x="1032399" y="3709600"/>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endParaRPr lang="vi-VN" sz="3200" b="1" dirty="0"/>
          </a:p>
        </p:txBody>
      </p:sp>
      <p:grpSp>
        <p:nvGrpSpPr>
          <p:cNvPr id="11" name="Group 10"/>
          <p:cNvGrpSpPr/>
          <p:nvPr/>
        </p:nvGrpSpPr>
        <p:grpSpPr>
          <a:xfrm>
            <a:off x="1596921" y="3780214"/>
            <a:ext cx="1116312" cy="461666"/>
            <a:chOff x="1870518" y="1440653"/>
            <a:chExt cx="1116312" cy="461666"/>
          </a:xfrm>
        </p:grpSpPr>
        <p:grpSp>
          <p:nvGrpSpPr>
            <p:cNvPr id="12" name="Group 11"/>
            <p:cNvGrpSpPr/>
            <p:nvPr/>
          </p:nvGrpSpPr>
          <p:grpSpPr>
            <a:xfrm>
              <a:off x="1870518" y="1440654"/>
              <a:ext cx="758382" cy="461665"/>
              <a:chOff x="1870518" y="1440654"/>
              <a:chExt cx="758382" cy="461665"/>
            </a:xfrm>
          </p:grpSpPr>
          <p:sp>
            <p:nvSpPr>
              <p:cNvPr id="14" name="Rectangle: Rounded Corners 13"/>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5" name="TextBox 14"/>
              <p:cNvSpPr txBox="1"/>
              <p:nvPr/>
            </p:nvSpPr>
            <p:spPr>
              <a:xfrm>
                <a:off x="1969023" y="1440654"/>
                <a:ext cx="561372" cy="461665"/>
              </a:xfrm>
              <a:prstGeom prst="rect">
                <a:avLst/>
              </a:prstGeom>
              <a:noFill/>
            </p:spPr>
            <p:txBody>
              <a:bodyPr wrap="none" rtlCol="0">
                <a:spAutoFit/>
              </a:bodyPr>
              <a:lstStyle/>
              <a:p>
                <a:r>
                  <a:rPr lang="vi-VN" sz="2400" dirty="0"/>
                  <a:t>Số</a:t>
                </a:r>
                <a:endParaRPr lang="vi-VN" sz="2400" dirty="0"/>
              </a:p>
            </p:txBody>
          </p:sp>
        </p:grpSp>
        <p:sp>
          <p:nvSpPr>
            <p:cNvPr id="13" name="TextBox 12"/>
            <p:cNvSpPr txBox="1"/>
            <p:nvPr/>
          </p:nvSpPr>
          <p:spPr>
            <a:xfrm>
              <a:off x="2630642" y="1440653"/>
              <a:ext cx="356188" cy="461665"/>
            </a:xfrm>
            <a:prstGeom prst="rect">
              <a:avLst/>
            </a:prstGeom>
            <a:noFill/>
          </p:spPr>
          <p:txBody>
            <a:bodyPr wrap="none" rtlCol="0">
              <a:spAutoFit/>
            </a:bodyPr>
            <a:lstStyle/>
            <a:p>
              <a:r>
                <a:rPr lang="vi-VN" sz="2400" dirty="0"/>
                <a:t>?</a:t>
              </a:r>
              <a:endParaRPr lang="vi-VN" sz="2400" dirty="0"/>
            </a:p>
          </p:txBody>
        </p:sp>
      </p:grpSp>
      <p:sp>
        <p:nvSpPr>
          <p:cNvPr id="16" name="Arrow: Right 15"/>
          <p:cNvSpPr/>
          <p:nvPr/>
        </p:nvSpPr>
        <p:spPr>
          <a:xfrm rot="5400000">
            <a:off x="2539678" y="4429538"/>
            <a:ext cx="658837" cy="406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TextBox 16"/>
          <p:cNvSpPr txBox="1"/>
          <p:nvPr/>
        </p:nvSpPr>
        <p:spPr>
          <a:xfrm>
            <a:off x="730152" y="5021982"/>
            <a:ext cx="4100175" cy="1077218"/>
          </a:xfrm>
          <a:prstGeom prst="rect">
            <a:avLst/>
          </a:prstGeom>
          <a:noFill/>
        </p:spPr>
        <p:txBody>
          <a:bodyPr wrap="square" rtlCol="0">
            <a:spAutoFit/>
          </a:bodyPr>
          <a:lstStyle/>
          <a:p>
            <a:pPr algn="ctr"/>
            <a:r>
              <a:rPr lang="vi-VN" sz="3200" dirty="0">
                <a:solidFill>
                  <a:srgbClr val="FF0000"/>
                </a:solidFill>
              </a:rPr>
              <a:t>Số ở trên bằng tổng của hai số ở dưới.</a:t>
            </a:r>
            <a:endParaRPr lang="vi-VN" sz="3200" dirty="0">
              <a:solidFill>
                <a:srgbClr val="FF0000"/>
              </a:solidFill>
            </a:endParaRPr>
          </a:p>
        </p:txBody>
      </p:sp>
      <p:sp>
        <p:nvSpPr>
          <p:cNvPr id="18" name="Rectangle 17"/>
          <p:cNvSpPr/>
          <p:nvPr/>
        </p:nvSpPr>
        <p:spPr>
          <a:xfrm>
            <a:off x="7740926" y="4962158"/>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7</a:t>
            </a:r>
            <a:endParaRPr lang="vi-VN" sz="2800" b="1" dirty="0">
              <a:solidFill>
                <a:srgbClr val="FF0000"/>
              </a:solidFill>
            </a:endParaRPr>
          </a:p>
        </p:txBody>
      </p:sp>
      <p:sp>
        <p:nvSpPr>
          <p:cNvPr id="20" name="Rectangle 19"/>
          <p:cNvSpPr/>
          <p:nvPr/>
        </p:nvSpPr>
        <p:spPr>
          <a:xfrm>
            <a:off x="8727322" y="4962158"/>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8</a:t>
            </a:r>
            <a:endParaRPr lang="vi-VN" sz="2800" b="1" dirty="0">
              <a:solidFill>
                <a:srgbClr val="FF0000"/>
              </a:solidFill>
            </a:endParaRPr>
          </a:p>
        </p:txBody>
      </p:sp>
      <p:sp>
        <p:nvSpPr>
          <p:cNvPr id="21" name="Rectangle 20"/>
          <p:cNvSpPr/>
          <p:nvPr/>
        </p:nvSpPr>
        <p:spPr>
          <a:xfrm>
            <a:off x="7278228" y="4544194"/>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13</a:t>
            </a:r>
            <a:endParaRPr lang="vi-VN" sz="2800" b="1" dirty="0">
              <a:solidFill>
                <a:srgbClr val="FF0000"/>
              </a:solidFill>
            </a:endParaRPr>
          </a:p>
        </p:txBody>
      </p:sp>
      <p:sp>
        <p:nvSpPr>
          <p:cNvPr id="22" name="Rectangle 21"/>
          <p:cNvSpPr/>
          <p:nvPr/>
        </p:nvSpPr>
        <p:spPr>
          <a:xfrm>
            <a:off x="8264624" y="4544194"/>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15</a:t>
            </a:r>
            <a:endParaRPr lang="vi-VN" sz="2800" b="1" dirty="0">
              <a:solidFill>
                <a:srgbClr val="FF0000"/>
              </a:solidFill>
            </a:endParaRPr>
          </a:p>
        </p:txBody>
      </p:sp>
      <p:sp>
        <p:nvSpPr>
          <p:cNvPr id="23" name="Rectangle 22"/>
          <p:cNvSpPr/>
          <p:nvPr/>
        </p:nvSpPr>
        <p:spPr>
          <a:xfrm>
            <a:off x="7858274" y="4126230"/>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rgbClr val="FF0000"/>
                </a:solidFill>
              </a:rPr>
              <a:t>28</a:t>
            </a:r>
            <a:endParaRPr lang="vi-VN" sz="2800" b="1" dirty="0">
              <a:solidFill>
                <a:srgbClr val="FF0000"/>
              </a:solidFill>
            </a:endParaRPr>
          </a:p>
        </p:txBody>
      </p:sp>
      <p:sp>
        <p:nvSpPr>
          <p:cNvPr id="24" name="Rectangle 23"/>
          <p:cNvSpPr/>
          <p:nvPr/>
        </p:nvSpPr>
        <p:spPr>
          <a:xfrm>
            <a:off x="7354469" y="3712042"/>
            <a:ext cx="910155" cy="34326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52</a:t>
            </a:r>
            <a:endParaRPr lang="vi-VN"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par>
                          <p:cTn id="44" fill="hold">
                            <p:stCondLst>
                              <p:cond delay="500"/>
                            </p:stCondLst>
                            <p:childTnLst>
                              <p:par>
                                <p:cTn id="45" presetID="22" presetClass="entr" presetSubtype="1"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animEffect transition="in" filter="fade">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500" fill="hold"/>
                                        <p:tgtEl>
                                          <p:spTgt spid="22"/>
                                        </p:tgtEl>
                                        <p:attrNameLst>
                                          <p:attrName>ppt_w</p:attrName>
                                        </p:attrNameLst>
                                      </p:cBhvr>
                                      <p:tavLst>
                                        <p:tav tm="0">
                                          <p:val>
                                            <p:fltVal val="0"/>
                                          </p:val>
                                        </p:tav>
                                        <p:tav tm="100000">
                                          <p:val>
                                            <p:strVal val="#ppt_w"/>
                                          </p:val>
                                        </p:tav>
                                      </p:tavLst>
                                    </p:anim>
                                    <p:anim calcmode="lin" valueType="num">
                                      <p:cBhvr>
                                        <p:cTn id="74" dur="500" fill="hold"/>
                                        <p:tgtEl>
                                          <p:spTgt spid="22"/>
                                        </p:tgtEl>
                                        <p:attrNameLst>
                                          <p:attrName>ppt_h</p:attrName>
                                        </p:attrNameLst>
                                      </p:cBhvr>
                                      <p:tavLst>
                                        <p:tav tm="0">
                                          <p:val>
                                            <p:fltVal val="0"/>
                                          </p:val>
                                        </p:tav>
                                        <p:tav tm="100000">
                                          <p:val>
                                            <p:strVal val="#ppt_h"/>
                                          </p:val>
                                        </p:tav>
                                      </p:tavLst>
                                    </p:anim>
                                    <p:animEffect transition="in" filter="fade">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 calcmode="lin" valueType="num">
                                      <p:cBhvr>
                                        <p:cTn id="80" dur="500" fill="hold"/>
                                        <p:tgtEl>
                                          <p:spTgt spid="23"/>
                                        </p:tgtEl>
                                        <p:attrNameLst>
                                          <p:attrName>ppt_w</p:attrName>
                                        </p:attrNameLst>
                                      </p:cBhvr>
                                      <p:tavLst>
                                        <p:tav tm="0">
                                          <p:val>
                                            <p:fltVal val="0"/>
                                          </p:val>
                                        </p:tav>
                                        <p:tav tm="100000">
                                          <p:val>
                                            <p:strVal val="#ppt_w"/>
                                          </p:val>
                                        </p:tav>
                                      </p:tavLst>
                                    </p:anim>
                                    <p:anim calcmode="lin" valueType="num">
                                      <p:cBhvr>
                                        <p:cTn id="81" dur="500" fill="hold"/>
                                        <p:tgtEl>
                                          <p:spTgt spid="23"/>
                                        </p:tgtEl>
                                        <p:attrNameLst>
                                          <p:attrName>ppt_h</p:attrName>
                                        </p:attrNameLst>
                                      </p:cBhvr>
                                      <p:tavLst>
                                        <p:tav tm="0">
                                          <p:val>
                                            <p:fltVal val="0"/>
                                          </p:val>
                                        </p:tav>
                                        <p:tav tm="100000">
                                          <p:val>
                                            <p:strVal val="#ppt_h"/>
                                          </p:val>
                                        </p:tav>
                                      </p:tavLst>
                                    </p:anim>
                                    <p:animEffect transition="in" filter="fade">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500" fill="hold"/>
                                        <p:tgtEl>
                                          <p:spTgt spid="24"/>
                                        </p:tgtEl>
                                        <p:attrNameLst>
                                          <p:attrName>ppt_w</p:attrName>
                                        </p:attrNameLst>
                                      </p:cBhvr>
                                      <p:tavLst>
                                        <p:tav tm="0">
                                          <p:val>
                                            <p:fltVal val="0"/>
                                          </p:val>
                                        </p:tav>
                                        <p:tav tm="100000">
                                          <p:val>
                                            <p:strVal val="#ppt_w"/>
                                          </p:val>
                                        </p:tav>
                                      </p:tavLst>
                                    </p:anim>
                                    <p:anim calcmode="lin" valueType="num">
                                      <p:cBhvr>
                                        <p:cTn id="88" dur="500" fill="hold"/>
                                        <p:tgtEl>
                                          <p:spTgt spid="24"/>
                                        </p:tgtEl>
                                        <p:attrNameLst>
                                          <p:attrName>ppt_h</p:attrName>
                                        </p:attrNameLst>
                                      </p:cBhvr>
                                      <p:tavLst>
                                        <p:tav tm="0">
                                          <p:val>
                                            <p:fltVal val="0"/>
                                          </p:val>
                                        </p:tav>
                                        <p:tav tm="100000">
                                          <p:val>
                                            <p:strVal val="#ppt_h"/>
                                          </p:val>
                                        </p:tav>
                                      </p:tavLst>
                                    </p:anim>
                                    <p:animEffect transition="in" filter="fade">
                                      <p:cBhvr>
                                        <p:cTn id="8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10" grpId="0" animBg="1"/>
      <p:bldP spid="16" grpId="0" animBg="1"/>
      <p:bldP spid="17" grpId="0"/>
      <p:bldP spid="18" grpId="0" animBg="1"/>
      <p:bldP spid="20" grpId="0" animBg="1"/>
      <p:bldP spid="21" grpId="0" animBg="1"/>
      <p:bldP spid="22" grpId="0" animBg="1"/>
      <p:bldP spid="23" grpId="0" animBg="1"/>
      <p:bldP spid="24" grpId="0" animBg="1"/>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1294</Words>
  <Application>WPS Presentation</Application>
  <PresentationFormat>Widescreen</PresentationFormat>
  <Paragraphs>290</Paragraphs>
  <Slides>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9</vt:i4>
      </vt:variant>
    </vt:vector>
  </HeadingPairs>
  <TitlesOfParts>
    <vt:vector size="21" baseType="lpstr">
      <vt:lpstr>Arial</vt:lpstr>
      <vt:lpstr>SimSun</vt:lpstr>
      <vt:lpstr>Wingdings</vt:lpstr>
      <vt:lpstr>Arial</vt:lpstr>
      <vt:lpstr>HP001 4 hàng</vt:lpstr>
      <vt:lpstr>Corbel</vt:lpstr>
      <vt:lpstr>UTM Cookies</vt:lpstr>
      <vt:lpstr>Segoe Print</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DELL</cp:lastModifiedBy>
  <cp:revision>109</cp:revision>
  <dcterms:created xsi:type="dcterms:W3CDTF">2021-06-02T01:34:00Z</dcterms:created>
  <dcterms:modified xsi:type="dcterms:W3CDTF">2022-12-12T22:07:31Z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FDC4CB0ED6AE4C758871580A621ACE9C</vt:lpwstr>
  </property>
  <property fmtid="{D5CDD505-2E9C-101B-9397-08002B2CF9AE}" pid="3" name="KSOProductBuildVer">
    <vt:lpwstr>1033-11.2.0.11417</vt:lpwstr>
  </property>
</Properties>
</file>