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5" r:id="rId3"/>
    <p:sldId id="306" r:id="rId4"/>
    <p:sldId id="295" r:id="rId5"/>
    <p:sldId id="297" r:id="rId6"/>
    <p:sldId id="298" r:id="rId7"/>
    <p:sldId id="299" r:id="rId8"/>
    <p:sldId id="300" r:id="rId9"/>
    <p:sldId id="301" r:id="rId10"/>
    <p:sldId id="303"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p:scale>
          <a:sx n="66" d="100"/>
          <a:sy n="66" d="100"/>
        </p:scale>
        <p:origin x="660" y="198"/>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endParaRPr lang="vi-VN" sz="11500" dirty="0">
              <a:solidFill>
                <a:srgbClr val="C00000"/>
              </a:solidFill>
              <a:latin typeface="+mj-lt"/>
            </a:endParaRPr>
          </a:p>
        </p:txBody>
      </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p:cNvGrpSpPr/>
          <p:nvPr userDrawn="1"/>
        </p:nvGrpSpPr>
        <p:grpSpPr>
          <a:xfrm>
            <a:off x="2204474" y="3886315"/>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p:cNvGrpSpPr/>
          <p:nvPr userDrawn="1"/>
        </p:nvGrpSpPr>
        <p:grpSpPr>
          <a:xfrm>
            <a:off x="7672546" y="3622312"/>
            <a:ext cx="1309691" cy="2486166"/>
            <a:chOff x="961250" y="234750"/>
            <a:chExt cx="1222525" cy="2320700"/>
          </a:xfrm>
        </p:grpSpPr>
        <p:sp>
          <p:nvSpPr>
            <p:cNvPr id="203"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3.pn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3911" y="106016"/>
            <a:ext cx="2190751" cy="980661"/>
            <a:chOff x="1523998" y="0"/>
            <a:chExt cx="2190751" cy="980661"/>
          </a:xfrm>
        </p:grpSpPr>
        <p:grpSp>
          <p:nvGrpSpPr>
            <p:cNvPr id="3" name="Group 2"/>
            <p:cNvGrpSpPr/>
            <p:nvPr/>
          </p:nvGrpSpPr>
          <p:grpSpPr>
            <a:xfrm>
              <a:off x="1523998" y="0"/>
              <a:ext cx="2190751" cy="980661"/>
              <a:chOff x="1523999" y="0"/>
              <a:chExt cx="1285462" cy="1828800"/>
            </a:xfrm>
          </p:grpSpPr>
          <p:sp>
            <p:nvSpPr>
              <p:cNvPr id="5" name="Rectangle: Top Corners Rounded 4"/>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endParaRPr lang="vi-VN" sz="3200" dirty="0">
                <a:solidFill>
                  <a:srgbClr val="7030A0"/>
                </a:solidFill>
                <a:latin typeface="+mj-lt"/>
              </a:endParaRPr>
            </a:p>
          </p:txBody>
        </p:sp>
      </p:grpSp>
      <p:sp>
        <p:nvSpPr>
          <p:cNvPr id="7" name="TextBox 6"/>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endParaRPr lang="vi-VN" sz="3600" dirty="0">
              <a:solidFill>
                <a:srgbClr val="7030A0"/>
              </a:solidFill>
              <a:latin typeface="+mj-lt"/>
            </a:endParaRPr>
          </a:p>
        </p:txBody>
      </p:sp>
      <p:sp>
        <p:nvSpPr>
          <p:cNvPr id="8" name="TextBox 7"/>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endParaRPr lang="vi-VN" sz="5400" dirty="0">
              <a:ln>
                <a:solidFill>
                  <a:srgbClr val="7030A0"/>
                </a:solidFill>
              </a:ln>
              <a:solidFill>
                <a:schemeClr val="bg1"/>
              </a:solidFill>
              <a:latin typeface="+mj-lt"/>
            </a:endParaRPr>
          </a:p>
          <a:p>
            <a:pPr algn="ctr">
              <a:lnSpc>
                <a:spcPct val="120000"/>
              </a:lnSpc>
            </a:pPr>
            <a:r>
              <a:rPr lang="vi-VN" sz="4800" dirty="0">
                <a:ln>
                  <a:solidFill>
                    <a:srgbClr val="7030A0"/>
                  </a:solidFill>
                </a:ln>
                <a:solidFill>
                  <a:schemeClr val="bg1"/>
                </a:solidFill>
                <a:latin typeface="+mj-lt"/>
              </a:rPr>
              <a:t>ÔN TẬP PHÉP CỘNG, PHÉP TRỪ TRONG PHẠM VI 20,100</a:t>
            </a:r>
            <a:endParaRPr lang="vi-VN" sz="4800" dirty="0">
              <a:ln>
                <a:solidFill>
                  <a:srgbClr val="7030A0"/>
                </a:solidFill>
              </a:ln>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712758" y="6457071"/>
            <a:ext cx="1780547" cy="4009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Box 6"/>
          <p:cNvSpPr txBox="1"/>
          <p:nvPr/>
        </p:nvSpPr>
        <p:spPr>
          <a:xfrm>
            <a:off x="1285240" y="288925"/>
            <a:ext cx="9105265" cy="1198880"/>
          </a:xfrm>
          <a:prstGeom prst="rect">
            <a:avLst/>
          </a:prstGeom>
          <a:noFill/>
        </p:spPr>
        <p:txBody>
          <a:bodyPr wrap="square" rtlCol="0">
            <a:spAutoFit/>
          </a:bodyPr>
          <a:p>
            <a:pPr algn="ctr"/>
            <a:r>
              <a:rPr lang="en-US" sz="3600" b="1" dirty="0" err="1" smtClean="0">
                <a:latin typeface="HP001 4 hàng" panose="020B0603050302020204" charset="0"/>
                <a:cs typeface="HP001 4 hàng" panose="020B0603050302020204" charset="0"/>
              </a:rPr>
              <a:t>Thứ</a:t>
            </a:r>
            <a:r>
              <a:rPr lang="en-US" sz="3600" b="1" dirty="0" smtClean="0">
                <a:latin typeface="HP001 4 hàng" panose="020B0603050302020204" charset="0"/>
                <a:cs typeface="HP001 4 hàng" panose="020B0603050302020204" charset="0"/>
              </a:rPr>
              <a:t> </a:t>
            </a:r>
            <a:r>
              <a:rPr lang="vi-VN" altLang="en-US" sz="3600" b="1" dirty="0" smtClean="0">
                <a:latin typeface="HP001 4 hàng" panose="020B0603050302020204" charset="0"/>
                <a:cs typeface="HP001 4 hàng" panose="020B0603050302020204" charset="0"/>
              </a:rPr>
              <a:t>tư</a:t>
            </a:r>
            <a:r>
              <a:rPr lang="en-US" sz="3600" b="1" dirty="0" smtClean="0">
                <a:latin typeface="HP001 4 hàng" panose="020B0603050302020204" charset="0"/>
                <a:cs typeface="HP001 4 hàng" panose="020B0603050302020204" charset="0"/>
              </a:rPr>
              <a:t>, </a:t>
            </a:r>
            <a:r>
              <a:rPr lang="en-US" sz="3600" b="1" dirty="0" err="1" smtClean="0">
                <a:latin typeface="HP001 4 hàng" panose="020B0603050302020204" charset="0"/>
                <a:cs typeface="HP001 4 hàng" panose="020B0603050302020204" charset="0"/>
              </a:rPr>
              <a:t>ngày</a:t>
            </a:r>
            <a:r>
              <a:rPr lang="vi-VN" altLang="en-US" sz="3600" b="1" dirty="0" err="1" smtClean="0">
                <a:latin typeface="HP001 4 hàng" panose="020B0603050302020204" charset="0"/>
                <a:cs typeface="HP001 4 hàng" panose="020B0603050302020204" charset="0"/>
              </a:rPr>
              <a:t> </a:t>
            </a:r>
            <a:r>
              <a:rPr lang="vi-VN" altLang="en-US" sz="3600" b="1" dirty="0" err="1" smtClean="0">
                <a:latin typeface="HP001 4 hàng" panose="020B0603050302020204" charset="0"/>
                <a:cs typeface="HP001 4 hàng" panose="020B0603050302020204" charset="0"/>
              </a:rPr>
              <a:t>29 </a:t>
            </a:r>
            <a:r>
              <a:rPr lang="en-US" sz="3600" b="1" dirty="0" smtClean="0">
                <a:latin typeface="HP001 4 hàng" panose="020B0603050302020204" charset="0"/>
                <a:cs typeface="HP001 4 hàng" panose="020B0603050302020204" charset="0"/>
              </a:rPr>
              <a:t> </a:t>
            </a:r>
            <a:r>
              <a:rPr lang="en-US" sz="3600" b="1" dirty="0" err="1" smtClean="0">
                <a:latin typeface="HP001 4 hàng" panose="020B0603050302020204" charset="0"/>
                <a:cs typeface="HP001 4 hàng" panose="020B0603050302020204" charset="0"/>
              </a:rPr>
              <a:t>tháng</a:t>
            </a:r>
            <a:r>
              <a:rPr lang="en-US" sz="3600" b="1" dirty="0" smtClean="0">
                <a:latin typeface="HP001 4 hàng" panose="020B0603050302020204" charset="0"/>
                <a:cs typeface="HP001 4 hàng" panose="020B0603050302020204" charset="0"/>
              </a:rPr>
              <a:t> </a:t>
            </a:r>
            <a:r>
              <a:rPr lang="vi-VN" altLang="en-US" sz="3600" b="1" dirty="0" smtClean="0">
                <a:latin typeface="HP001 4 hàng" panose="020B0603050302020204" charset="0"/>
                <a:cs typeface="HP001 4 hàng" panose="020B0603050302020204" charset="0"/>
              </a:rPr>
              <a:t>01</a:t>
            </a:r>
            <a:r>
              <a:rPr lang="en-US" sz="3600" b="1" dirty="0" smtClean="0">
                <a:latin typeface="HP001 4 hàng" panose="020B0603050302020204" charset="0"/>
                <a:cs typeface="HP001 4 hàng" panose="020B0603050302020204" charset="0"/>
              </a:rPr>
              <a:t> </a:t>
            </a:r>
            <a:r>
              <a:rPr lang="en-US" sz="3600" b="1" dirty="0" err="1" smtClean="0">
                <a:latin typeface="HP001 4 hàng" panose="020B0603050302020204" charset="0"/>
                <a:cs typeface="HP001 4 hàng" panose="020B0603050302020204" charset="0"/>
              </a:rPr>
              <a:t>năm</a:t>
            </a:r>
            <a:r>
              <a:rPr lang="en-US" sz="3600" b="1" dirty="0" smtClean="0">
                <a:latin typeface="HP001 4 hàng" panose="020B0603050302020204" charset="0"/>
                <a:cs typeface="HP001 4 hàng" panose="020B0603050302020204" charset="0"/>
              </a:rPr>
              <a:t> 202</a:t>
            </a:r>
            <a:r>
              <a:rPr lang="vi-VN" altLang="en-US" sz="3600" b="1" dirty="0" smtClean="0">
                <a:latin typeface="HP001 4 hàng" panose="020B0603050302020204" charset="0"/>
                <a:cs typeface="HP001 4 hàng" panose="020B0603050302020204" charset="0"/>
              </a:rPr>
              <a:t>2</a:t>
            </a:r>
            <a:endParaRPr lang="en-US" sz="3600" b="1" dirty="0" smtClean="0">
              <a:latin typeface="HP001 4 hàng" panose="020B0603050302020204" charset="0"/>
              <a:cs typeface="HP001 4 hàng" panose="020B0603050302020204" charset="0"/>
            </a:endParaRPr>
          </a:p>
          <a:p>
            <a:pPr algn="ctr"/>
            <a:r>
              <a:rPr lang="vi-VN" altLang="en-US" sz="3600" b="1" dirty="0" err="1" smtClean="0">
                <a:latin typeface="HP001 4 hàng" panose="020B0603050302020204" charset="0"/>
                <a:cs typeface="HP001 4 hàng" panose="020B0603050302020204" charset="0"/>
              </a:rPr>
              <a:t>Toán</a:t>
            </a:r>
            <a:endParaRPr lang="vi-VN" altLang="en-US" sz="2800" dirty="0" smtClean="0">
              <a:solidFill>
                <a:srgbClr val="FF0000"/>
              </a:solidFill>
              <a:latin typeface="HP001 4 hàng" panose="020B0603050302020204" charset="0"/>
              <a:cs typeface="HP001 4 hàng" panose="020B0603050302020204" charset="0"/>
            </a:endParaRPr>
          </a:p>
        </p:txBody>
      </p:sp>
      <p:sp>
        <p:nvSpPr>
          <p:cNvPr id="8" name="TextBox 7"/>
          <p:cNvSpPr txBox="1"/>
          <p:nvPr/>
        </p:nvSpPr>
        <p:spPr>
          <a:xfrm>
            <a:off x="1076461" y="1839646"/>
            <a:ext cx="9585189" cy="3414395"/>
          </a:xfrm>
          <a:prstGeom prst="rect">
            <a:avLst/>
          </a:prstGeom>
          <a:noFill/>
          <a:ln>
            <a:noFill/>
          </a:ln>
        </p:spPr>
        <p:txBody>
          <a:bodyPr wrap="square" rtlCol="0">
            <a:spAutoFit/>
          </a:bodyPr>
          <a:p>
            <a:pPr algn="ctr">
              <a:lnSpc>
                <a:spcPct val="120000"/>
              </a:lnSpc>
            </a:pPr>
            <a:r>
              <a:rPr lang="vi-VN" sz="4800" dirty="0">
                <a:ln>
                  <a:solidFill>
                    <a:srgbClr val="7030A0"/>
                  </a:solidFill>
                </a:ln>
                <a:gradFill>
                  <a:gsLst>
                    <a:gs pos="0">
                      <a:srgbClr val="FE4444"/>
                    </a:gs>
                    <a:gs pos="100000">
                      <a:srgbClr val="832B2B"/>
                    </a:gs>
                  </a:gsLst>
                  <a:lin scaled="0"/>
                </a:gradFill>
                <a:latin typeface="+mj-lt"/>
              </a:rPr>
              <a:t>BÀI 33</a:t>
            </a:r>
            <a:endParaRPr lang="vi-VN" sz="4800" dirty="0">
              <a:ln>
                <a:solidFill>
                  <a:srgbClr val="7030A0"/>
                </a:solidFill>
              </a:ln>
              <a:gradFill>
                <a:gsLst>
                  <a:gs pos="0">
                    <a:srgbClr val="FE4444"/>
                  </a:gs>
                  <a:gs pos="100000">
                    <a:srgbClr val="832B2B"/>
                  </a:gs>
                </a:gsLst>
                <a:lin scaled="0"/>
              </a:gradFill>
              <a:latin typeface="+mj-lt"/>
            </a:endParaRPr>
          </a:p>
          <a:p>
            <a:pPr algn="ctr">
              <a:lnSpc>
                <a:spcPct val="120000"/>
              </a:lnSpc>
            </a:pPr>
            <a:r>
              <a:rPr lang="vi-VN" sz="4400" dirty="0">
                <a:ln>
                  <a:solidFill>
                    <a:srgbClr val="7030A0"/>
                  </a:solidFill>
                </a:ln>
                <a:gradFill>
                  <a:gsLst>
                    <a:gs pos="0">
                      <a:srgbClr val="FE4444"/>
                    </a:gs>
                    <a:gs pos="100000">
                      <a:srgbClr val="832B2B"/>
                    </a:gs>
                  </a:gsLst>
                  <a:lin scaled="0"/>
                </a:gradFill>
                <a:latin typeface="+mj-lt"/>
              </a:rPr>
              <a:t>ÔN TẬP PHÉP CỘNG, PHÉP TRỪ TRONG PHẠM VI </a:t>
            </a:r>
            <a:endParaRPr lang="vi-VN" sz="4400" dirty="0">
              <a:ln>
                <a:solidFill>
                  <a:srgbClr val="7030A0"/>
                </a:solidFill>
              </a:ln>
              <a:gradFill>
                <a:gsLst>
                  <a:gs pos="0">
                    <a:srgbClr val="FE4444"/>
                  </a:gs>
                  <a:gs pos="100000">
                    <a:srgbClr val="832B2B"/>
                  </a:gs>
                </a:gsLst>
                <a:lin scaled="0"/>
              </a:gradFill>
              <a:latin typeface="+mj-lt"/>
            </a:endParaRPr>
          </a:p>
          <a:p>
            <a:pPr algn="ctr">
              <a:lnSpc>
                <a:spcPct val="120000"/>
              </a:lnSpc>
            </a:pPr>
            <a:r>
              <a:rPr lang="vi-VN" sz="4400" dirty="0">
                <a:ln>
                  <a:solidFill>
                    <a:srgbClr val="7030A0"/>
                  </a:solidFill>
                </a:ln>
                <a:gradFill>
                  <a:gsLst>
                    <a:gs pos="0">
                      <a:srgbClr val="FE4444"/>
                    </a:gs>
                    <a:gs pos="100000">
                      <a:srgbClr val="832B2B"/>
                    </a:gs>
                  </a:gsLst>
                  <a:lin scaled="0"/>
                </a:gradFill>
                <a:latin typeface="+mj-lt"/>
              </a:rPr>
              <a:t>20,100</a:t>
            </a:r>
            <a:endParaRPr lang="vi-VN" sz="4400" dirty="0">
              <a:ln>
                <a:solidFill>
                  <a:srgbClr val="7030A0"/>
                </a:solidFill>
              </a:ln>
              <a:gradFill>
                <a:gsLst>
                  <a:gs pos="0">
                    <a:srgbClr val="FE4444"/>
                  </a:gs>
                  <a:gs pos="100000">
                    <a:srgbClr val="832B2B"/>
                  </a:gs>
                </a:gsLst>
                <a:lin scaled="0"/>
              </a:gra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730152" y="3014773"/>
            <a:ext cx="7228270" cy="3354295"/>
          </a:xfrm>
          <a:prstGeom prst="rect">
            <a:avLst/>
          </a:prstGeom>
        </p:spPr>
      </p:pic>
      <p:sp>
        <p:nvSpPr>
          <p:cNvPr id="2" name="TextBox 1"/>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endParaRPr lang="vi-VN" sz="2400" b="1" dirty="0"/>
          </a:p>
          <a:p>
            <a:pPr algn="ctr"/>
            <a:r>
              <a:rPr lang="vi-VN" sz="2400" b="1" dirty="0"/>
              <a:t>trong phạm vi 100</a:t>
            </a:r>
            <a:endParaRPr lang="vi-VN" sz="2400" b="1" dirty="0"/>
          </a:p>
        </p:txBody>
      </p:sp>
      <p:pic>
        <p:nvPicPr>
          <p:cNvPr id="3" name="Picture 2" descr="C:\Users\TUAN\Downloads\Luyện tập 1.png"/>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5" name="Oval 4"/>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p:cNvGrpSpPr/>
          <p:nvPr/>
        </p:nvGrpSpPr>
        <p:grpSpPr>
          <a:xfrm>
            <a:off x="1337919" y="1251586"/>
            <a:ext cx="1714555" cy="461666"/>
            <a:chOff x="1421855" y="1440654"/>
            <a:chExt cx="1714555" cy="461666"/>
          </a:xfrm>
        </p:grpSpPr>
        <p:grpSp>
          <p:nvGrpSpPr>
            <p:cNvPr id="7" name="Group 6"/>
            <p:cNvGrpSpPr/>
            <p:nvPr/>
          </p:nvGrpSpPr>
          <p:grpSpPr>
            <a:xfrm>
              <a:off x="1870518" y="1440654"/>
              <a:ext cx="758382" cy="461665"/>
              <a:chOff x="1870518" y="1440654"/>
              <a:chExt cx="758382" cy="461665"/>
            </a:xfrm>
          </p:grpSpPr>
          <p:sp>
            <p:nvSpPr>
              <p:cNvPr id="9" name="Rectangle: Rounded Corners 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8" name="TextBox 7"/>
            <p:cNvSpPr txBox="1"/>
            <p:nvPr/>
          </p:nvSpPr>
          <p:spPr>
            <a:xfrm>
              <a:off x="1421855" y="1440655"/>
              <a:ext cx="1714555" cy="461665"/>
            </a:xfrm>
            <a:prstGeom prst="rect">
              <a:avLst/>
            </a:prstGeom>
            <a:noFill/>
          </p:spPr>
          <p:txBody>
            <a:bodyPr wrap="square" rtlCol="0">
              <a:spAutoFit/>
            </a:bodyPr>
            <a:lstStyle/>
            <a:p>
              <a:r>
                <a:rPr lang="vi-VN" sz="2400" dirty="0"/>
                <a:t>a)           ?</a:t>
              </a:r>
              <a:endParaRPr lang="vi-VN" sz="2400" dirty="0"/>
            </a:p>
          </p:txBody>
        </p:sp>
      </p:grpSp>
      <p:graphicFrame>
        <p:nvGraphicFramePr>
          <p:cNvPr id="11" name="Table 4"/>
          <p:cNvGraphicFramePr>
            <a:graphicFrameLocks noGrp="1"/>
          </p:cNvGraphicFramePr>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gridCol w="831602"/>
                <a:gridCol w="820273"/>
                <a:gridCol w="853983"/>
                <a:gridCol w="857151"/>
                <a:gridCol w="857151"/>
              </a:tblGrid>
              <a:tr h="657318">
                <a:tc>
                  <a:txBody>
                    <a:bodyPr/>
                    <a:lstStyle/>
                    <a:p>
                      <a:pPr algn="ctr"/>
                      <a:r>
                        <a:rPr lang="vi-VN" sz="2400" dirty="0">
                          <a:solidFill>
                            <a:schemeClr val="tx1"/>
                          </a:solidFill>
                        </a:rPr>
                        <a:t>Toa</a:t>
                      </a:r>
                      <a:endParaRPr lang="vi-VN" sz="24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endParaRPr lang="vi-VN" sz="2800" dirty="0">
                        <a:solidFill>
                          <a:srgbClr val="FA1E7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endParaRPr lang="vi-VN" sz="2800" dirty="0">
                        <a:solidFill>
                          <a:srgbClr val="FA1E7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endParaRPr lang="vi-VN" sz="2800" dirty="0">
                        <a:solidFill>
                          <a:srgbClr val="FA1E7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endParaRPr lang="vi-VN" sz="2800" dirty="0">
                        <a:solidFill>
                          <a:srgbClr val="FA1E7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endParaRPr lang="vi-VN" sz="2800" dirty="0">
                        <a:solidFill>
                          <a:srgbClr val="FA1E7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r>
              <a:tr h="560578">
                <a:tc>
                  <a:txBody>
                    <a:bodyPr/>
                    <a:lstStyle/>
                    <a:p>
                      <a:pPr algn="ctr"/>
                      <a:r>
                        <a:rPr lang="vi-VN" sz="2400" dirty="0">
                          <a:solidFill>
                            <a:schemeClr val="tx1"/>
                          </a:solidFill>
                        </a:rPr>
                        <a:t>Kết quả phép tính</a:t>
                      </a:r>
                      <a:endParaRPr lang="vi-VN" sz="24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endParaRPr lang="vi-VN" sz="28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endParaRPr lang="vi-VN" sz="28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endParaRPr lang="vi-VN" sz="28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endParaRPr lang="vi-VN" sz="28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endParaRPr lang="vi-VN" sz="28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r>
            </a:tbl>
          </a:graphicData>
        </a:graphic>
      </p:graphicFrame>
      <p:sp>
        <p:nvSpPr>
          <p:cNvPr id="13" name="Rectangle 12"/>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endParaRPr lang="vi-VN" sz="2800" dirty="0">
              <a:solidFill>
                <a:srgbClr val="FF0000"/>
              </a:solidFill>
            </a:endParaRPr>
          </a:p>
        </p:txBody>
      </p:sp>
      <p:sp>
        <p:nvSpPr>
          <p:cNvPr id="15" name="Rectangle 14"/>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endParaRPr lang="vi-VN" sz="2800" dirty="0">
              <a:solidFill>
                <a:srgbClr val="FF0000"/>
              </a:solidFill>
            </a:endParaRPr>
          </a:p>
        </p:txBody>
      </p:sp>
      <p:sp>
        <p:nvSpPr>
          <p:cNvPr id="16" name="Rectangle 15"/>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endParaRPr lang="vi-VN" sz="2800" dirty="0">
              <a:solidFill>
                <a:srgbClr val="FF0000"/>
              </a:solidFill>
            </a:endParaRPr>
          </a:p>
        </p:txBody>
      </p:sp>
      <p:sp>
        <p:nvSpPr>
          <p:cNvPr id="17" name="Rectangle 16"/>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endParaRPr lang="vi-VN" sz="2800" dirty="0">
              <a:solidFill>
                <a:srgbClr val="FF0000"/>
              </a:solidFill>
            </a:endParaRPr>
          </a:p>
        </p:txBody>
      </p:sp>
      <p:sp>
        <p:nvSpPr>
          <p:cNvPr id="18" name="TextBox 17"/>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endParaRPr lang="vi-VN" sz="2400" dirty="0"/>
          </a:p>
        </p:txBody>
      </p:sp>
      <p:sp>
        <p:nvSpPr>
          <p:cNvPr id="19" name="TextBox 18"/>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endParaRPr lang="vi-VN" sz="2400" dirty="0"/>
          </a:p>
        </p:txBody>
      </p:sp>
      <p:sp>
        <p:nvSpPr>
          <p:cNvPr id="20" name="TextBox 19"/>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3" name="Oval 2"/>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284169" y="1443143"/>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5" name="Group 4"/>
          <p:cNvGrpSpPr/>
          <p:nvPr/>
        </p:nvGrpSpPr>
        <p:grpSpPr>
          <a:xfrm>
            <a:off x="5000309" y="703603"/>
            <a:ext cx="5539138" cy="658837"/>
            <a:chOff x="1824226" y="3918824"/>
            <a:chExt cx="5539138" cy="658837"/>
          </a:xfrm>
        </p:grpSpPr>
        <p:sp>
          <p:nvSpPr>
            <p:cNvPr id="6" name="Rectangle 5"/>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endParaRPr lang="vi-VN" sz="2800" dirty="0"/>
            </a:p>
          </p:txBody>
        </p:sp>
        <p:sp>
          <p:nvSpPr>
            <p:cNvPr id="7" name="Rectangle 6"/>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endParaRPr lang="vi-VN" sz="2800" dirty="0"/>
            </a:p>
          </p:txBody>
        </p:sp>
        <p:sp>
          <p:nvSpPr>
            <p:cNvPr id="8" name="Rectangle 7"/>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endParaRPr lang="vi-VN" sz="2800" dirty="0"/>
            </a:p>
          </p:txBody>
        </p:sp>
      </p:grpSp>
      <p:grpSp>
        <p:nvGrpSpPr>
          <p:cNvPr id="10" name="Group 9"/>
          <p:cNvGrpSpPr/>
          <p:nvPr/>
        </p:nvGrpSpPr>
        <p:grpSpPr>
          <a:xfrm>
            <a:off x="5099856" y="1206245"/>
            <a:ext cx="837249" cy="1312215"/>
            <a:chOff x="1933616" y="4498692"/>
            <a:chExt cx="837249" cy="1312215"/>
          </a:xfrm>
        </p:grpSpPr>
        <p:sp>
          <p:nvSpPr>
            <p:cNvPr id="11" name="TextBox 1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endParaRPr lang="vi-VN" sz="2800" dirty="0"/>
            </a:p>
            <a:p>
              <a:pPr>
                <a:lnSpc>
                  <a:spcPct val="150000"/>
                </a:lnSpc>
              </a:pPr>
              <a:r>
                <a:rPr lang="vi-VN" sz="2800" dirty="0"/>
                <a:t>35</a:t>
              </a:r>
              <a:endParaRPr lang="vi-VN" sz="2800" dirty="0"/>
            </a:p>
          </p:txBody>
        </p:sp>
        <p:sp>
          <p:nvSpPr>
            <p:cNvPr id="12" name="TextBox 1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13" name="Straight Connector 1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182697" y="1199195"/>
            <a:ext cx="837249" cy="1312215"/>
            <a:chOff x="1933616" y="4498692"/>
            <a:chExt cx="837249" cy="1312215"/>
          </a:xfrm>
        </p:grpSpPr>
        <p:sp>
          <p:nvSpPr>
            <p:cNvPr id="15" name="TextBox 14"/>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endParaRPr lang="vi-VN" sz="2800" dirty="0"/>
            </a:p>
            <a:p>
              <a:pPr>
                <a:lnSpc>
                  <a:spcPct val="150000"/>
                </a:lnSpc>
              </a:pPr>
              <a:r>
                <a:rPr lang="vi-VN" sz="2800" dirty="0"/>
                <a:t>28</a:t>
              </a:r>
              <a:endParaRPr lang="vi-VN" sz="2800" dirty="0"/>
            </a:p>
          </p:txBody>
        </p:sp>
        <p:sp>
          <p:nvSpPr>
            <p:cNvPr id="16" name="TextBox 15"/>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17" name="Straight Connector 16"/>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9265538" y="1206245"/>
            <a:ext cx="837249" cy="1312215"/>
            <a:chOff x="1933616" y="4498692"/>
            <a:chExt cx="837249" cy="1312215"/>
          </a:xfrm>
        </p:grpSpPr>
        <p:sp>
          <p:nvSpPr>
            <p:cNvPr id="19" name="TextBox 18"/>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endParaRPr lang="vi-VN" sz="2800" dirty="0"/>
            </a:p>
            <a:p>
              <a:pPr>
                <a:lnSpc>
                  <a:spcPct val="150000"/>
                </a:lnSpc>
              </a:pPr>
              <a:r>
                <a:rPr lang="vi-VN" sz="2800" dirty="0"/>
                <a:t>35</a:t>
              </a:r>
              <a:endParaRPr lang="vi-VN" sz="2800" dirty="0"/>
            </a:p>
          </p:txBody>
        </p:sp>
        <p:sp>
          <p:nvSpPr>
            <p:cNvPr id="20" name="TextBox 19"/>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21" name="Straight Connector 20"/>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090918" y="802187"/>
            <a:ext cx="505267" cy="523220"/>
          </a:xfrm>
          <a:prstGeom prst="rect">
            <a:avLst/>
          </a:prstGeom>
          <a:noFill/>
        </p:spPr>
        <p:txBody>
          <a:bodyPr wrap="none" rtlCol="0">
            <a:spAutoFit/>
          </a:bodyPr>
          <a:lstStyle/>
          <a:p>
            <a:r>
              <a:rPr lang="vi-VN" sz="2800" dirty="0"/>
              <a:t>a)</a:t>
            </a:r>
            <a:endParaRPr lang="vi-VN" sz="2800" dirty="0"/>
          </a:p>
        </p:txBody>
      </p:sp>
      <p:sp>
        <p:nvSpPr>
          <p:cNvPr id="32" name="TextBox 31"/>
          <p:cNvSpPr txBox="1"/>
          <p:nvPr/>
        </p:nvSpPr>
        <p:spPr>
          <a:xfrm>
            <a:off x="4090918" y="3495157"/>
            <a:ext cx="505267" cy="523220"/>
          </a:xfrm>
          <a:prstGeom prst="rect">
            <a:avLst/>
          </a:prstGeom>
          <a:noFill/>
        </p:spPr>
        <p:txBody>
          <a:bodyPr wrap="none" rtlCol="0">
            <a:spAutoFit/>
          </a:bodyPr>
          <a:lstStyle/>
          <a:p>
            <a:r>
              <a:rPr lang="vi-VN" sz="2800" dirty="0"/>
              <a:t>b)</a:t>
            </a:r>
            <a:endParaRPr lang="vi-VN" sz="2800" dirty="0"/>
          </a:p>
        </p:txBody>
      </p:sp>
      <p:grpSp>
        <p:nvGrpSpPr>
          <p:cNvPr id="33" name="Group 32"/>
          <p:cNvGrpSpPr/>
          <p:nvPr/>
        </p:nvGrpSpPr>
        <p:grpSpPr>
          <a:xfrm>
            <a:off x="5000309" y="3495157"/>
            <a:ext cx="5539138" cy="658837"/>
            <a:chOff x="1824226" y="3918824"/>
            <a:chExt cx="5539138" cy="658837"/>
          </a:xfrm>
        </p:grpSpPr>
        <p:sp>
          <p:nvSpPr>
            <p:cNvPr id="34" name="Rectangle 33"/>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endParaRPr lang="vi-VN" sz="2800" dirty="0"/>
            </a:p>
          </p:txBody>
        </p:sp>
        <p:sp>
          <p:nvSpPr>
            <p:cNvPr id="35" name="Rectangle 34"/>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endParaRPr lang="vi-VN" sz="2800" dirty="0"/>
            </a:p>
          </p:txBody>
        </p:sp>
        <p:sp>
          <p:nvSpPr>
            <p:cNvPr id="36" name="Rectangle 35"/>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endParaRPr lang="vi-VN" sz="2800" dirty="0"/>
            </a:p>
          </p:txBody>
        </p:sp>
      </p:grpSp>
      <p:grpSp>
        <p:nvGrpSpPr>
          <p:cNvPr id="37" name="Group 36"/>
          <p:cNvGrpSpPr/>
          <p:nvPr/>
        </p:nvGrpSpPr>
        <p:grpSpPr>
          <a:xfrm>
            <a:off x="5099856" y="3997799"/>
            <a:ext cx="837249" cy="1312215"/>
            <a:chOff x="1933616" y="4498692"/>
            <a:chExt cx="837249" cy="1312215"/>
          </a:xfrm>
        </p:grpSpPr>
        <p:sp>
          <p:nvSpPr>
            <p:cNvPr id="38" name="TextBox 37"/>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endParaRPr lang="vi-VN" sz="2800" dirty="0"/>
            </a:p>
            <a:p>
              <a:pPr>
                <a:lnSpc>
                  <a:spcPct val="150000"/>
                </a:lnSpc>
              </a:pPr>
              <a:r>
                <a:rPr lang="vi-VN" sz="2800" dirty="0"/>
                <a:t>49</a:t>
              </a:r>
              <a:endParaRPr lang="vi-VN" sz="2800" dirty="0"/>
            </a:p>
          </p:txBody>
        </p:sp>
        <p:sp>
          <p:nvSpPr>
            <p:cNvPr id="39" name="TextBox 38"/>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0" name="Straight Connector 39"/>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182697" y="3990749"/>
            <a:ext cx="837249" cy="1312215"/>
            <a:chOff x="1933616" y="4498692"/>
            <a:chExt cx="837249" cy="1312215"/>
          </a:xfrm>
        </p:grpSpPr>
        <p:sp>
          <p:nvSpPr>
            <p:cNvPr id="42" name="TextBox 41"/>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endParaRPr lang="vi-VN" sz="2800" dirty="0"/>
            </a:p>
            <a:p>
              <a:pPr>
                <a:lnSpc>
                  <a:spcPct val="150000"/>
                </a:lnSpc>
              </a:pPr>
              <a:r>
                <a:rPr lang="vi-VN" sz="2800" dirty="0"/>
                <a:t>42</a:t>
              </a:r>
              <a:endParaRPr lang="vi-VN" sz="2800" dirty="0"/>
            </a:p>
          </p:txBody>
        </p:sp>
        <p:sp>
          <p:nvSpPr>
            <p:cNvPr id="43" name="TextBox 42"/>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4" name="Straight Connector 43"/>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265538" y="3997799"/>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endParaRPr lang="vi-VN" sz="2800" dirty="0"/>
            </a:p>
            <a:p>
              <a:pPr>
                <a:lnSpc>
                  <a:spcPct val="150000"/>
                </a:lnSpc>
              </a:pPr>
              <a:r>
                <a:rPr lang="vi-VN" sz="2800" dirty="0"/>
                <a:t>49</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randombar(horizont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up)">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3" name="Oval 2"/>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p:cNvSpPr txBox="1"/>
          <p:nvPr/>
        </p:nvSpPr>
        <p:spPr>
          <a:xfrm>
            <a:off x="1177384" y="1549160"/>
            <a:ext cx="2988319" cy="461665"/>
          </a:xfrm>
          <a:prstGeom prst="rect">
            <a:avLst/>
          </a:prstGeom>
          <a:noFill/>
        </p:spPr>
        <p:txBody>
          <a:bodyPr wrap="none" rtlCol="0">
            <a:spAutoFit/>
          </a:bodyPr>
          <a:lstStyle/>
          <a:p>
            <a:r>
              <a:rPr lang="vi-VN" sz="2400" dirty="0"/>
              <a:t>Tìm chỗ đỗ cho ô tô.</a:t>
            </a:r>
            <a:endParaRPr lang="vi-VN" sz="2400" dirty="0"/>
          </a:p>
        </p:txBody>
      </p:sp>
      <p:pic>
        <p:nvPicPr>
          <p:cNvPr id="5" name="Picture 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3748205" y="328812"/>
            <a:ext cx="7606858" cy="5939466"/>
          </a:xfrm>
          <a:prstGeom prst="rect">
            <a:avLst/>
          </a:prstGeom>
        </p:spPr>
      </p:pic>
      <p:sp>
        <p:nvSpPr>
          <p:cNvPr id="6" name="Freeform: Shape 5"/>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3" name="Oval 2"/>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endParaRPr lang="vi-VN" sz="2400" dirty="0"/>
          </a:p>
        </p:txBody>
      </p:sp>
      <p:sp>
        <p:nvSpPr>
          <p:cNvPr id="6" name="TextBox 5"/>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7" name="TextBox 6"/>
          <p:cNvSpPr txBox="1"/>
          <p:nvPr/>
        </p:nvSpPr>
        <p:spPr>
          <a:xfrm>
            <a:off x="1128011" y="4391034"/>
            <a:ext cx="9144000" cy="521970"/>
          </a:xfrm>
          <a:prstGeom prst="rect">
            <a:avLst/>
          </a:prstGeom>
          <a:noFill/>
        </p:spPr>
        <p:txBody>
          <a:bodyPr wrap="square" rtlCol="0">
            <a:spAutoFit/>
          </a:bodyPr>
          <a:lstStyle/>
          <a:p>
            <a:pPr algn="ctr"/>
            <a:r>
              <a:rPr lang="vi-VN" sz="2800" dirty="0">
                <a:solidFill>
                  <a:srgbClr val="FF0000"/>
                </a:solidFill>
                <a:sym typeface="+mn-ea"/>
              </a:rPr>
              <a:t>Số người </a:t>
            </a:r>
            <a:r>
              <a:rPr lang="vi-VN" sz="2800" dirty="0">
                <a:solidFill>
                  <a:srgbClr val="FF0000"/>
                </a:solidFill>
              </a:rPr>
              <a:t>đội đồng diễn đó có tất cả là:</a:t>
            </a:r>
            <a:endParaRPr lang="vi-VN" sz="2800" dirty="0">
              <a:solidFill>
                <a:srgbClr val="FF0000"/>
              </a:solidFill>
            </a:endParaRPr>
          </a:p>
        </p:txBody>
      </p:sp>
      <p:pic>
        <p:nvPicPr>
          <p:cNvPr id="10" name="Picture 9"/>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5812023" y="350186"/>
            <a:ext cx="5182979" cy="3517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730152" y="1730650"/>
            <a:ext cx="10011400" cy="2476853"/>
          </a:xfrm>
          <a:prstGeom prst="rect">
            <a:avLst/>
          </a:prstGeom>
        </p:spPr>
      </p:pic>
      <p:sp>
        <p:nvSpPr>
          <p:cNvPr id="5" name="Oval 4"/>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p:cNvGrpSpPr/>
          <p:nvPr/>
        </p:nvGrpSpPr>
        <p:grpSpPr>
          <a:xfrm>
            <a:off x="1465494" y="1443292"/>
            <a:ext cx="1649811" cy="468262"/>
            <a:chOff x="1424803" y="1434057"/>
            <a:chExt cx="1649811" cy="468262"/>
          </a:xfrm>
        </p:grpSpPr>
        <p:grpSp>
          <p:nvGrpSpPr>
            <p:cNvPr id="7" name="Group 6"/>
            <p:cNvGrpSpPr/>
            <p:nvPr/>
          </p:nvGrpSpPr>
          <p:grpSpPr>
            <a:xfrm>
              <a:off x="1870518" y="1440654"/>
              <a:ext cx="758382" cy="461665"/>
              <a:chOff x="1870518" y="1440654"/>
              <a:chExt cx="758382" cy="461665"/>
            </a:xfrm>
          </p:grpSpPr>
          <p:sp>
            <p:nvSpPr>
              <p:cNvPr id="9" name="Rectangle: Rounded Corners 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8" name="TextBox 7"/>
            <p:cNvSpPr txBox="1"/>
            <p:nvPr/>
          </p:nvSpPr>
          <p:spPr>
            <a:xfrm>
              <a:off x="1424803" y="1434057"/>
              <a:ext cx="1649811" cy="461665"/>
            </a:xfrm>
            <a:prstGeom prst="rect">
              <a:avLst/>
            </a:prstGeom>
            <a:noFill/>
          </p:spPr>
          <p:txBody>
            <a:bodyPr wrap="none" rtlCol="0">
              <a:spAutoFit/>
            </a:bodyPr>
            <a:lstStyle/>
            <a:p>
              <a:r>
                <a:rPr lang="vi-VN" sz="2400" dirty="0"/>
                <a:t>a)            ?</a:t>
              </a:r>
              <a:endParaRPr lang="vi-VN" sz="2400" dirty="0"/>
            </a:p>
          </p:txBody>
        </p:sp>
      </p:grpSp>
      <p:sp>
        <p:nvSpPr>
          <p:cNvPr id="11" name="Rectangle: Rounded Corners 10"/>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p:cNvGrpSpPr/>
          <p:nvPr/>
        </p:nvGrpSpPr>
        <p:grpSpPr>
          <a:xfrm>
            <a:off x="5113000" y="2796209"/>
            <a:ext cx="784728" cy="754546"/>
            <a:chOff x="5113000" y="2796209"/>
            <a:chExt cx="784728" cy="754546"/>
          </a:xfrm>
        </p:grpSpPr>
        <p:sp>
          <p:nvSpPr>
            <p:cNvPr id="15" name="Star: 16 Points 14"/>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p:cNvSpPr/>
            <p:nvPr/>
          </p:nvSpPr>
          <p:spPr>
            <a:xfrm>
              <a:off x="5216439" y="2928557"/>
              <a:ext cx="577850" cy="521970"/>
            </a:xfrm>
            <a:prstGeom prst="rect">
              <a:avLst/>
            </a:prstGeom>
          </p:spPr>
          <p:txBody>
            <a:bodyPr wrap="none">
              <a:spAutoFit/>
            </a:bodyPr>
            <a:lstStyle/>
            <a:p>
              <a:pPr algn="ctr"/>
              <a:r>
                <a:rPr lang="vi-VN" altLang="en-US" sz="2800" b="1" dirty="0">
                  <a:solidFill>
                    <a:srgbClr val="FF0000"/>
                  </a:solidFill>
                </a:rPr>
                <a:t>2</a:t>
              </a:r>
              <a:r>
                <a:rPr lang="en-US" sz="2800" b="1" dirty="0">
                  <a:solidFill>
                    <a:srgbClr val="FF0000"/>
                  </a:solidFill>
                </a:rPr>
                <a:t>6</a:t>
              </a:r>
              <a:endParaRPr lang="vi-VN" sz="2800" b="1" dirty="0">
                <a:solidFill>
                  <a:srgbClr val="FF0000"/>
                </a:solidFill>
              </a:endParaRPr>
            </a:p>
          </p:txBody>
        </p:sp>
      </p:grpSp>
      <p:grpSp>
        <p:nvGrpSpPr>
          <p:cNvPr id="21" name="Group 20"/>
          <p:cNvGrpSpPr/>
          <p:nvPr/>
        </p:nvGrpSpPr>
        <p:grpSpPr>
          <a:xfrm>
            <a:off x="7821252" y="3058766"/>
            <a:ext cx="784728" cy="753599"/>
            <a:chOff x="7821252" y="3058766"/>
            <a:chExt cx="784728" cy="753599"/>
          </a:xfrm>
        </p:grpSpPr>
        <p:sp>
          <p:nvSpPr>
            <p:cNvPr id="17" name="Isosceles Triangle 16"/>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p:cNvGrpSpPr/>
          <p:nvPr/>
        </p:nvGrpSpPr>
        <p:grpSpPr>
          <a:xfrm>
            <a:off x="9634200" y="2329620"/>
            <a:ext cx="784728" cy="754546"/>
            <a:chOff x="5113000" y="2796209"/>
            <a:chExt cx="784728" cy="754546"/>
          </a:xfrm>
          <a:solidFill>
            <a:srgbClr val="90E3EC"/>
          </a:solidFill>
        </p:grpSpPr>
        <p:sp>
          <p:nvSpPr>
            <p:cNvPr id="23" name="Star: 16 Points 22"/>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endParaRPr lang="vi-VN" sz="2400" dirty="0"/>
          </a:p>
        </p:txBody>
      </p:sp>
      <p:sp>
        <p:nvSpPr>
          <p:cNvPr id="27" name="Rectangle: Rounded Corners 26"/>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endParaRPr lang="vi-VN" sz="2800">
              <a:solidFill>
                <a:schemeClr val="tx1"/>
              </a:solidFill>
            </a:endParaRPr>
          </a:p>
        </p:txBody>
      </p:sp>
      <p:sp>
        <p:nvSpPr>
          <p:cNvPr id="28" name="Rectangle: Rounded Corners 27"/>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p:cNvGrpSpPr/>
          <p:nvPr/>
        </p:nvGrpSpPr>
        <p:grpSpPr>
          <a:xfrm>
            <a:off x="3293781" y="5412273"/>
            <a:ext cx="793899" cy="662828"/>
            <a:chOff x="1750173" y="2926500"/>
            <a:chExt cx="793899" cy="662828"/>
          </a:xfrm>
        </p:grpSpPr>
        <p:sp>
          <p:nvSpPr>
            <p:cNvPr id="30" name="Oval 29"/>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p:cNvGrpSpPr/>
          <p:nvPr/>
        </p:nvGrpSpPr>
        <p:grpSpPr>
          <a:xfrm>
            <a:off x="7838443" y="5418540"/>
            <a:ext cx="793899" cy="662828"/>
            <a:chOff x="1750173" y="2926500"/>
            <a:chExt cx="793899" cy="662828"/>
          </a:xfrm>
        </p:grpSpPr>
        <p:sp>
          <p:nvSpPr>
            <p:cNvPr id="33" name="Oval 32"/>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4" name="Oval 3"/>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p:cNvSpPr txBox="1"/>
          <p:nvPr/>
        </p:nvSpPr>
        <p:spPr>
          <a:xfrm>
            <a:off x="3415168" y="730640"/>
            <a:ext cx="2188420" cy="461665"/>
          </a:xfrm>
          <a:prstGeom prst="rect">
            <a:avLst/>
          </a:prstGeom>
          <a:noFill/>
        </p:spPr>
        <p:txBody>
          <a:bodyPr wrap="none" rtlCol="0">
            <a:spAutoFit/>
          </a:bodyPr>
          <a:lstStyle/>
          <a:p>
            <a:r>
              <a:rPr lang="vi-VN" sz="2400" dirty="0"/>
              <a:t>Cho bảng sau:</a:t>
            </a:r>
            <a:endParaRPr lang="vi-VN" sz="2400" dirty="0"/>
          </a:p>
        </p:txBody>
      </p:sp>
      <p:graphicFrame>
        <p:nvGraphicFramePr>
          <p:cNvPr id="6" name="Table 6"/>
          <p:cNvGraphicFramePr>
            <a:graphicFrameLocks noGrp="1"/>
          </p:cNvGraphicFramePr>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gridCol w="805543"/>
                <a:gridCol w="805543"/>
                <a:gridCol w="805543"/>
                <a:gridCol w="805543"/>
                <a:gridCol w="805543"/>
                <a:gridCol w="805543"/>
              </a:tblGrid>
              <a:tr h="778087">
                <a:tc>
                  <a:txBody>
                    <a:bodyPr/>
                    <a:lstStyle/>
                    <a:p>
                      <a:pPr algn="ctr"/>
                      <a:r>
                        <a:rPr lang="vi-VN" sz="3600" dirty="0">
                          <a:solidFill>
                            <a:schemeClr val="tx1"/>
                          </a:solidFill>
                        </a:rPr>
                        <a:t>11</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r>
              <a:tr h="778087">
                <a:tc>
                  <a:txBody>
                    <a:bodyPr/>
                    <a:lstStyle/>
                    <a:p>
                      <a:pPr algn="ctr"/>
                      <a:r>
                        <a:rPr lang="vi-VN" sz="3600" dirty="0">
                          <a:solidFill>
                            <a:schemeClr val="tx1"/>
                          </a:solidFill>
                        </a:rPr>
                        <a:t>18</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r>
              <a:tr h="778087">
                <a:tc>
                  <a:txBody>
                    <a:bodyPr/>
                    <a:lstStyle/>
                    <a:p>
                      <a:pPr algn="ctr"/>
                      <a:r>
                        <a:rPr lang="vi-VN" sz="3600" dirty="0">
                          <a:solidFill>
                            <a:schemeClr val="tx1"/>
                          </a:solidFill>
                        </a:rPr>
                        <a:t>25</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r>
              <a:tr h="778087">
                <a:tc>
                  <a:txBody>
                    <a:bodyPr/>
                    <a:lstStyle/>
                    <a:p>
                      <a:pPr algn="ctr"/>
                      <a:r>
                        <a:rPr lang="vi-VN" sz="3600" dirty="0">
                          <a:solidFill>
                            <a:schemeClr val="tx1"/>
                          </a:solidFill>
                        </a:rPr>
                        <a:t>32</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r>
              <a:tr h="778087">
                <a:tc>
                  <a:txBody>
                    <a:bodyPr/>
                    <a:lstStyle/>
                    <a:p>
                      <a:pPr algn="ctr"/>
                      <a:r>
                        <a:rPr lang="vi-VN" sz="3600" dirty="0">
                          <a:solidFill>
                            <a:schemeClr val="tx1"/>
                          </a:solidFill>
                        </a:rPr>
                        <a:t>39</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endParaRPr lang="vi-VN" sz="3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r>
            </a:tbl>
          </a:graphicData>
        </a:graphic>
      </p:graphicFrame>
      <p:sp>
        <p:nvSpPr>
          <p:cNvPr id="8" name="TextBox 7"/>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endParaRPr lang="vi-VN" sz="2400" dirty="0"/>
          </a:p>
        </p:txBody>
      </p:sp>
      <p:sp>
        <p:nvSpPr>
          <p:cNvPr id="9" name="Rectangle 8"/>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endParaRPr lang="vi-VN" sz="3600" dirty="0">
              <a:solidFill>
                <a:schemeClr val="bg1"/>
              </a:solidFill>
            </a:endParaRPr>
          </a:p>
          <a:p>
            <a:pPr algn="ctr"/>
            <a:endParaRPr lang="vi-VN" sz="300" dirty="0">
              <a:solidFill>
                <a:schemeClr val="bg1"/>
              </a:solidFill>
            </a:endParaRPr>
          </a:p>
        </p:txBody>
      </p:sp>
      <p:sp>
        <p:nvSpPr>
          <p:cNvPr id="10" name="Rectangle 9"/>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endParaRPr lang="vi-VN" sz="3600" dirty="0">
              <a:solidFill>
                <a:schemeClr val="bg1"/>
              </a:solidFill>
            </a:endParaRPr>
          </a:p>
          <a:p>
            <a:pPr algn="ctr"/>
            <a:endParaRPr lang="vi-VN" sz="300" dirty="0">
              <a:solidFill>
                <a:schemeClr val="bg1"/>
              </a:solidFill>
            </a:endParaRPr>
          </a:p>
        </p:txBody>
      </p:sp>
      <p:sp>
        <p:nvSpPr>
          <p:cNvPr id="11" name="Rectangle 10"/>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endParaRPr lang="vi-VN" sz="3600" dirty="0">
              <a:solidFill>
                <a:schemeClr val="bg1"/>
              </a:solidFill>
            </a:endParaRPr>
          </a:p>
          <a:p>
            <a:pPr algn="ctr"/>
            <a:endParaRPr lang="vi-VN" sz="300" dirty="0">
              <a:solidFill>
                <a:schemeClr val="bg1"/>
              </a:solidFill>
            </a:endParaRPr>
          </a:p>
        </p:txBody>
      </p:sp>
      <p:sp>
        <p:nvSpPr>
          <p:cNvPr id="12" name="Rectangle 11"/>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14" name="TextBox 13"/>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endParaRPr lang="vi-VN" sz="2400" dirty="0"/>
          </a:p>
        </p:txBody>
      </p:sp>
      <p:sp>
        <p:nvSpPr>
          <p:cNvPr id="15" name="Rectangle 14"/>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endParaRPr lang="vi-VN" sz="3600" dirty="0">
              <a:solidFill>
                <a:srgbClr val="FF0000"/>
              </a:solidFill>
            </a:endParaRPr>
          </a:p>
          <a:p>
            <a:pPr algn="ctr"/>
            <a:endParaRPr lang="vi-VN" sz="300" dirty="0">
              <a:solidFill>
                <a:srgbClr val="FF0000"/>
              </a:solidFill>
            </a:endParaRPr>
          </a:p>
        </p:txBody>
      </p:sp>
      <p:sp>
        <p:nvSpPr>
          <p:cNvPr id="16" name="Rectangle 15"/>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endParaRPr lang="vi-VN" sz="3600" dirty="0">
              <a:solidFill>
                <a:srgbClr val="FF0000"/>
              </a:solidFill>
            </a:endParaRPr>
          </a:p>
          <a:p>
            <a:pPr algn="ctr"/>
            <a:endParaRPr lang="vi-VN" sz="300" dirty="0">
              <a:solidFill>
                <a:srgbClr val="FF0000"/>
              </a:solidFill>
            </a:endParaRPr>
          </a:p>
        </p:txBody>
      </p:sp>
      <p:sp>
        <p:nvSpPr>
          <p:cNvPr id="17" name="Rectangle: Rounded Corners 16"/>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endParaRPr lang="vi-VN" sz="2400" dirty="0"/>
          </a:p>
        </p:txBody>
      </p:sp>
      <p:sp>
        <p:nvSpPr>
          <p:cNvPr id="19" name="Rectangle 18"/>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endParaRPr lang="vi-VN" sz="3600" dirty="0">
              <a:solidFill>
                <a:srgbClr val="FF0000"/>
              </a:solidFill>
            </a:endParaRPr>
          </a:p>
          <a:p>
            <a:pPr algn="ctr"/>
            <a:endParaRPr lang="vi-VN" sz="300" dirty="0">
              <a:solidFill>
                <a:srgbClr val="FF0000"/>
              </a:solidFill>
            </a:endParaRPr>
          </a:p>
        </p:txBody>
      </p:sp>
      <p:sp>
        <p:nvSpPr>
          <p:cNvPr id="20" name="Rectangle 19"/>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endParaRPr lang="vi-VN" sz="3600" dirty="0">
              <a:solidFill>
                <a:srgbClr val="FF0000"/>
              </a:solidFill>
            </a:endParaRPr>
          </a:p>
          <a:p>
            <a:pPr algn="ctr"/>
            <a:endParaRPr lang="vi-VN" sz="300" dirty="0">
              <a:solidFill>
                <a:srgbClr val="FF0000"/>
              </a:solidFill>
            </a:endParaRPr>
          </a:p>
        </p:txBody>
      </p:sp>
      <p:sp>
        <p:nvSpPr>
          <p:cNvPr id="21" name="Rectangle: Rounded Corners 20"/>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endParaRPr lang="vi-VN"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p:cNvPicPr>
            <a:picLocks noChangeAspect="1" noChangeArrowheads="1"/>
          </p:cNvPicPr>
          <p:nvPr/>
        </p:nvPicPr>
        <p:blipFill>
          <a:blip r:embed="rId2">
            <a:clrChange>
              <a:clrFrom>
                <a:srgbClr val="EEEEEE"/>
              </a:clrFrom>
              <a:clrTo>
                <a:srgbClr val="EEEEEE">
                  <a:alpha val="0"/>
                </a:srgbClr>
              </a:clrTo>
            </a:clrChange>
            <a:extLst>
              <a:ext uri="{BEBA8EAE-BF5A-486C-A8C5-ECC9F3942E4B}">
                <a14:imgProps xmlns:a14="http://schemas.microsoft.com/office/drawing/2010/main">
                  <a14:imgLayer r:embed="rId3">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endParaRPr lang="vi-VN" sz="2400" dirty="0"/>
          </a:p>
        </p:txBody>
      </p:sp>
      <p:sp>
        <p:nvSpPr>
          <p:cNvPr id="6" name="TextBox 5"/>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7" name="TextBox 6"/>
          <p:cNvSpPr txBox="1"/>
          <p:nvPr/>
        </p:nvSpPr>
        <p:spPr>
          <a:xfrm>
            <a:off x="4178673" y="1894537"/>
            <a:ext cx="6543605" cy="521970"/>
          </a:xfrm>
          <a:prstGeom prst="rect">
            <a:avLst/>
          </a:prstGeom>
          <a:noFill/>
        </p:spPr>
        <p:txBody>
          <a:bodyPr wrap="square" rtlCol="0">
            <a:spAutoFit/>
          </a:bodyPr>
          <a:lstStyle/>
          <a:p>
            <a:pPr algn="ctr"/>
            <a:r>
              <a:rPr lang="vi-VN" sz="2800" dirty="0">
                <a:solidFill>
                  <a:srgbClr val="FF0000"/>
                </a:solidFill>
              </a:rPr>
              <a:t>Thanh gỗ còn lại dài là:</a:t>
            </a:r>
            <a:endParaRPr lang="vi-VN" sz="2800" dirty="0">
              <a:solidFill>
                <a:srgbClr val="FF0000"/>
              </a:solidFill>
            </a:endParaRPr>
          </a:p>
        </p:txBody>
      </p:sp>
      <p:sp>
        <p:nvSpPr>
          <p:cNvPr id="10" name="Oval 9"/>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p:cNvGrpSpPr/>
          <p:nvPr/>
        </p:nvGrpSpPr>
        <p:grpSpPr>
          <a:xfrm>
            <a:off x="1596921" y="3780214"/>
            <a:ext cx="1116312" cy="461666"/>
            <a:chOff x="1870518" y="1440653"/>
            <a:chExt cx="1116312" cy="461666"/>
          </a:xfrm>
        </p:grpSpPr>
        <p:grpSp>
          <p:nvGrpSpPr>
            <p:cNvPr id="12" name="Group 11"/>
            <p:cNvGrpSpPr/>
            <p:nvPr/>
          </p:nvGrpSpPr>
          <p:grpSpPr>
            <a:xfrm>
              <a:off x="1870518" y="1440654"/>
              <a:ext cx="758382" cy="461665"/>
              <a:chOff x="1870518" y="1440654"/>
              <a:chExt cx="758382" cy="461665"/>
            </a:xfrm>
          </p:grpSpPr>
          <p:sp>
            <p:nvSpPr>
              <p:cNvPr id="14" name="Rectangle: Rounded Corners 13"/>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13" name="TextBox 12"/>
            <p:cNvSpPr txBox="1"/>
            <p:nvPr/>
          </p:nvSpPr>
          <p:spPr>
            <a:xfrm>
              <a:off x="2630642" y="1440653"/>
              <a:ext cx="356188" cy="461665"/>
            </a:xfrm>
            <a:prstGeom prst="rect">
              <a:avLst/>
            </a:prstGeom>
            <a:noFill/>
          </p:spPr>
          <p:txBody>
            <a:bodyPr wrap="none" rtlCol="0">
              <a:spAutoFit/>
            </a:bodyPr>
            <a:lstStyle/>
            <a:p>
              <a:r>
                <a:rPr lang="vi-VN" sz="2400" dirty="0"/>
                <a:t>?</a:t>
              </a:r>
              <a:endParaRPr lang="vi-VN" sz="2400" dirty="0"/>
            </a:p>
          </p:txBody>
        </p:sp>
      </p:grpSp>
      <p:sp>
        <p:nvSpPr>
          <p:cNvPr id="16" name="Arrow: Right 15"/>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endParaRPr lang="vi-VN" sz="3200" dirty="0">
              <a:solidFill>
                <a:srgbClr val="FF0000"/>
              </a:solidFill>
            </a:endParaRPr>
          </a:p>
        </p:txBody>
      </p:sp>
      <p:sp>
        <p:nvSpPr>
          <p:cNvPr id="18" name="Rectangle 17"/>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endParaRPr lang="vi-VN" sz="2800" b="1" dirty="0">
              <a:solidFill>
                <a:srgbClr val="FF0000"/>
              </a:solidFill>
            </a:endParaRPr>
          </a:p>
        </p:txBody>
      </p:sp>
      <p:sp>
        <p:nvSpPr>
          <p:cNvPr id="20" name="Rectangle 19"/>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endParaRPr lang="vi-VN" sz="2800" b="1" dirty="0">
              <a:solidFill>
                <a:srgbClr val="FF0000"/>
              </a:solidFill>
            </a:endParaRPr>
          </a:p>
        </p:txBody>
      </p:sp>
      <p:sp>
        <p:nvSpPr>
          <p:cNvPr id="21" name="Rectangle 20"/>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endParaRPr lang="vi-VN" sz="2800" b="1" dirty="0">
              <a:solidFill>
                <a:srgbClr val="FF0000"/>
              </a:solidFill>
            </a:endParaRPr>
          </a:p>
        </p:txBody>
      </p:sp>
      <p:sp>
        <p:nvSpPr>
          <p:cNvPr id="22" name="Rectangle 21"/>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endParaRPr lang="vi-VN" sz="2800" b="1" dirty="0">
              <a:solidFill>
                <a:srgbClr val="FF0000"/>
              </a:solidFill>
            </a:endParaRPr>
          </a:p>
        </p:txBody>
      </p:sp>
      <p:sp>
        <p:nvSpPr>
          <p:cNvPr id="23" name="Rectangle 22"/>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WPS Presentation</Application>
  <PresentationFormat>Widescreen</PresentationFormat>
  <Paragraphs>290</Paragraphs>
  <Slides>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SimSun</vt:lpstr>
      <vt:lpstr>Wingdings</vt:lpstr>
      <vt:lpstr>Arial</vt:lpstr>
      <vt:lpstr>HP001 4 hàng</vt:lpstr>
      <vt:lpstr>Corbel</vt:lpstr>
      <vt:lpstr>UTM Cookies</vt:lpstr>
      <vt:lpstr>Segoe Print</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109</cp:revision>
  <dcterms:created xsi:type="dcterms:W3CDTF">2021-06-02T01:34:00Z</dcterms:created>
  <dcterms:modified xsi:type="dcterms:W3CDTF">2022-12-12T22:07:31Z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FDC4CB0ED6AE4C758871580A621ACE9C</vt:lpwstr>
  </property>
  <property fmtid="{D5CDD505-2E9C-101B-9397-08002B2CF9AE}" pid="3" name="KSOProductBuildVer">
    <vt:lpwstr>1033-11.2.0.11417</vt:lpwstr>
  </property>
</Properties>
</file>