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75" r:id="rId4"/>
    <p:sldId id="280" r:id="rId5"/>
    <p:sldId id="270" r:id="rId6"/>
    <p:sldId id="272" r:id="rId7"/>
    <p:sldId id="273" r:id="rId8"/>
    <p:sldId id="274" r:id="rId9"/>
    <p:sldId id="281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2A8"/>
    <a:srgbClr val="FBDDDF"/>
    <a:srgbClr val="F5B81F"/>
    <a:srgbClr val="F9D172"/>
    <a:srgbClr val="FFE2B2"/>
    <a:srgbClr val="E3EBA2"/>
    <a:srgbClr val="C1E7A7"/>
    <a:srgbClr val="B4DE86"/>
    <a:srgbClr val="FBDCD9"/>
    <a:srgbClr val="7DA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909" autoAdjust="0"/>
  </p:normalViewPr>
  <p:slideViewPr>
    <p:cSldViewPr snapToGrid="0">
      <p:cViewPr varScale="1">
        <p:scale>
          <a:sx n="68" d="100"/>
          <a:sy n="68" d="100"/>
        </p:scale>
        <p:origin x="1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3" name="Google Shape;2356;p30"/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/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95" name="Google Shape;2358;p30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5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97" name="Picture 96" descr="C:\Users\TUAN\Downloads\Luyện tập 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97" name="Picture 6" descr="Không có mô tả.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bldLvl="0" animBg="1"/>
      <p:bldP spid="48" grpId="1" bldLvl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5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97" name="Picture 96" descr="C:\Users\TUAN\Downloads\Luyện tập 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00" name="Picture 6" descr="Không có mô tả.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/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microsoft.com/office/2007/relationships/hdphoto" Target="../media/image9.wdp"/><Relationship Id="rId3" Type="http://schemas.openxmlformats.org/officeDocument/2006/relationships/image" Target="../media/image8.png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hdphoto" Target="../media/image13.wdp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microsoft.com/office/2007/relationships/hdphoto" Target="../media/image15.wdp"/><Relationship Id="rId3" Type="http://schemas.openxmlformats.org/officeDocument/2006/relationships/image" Target="../media/image14.png"/><Relationship Id="rId2" Type="http://schemas.microsoft.com/office/2007/relationships/hdphoto" Target="../media/image13.wdp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13018" y="1645918"/>
            <a:ext cx="6113417" cy="2386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</a:t>
            </a:r>
            <a:r>
              <a:rPr lang="en-US" sz="5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32:</a:t>
            </a:r>
            <a:endParaRPr lang="en-US" sz="540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sz="5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LUYỆN TẬP CHUNG</a:t>
            </a:r>
            <a:endParaRPr lang="en-US" sz="54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 smtClean="0">
                  <a:solidFill>
                    <a:srgbClr val="002060"/>
                  </a:solidFill>
                  <a:latin typeface="+mj-lt"/>
                </a:rPr>
                <a:t>6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237292" y="301896"/>
            <a:ext cx="5919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NGÀY - GIỜ, GIỜ - PHÚT, NGÀY - THÁNG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712758" y="6457071"/>
            <a:ext cx="1780547" cy="4009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6"/>
          <p:cNvSpPr txBox="1"/>
          <p:nvPr/>
        </p:nvSpPr>
        <p:spPr>
          <a:xfrm>
            <a:off x="1285240" y="28892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23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3018" y="1645918"/>
            <a:ext cx="6113417" cy="23860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en-US" sz="5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32:</a:t>
            </a:r>
            <a:endParaRPr lang="en-US" sz="540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sz="5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LUYỆN TẬP CHUNG</a:t>
            </a:r>
            <a:endParaRPr lang="en-US" sz="540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TextBox 6"/>
          <p:cNvSpPr txBox="1"/>
          <p:nvPr/>
        </p:nvSpPr>
        <p:spPr>
          <a:xfrm>
            <a:off x="1285240" y="278130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23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712758" y="6457071"/>
            <a:ext cx="1780547" cy="4009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6"/>
          <p:cNvSpPr txBox="1"/>
          <p:nvPr/>
        </p:nvSpPr>
        <p:spPr>
          <a:xfrm>
            <a:off x="1285240" y="28892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23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6" name="TextBox 6"/>
          <p:cNvSpPr txBox="1"/>
          <p:nvPr/>
        </p:nvSpPr>
        <p:spPr>
          <a:xfrm>
            <a:off x="1285240" y="278130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23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1550035" y="2310765"/>
            <a:ext cx="9105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6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Kiểm tra bài 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cũ</a:t>
            </a:r>
            <a:endParaRPr lang="vi-VN" altLang="en-US" sz="3600" b="1" dirty="0" err="1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09022" y="1369567"/>
            <a:ext cx="10414938" cy="4676106"/>
            <a:chOff x="1183342" y="1369567"/>
            <a:chExt cx="10414938" cy="4676106"/>
          </a:xfrm>
        </p:grpSpPr>
        <p:sp>
          <p:nvSpPr>
            <p:cNvPr id="3" name="TextBox 2"/>
            <p:cNvSpPr txBox="1"/>
            <p:nvPr/>
          </p:nvSpPr>
          <p:spPr>
            <a:xfrm>
              <a:off x="2000163" y="2155184"/>
              <a:ext cx="9598117" cy="3890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 err="1" smtClean="0"/>
                <a:t>Xem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hình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vẽ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rồi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chọn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câu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trả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lời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đúng</a:t>
              </a:r>
              <a:r>
                <a:rPr lang="en-US" sz="2800" dirty="0" smtClean="0"/>
                <a:t>.</a:t>
              </a:r>
              <a:endParaRPr lang="en-US" sz="2800" dirty="0" smtClean="0"/>
            </a:p>
            <a:p>
              <a:pPr>
                <a:lnSpc>
                  <a:spcPct val="150000"/>
                </a:lnSpc>
              </a:pPr>
              <a:r>
                <a:rPr lang="en-US" sz="2800" dirty="0" err="1" smtClean="0"/>
                <a:t>Trong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đồng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hồ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bên</a:t>
              </a:r>
              <a:r>
                <a:rPr lang="en-US" sz="2800" dirty="0" smtClean="0"/>
                <a:t>, </a:t>
              </a:r>
              <a:r>
                <a:rPr lang="en-US" sz="2800" dirty="0" err="1" smtClean="0"/>
                <a:t>khi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kim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dài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chạy</a:t>
              </a:r>
              <a:r>
                <a:rPr lang="en-US" sz="2800" dirty="0" smtClean="0"/>
                <a:t> qua </a:t>
              </a:r>
              <a:r>
                <a:rPr lang="en-US" sz="2800" dirty="0" err="1" smtClean="0"/>
                <a:t>số</a:t>
              </a:r>
              <a:r>
                <a:rPr lang="en-US" sz="2800" dirty="0" smtClean="0"/>
                <a:t> 4, </a:t>
              </a:r>
              <a:r>
                <a:rPr lang="en-US" sz="2800" dirty="0" err="1" smtClean="0"/>
                <a:t>số</a:t>
              </a:r>
              <a:r>
                <a:rPr lang="en-US" sz="2800" dirty="0" smtClean="0"/>
                <a:t> 5, </a:t>
              </a:r>
              <a:r>
                <a:rPr lang="en-US" sz="2800" dirty="0" err="1" smtClean="0"/>
                <a:t>đến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số</a:t>
              </a:r>
              <a:r>
                <a:rPr lang="en-US" sz="2800" dirty="0" smtClean="0"/>
                <a:t> 6 </a:t>
              </a:r>
              <a:r>
                <a:rPr lang="en-US" sz="2800" dirty="0" err="1" smtClean="0"/>
                <a:t>thì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lúc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này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đồng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hồ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chỉ</a:t>
              </a:r>
              <a:endParaRPr lang="en-US" sz="2800" dirty="0" smtClean="0"/>
            </a:p>
            <a:p>
              <a:pPr>
                <a:lnSpc>
                  <a:spcPct val="150000"/>
                </a:lnSpc>
              </a:pPr>
              <a:r>
                <a:rPr lang="en-US" sz="2800" dirty="0" smtClean="0"/>
                <a:t>A. 3 </a:t>
              </a:r>
              <a:r>
                <a:rPr lang="en-US" sz="2800" dirty="0" err="1" smtClean="0"/>
                <a:t>giờ</a:t>
              </a:r>
              <a:r>
                <a:rPr lang="en-US" sz="2800" dirty="0" smtClean="0"/>
                <a:t> 30 </a:t>
              </a:r>
              <a:r>
                <a:rPr lang="en-US" sz="2800" dirty="0" err="1" smtClean="0"/>
                <a:t>phút</a:t>
              </a:r>
              <a:r>
                <a:rPr lang="en-US" sz="2800" dirty="0" smtClean="0"/>
                <a:t>.</a:t>
              </a:r>
              <a:endParaRPr lang="en-US" sz="2800" dirty="0" smtClean="0"/>
            </a:p>
            <a:p>
              <a:pPr>
                <a:lnSpc>
                  <a:spcPct val="150000"/>
                </a:lnSpc>
              </a:pPr>
              <a:r>
                <a:rPr lang="en-US" sz="2800" dirty="0" smtClean="0"/>
                <a:t>B. 4 </a:t>
              </a:r>
              <a:r>
                <a:rPr lang="en-US" sz="2800" dirty="0" err="1" smtClean="0"/>
                <a:t>giờ</a:t>
              </a:r>
              <a:r>
                <a:rPr lang="en-US" sz="2800" dirty="0" smtClean="0"/>
                <a:t> 15 </a:t>
              </a:r>
              <a:r>
                <a:rPr lang="en-US" sz="2800" dirty="0" err="1" smtClean="0"/>
                <a:t>phút</a:t>
              </a:r>
              <a:r>
                <a:rPr lang="en-US" sz="2800" dirty="0"/>
                <a:t>.</a:t>
              </a:r>
              <a:endParaRPr lang="en-US" sz="2800" dirty="0" smtClean="0"/>
            </a:p>
            <a:p>
              <a:pPr>
                <a:lnSpc>
                  <a:spcPct val="150000"/>
                </a:lnSpc>
              </a:pPr>
              <a:r>
                <a:rPr lang="en-US" sz="2800" dirty="0" smtClean="0"/>
                <a:t>C. 4 </a:t>
              </a:r>
              <a:r>
                <a:rPr lang="en-US" sz="2800" dirty="0" err="1" smtClean="0"/>
                <a:t>giờ</a:t>
              </a:r>
              <a:r>
                <a:rPr lang="en-US" sz="2800" dirty="0" smtClean="0"/>
                <a:t> </a:t>
              </a:r>
              <a:r>
                <a:rPr lang="en-US" sz="2800" dirty="0" smtClean="0"/>
                <a:t>30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phút</a:t>
              </a:r>
              <a:r>
                <a:rPr lang="en-US" sz="2800" dirty="0" smtClean="0"/>
                <a:t>.</a:t>
              </a:r>
              <a:endParaRPr lang="en-US" sz="28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1</a:t>
              </a:r>
              <a:endParaRPr lang="en-US" sz="4000" b="1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490335" y="3382645"/>
            <a:ext cx="3199130" cy="3134360"/>
            <a:chOff x="1800786" y="3410493"/>
            <a:chExt cx="2686908" cy="2616200"/>
          </a:xfrm>
        </p:grpSpPr>
        <p:pic>
          <p:nvPicPr>
            <p:cNvPr id="6" name="Picture 2" descr="Cartoon Clock, Clock Clipart, Watch Surface, Time PNG Transparent Clipart  Image and PSD File for Free Download | Clock clipart, Clock, Clock wallpaper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77" t="16051" r="14553" b="15430"/>
            <a:stretch>
              <a:fillRect/>
            </a:stretch>
          </p:blipFill>
          <p:spPr bwMode="auto">
            <a:xfrm>
              <a:off x="1800786" y="3410493"/>
              <a:ext cx="2686908" cy="2616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" t="4664" r="61329" b="31433"/>
            <a:stretch>
              <a:fillRect/>
            </a:stretch>
          </p:blipFill>
          <p:spPr>
            <a:xfrm>
              <a:off x="2068446" y="3639093"/>
              <a:ext cx="2151588" cy="2151588"/>
            </a:xfrm>
            <a:prstGeom prst="ellipse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107270" y="4677917"/>
              <a:ext cx="73940" cy="7394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 rot="5400000">
            <a:off x="8027095" y="3993386"/>
            <a:ext cx="101064" cy="1881248"/>
            <a:chOff x="4658451" y="3999435"/>
            <a:chExt cx="73940" cy="1376350"/>
          </a:xfrm>
        </p:grpSpPr>
        <p:grpSp>
          <p:nvGrpSpPr>
            <p:cNvPr id="10" name="Group 9"/>
            <p:cNvGrpSpPr/>
            <p:nvPr/>
          </p:nvGrpSpPr>
          <p:grpSpPr>
            <a:xfrm>
              <a:off x="4658451" y="3999435"/>
              <a:ext cx="73940" cy="690725"/>
              <a:chOff x="5120640" y="3596722"/>
              <a:chExt cx="243840" cy="1755867"/>
            </a:xfrm>
            <a:solidFill>
              <a:schemeClr val="accent5"/>
            </a:solidFill>
          </p:grpSpPr>
          <p:sp>
            <p:nvSpPr>
              <p:cNvPr id="15" name="Isosceles Triangle 14"/>
              <p:cNvSpPr/>
              <p:nvPr/>
            </p:nvSpPr>
            <p:spPr>
              <a:xfrm>
                <a:off x="5120640" y="3596722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10800000">
                <a:off x="5120640" y="5002069"/>
                <a:ext cx="243840" cy="35052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658451" y="4685060"/>
              <a:ext cx="73940" cy="690725"/>
              <a:chOff x="5120640" y="3663305"/>
              <a:chExt cx="243840" cy="1755867"/>
            </a:xfrm>
            <a:solidFill>
              <a:schemeClr val="accent5"/>
            </a:solidFill>
          </p:grpSpPr>
          <p:sp>
            <p:nvSpPr>
              <p:cNvPr id="13" name="Isosceles Triangle 12"/>
              <p:cNvSpPr/>
              <p:nvPr/>
            </p:nvSpPr>
            <p:spPr>
              <a:xfrm>
                <a:off x="5120640" y="3663305"/>
                <a:ext cx="243840" cy="1405347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Isosceles Triangle 13"/>
              <p:cNvSpPr/>
              <p:nvPr/>
            </p:nvSpPr>
            <p:spPr>
              <a:xfrm rot="10800000">
                <a:off x="5120640" y="5068652"/>
                <a:ext cx="243840" cy="350520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Oval 11"/>
            <p:cNvSpPr/>
            <p:nvPr/>
          </p:nvSpPr>
          <p:spPr>
            <a:xfrm>
              <a:off x="4658451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5820000">
            <a:off x="7978995" y="4200944"/>
            <a:ext cx="176941" cy="1483712"/>
            <a:chOff x="4783093" y="4150007"/>
            <a:chExt cx="129453" cy="1085509"/>
          </a:xfrm>
        </p:grpSpPr>
        <p:grpSp>
          <p:nvGrpSpPr>
            <p:cNvPr id="18" name="Group 17"/>
            <p:cNvGrpSpPr/>
            <p:nvPr/>
          </p:nvGrpSpPr>
          <p:grpSpPr>
            <a:xfrm>
              <a:off x="4783093" y="4150007"/>
              <a:ext cx="129453" cy="546616"/>
              <a:chOff x="5120640" y="3639093"/>
              <a:chExt cx="243840" cy="1755867"/>
            </a:xfrm>
            <a:solidFill>
              <a:schemeClr val="accent3"/>
            </a:solidFill>
          </p:grpSpPr>
          <p:sp>
            <p:nvSpPr>
              <p:cNvPr id="23" name="Isosceles Triangle 22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Isosceles Triangle 23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783093" y="4688900"/>
              <a:ext cx="129453" cy="546616"/>
              <a:chOff x="5120640" y="3639093"/>
              <a:chExt cx="243840" cy="1755867"/>
            </a:xfrm>
            <a:noFill/>
          </p:grpSpPr>
          <p:sp>
            <p:nvSpPr>
              <p:cNvPr id="21" name="Isosceles Triangle 20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4810850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Oval 24"/>
          <p:cNvSpPr/>
          <p:nvPr/>
        </p:nvSpPr>
        <p:spPr>
          <a:xfrm>
            <a:off x="1659452" y="4264297"/>
            <a:ext cx="537029" cy="537029"/>
          </a:xfrm>
          <a:prstGeom prst="ellipse">
            <a:avLst/>
          </a:prstGeom>
          <a:noFill/>
          <a:ln w="28575">
            <a:solidFill>
              <a:srgbClr val="E43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6"/>
          <p:cNvSpPr txBox="1"/>
          <p:nvPr/>
        </p:nvSpPr>
        <p:spPr>
          <a:xfrm>
            <a:off x="1285240" y="278130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23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8" name="TextBox 6"/>
          <p:cNvSpPr txBox="1"/>
          <p:nvPr/>
        </p:nvSpPr>
        <p:spPr>
          <a:xfrm>
            <a:off x="1423035" y="1279525"/>
            <a:ext cx="9105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6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</a:t>
            </a:r>
            <a:endParaRPr lang="vi-VN" altLang="en-US" sz="3600" b="1" dirty="0" err="1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50000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967740" y="1843405"/>
            <a:ext cx="10015220" cy="5076825"/>
            <a:chOff x="1220154" y="1193800"/>
            <a:chExt cx="9753524" cy="5207000"/>
          </a:xfrm>
        </p:grpSpPr>
        <p:pic>
          <p:nvPicPr>
            <p:cNvPr id="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90" t="46258" r="5813" b="21833"/>
            <a:stretch>
              <a:fillRect/>
            </a:stretch>
          </p:blipFill>
          <p:spPr bwMode="auto">
            <a:xfrm>
              <a:off x="1220154" y="1205961"/>
              <a:ext cx="9753524" cy="5194839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Freeform 7"/>
            <p:cNvSpPr/>
            <p:nvPr/>
          </p:nvSpPr>
          <p:spPr>
            <a:xfrm>
              <a:off x="3632200" y="1193800"/>
              <a:ext cx="4565650" cy="1016002"/>
            </a:xfrm>
            <a:custGeom>
              <a:avLst/>
              <a:gdLst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651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-1" fmla="*/ 0 w 4565650"/>
                <a:gd name="connsiteY0-2" fmla="*/ 0 h 1016000"/>
                <a:gd name="connsiteX1-3" fmla="*/ 31750 w 4565650"/>
                <a:gd name="connsiteY1-4" fmla="*/ 285750 h 1016000"/>
                <a:gd name="connsiteX2-5" fmla="*/ 565150 w 4565650"/>
                <a:gd name="connsiteY2-6" fmla="*/ 711200 h 1016000"/>
                <a:gd name="connsiteX3-7" fmla="*/ 565150 w 4565650"/>
                <a:gd name="connsiteY3-8" fmla="*/ 927100 h 1016000"/>
                <a:gd name="connsiteX4-9" fmla="*/ 831850 w 4565650"/>
                <a:gd name="connsiteY4-10" fmla="*/ 1016000 h 1016000"/>
                <a:gd name="connsiteX5-11" fmla="*/ 838200 w 4565650"/>
                <a:gd name="connsiteY5-12" fmla="*/ 819150 h 1016000"/>
                <a:gd name="connsiteX6-13" fmla="*/ 3702050 w 4565650"/>
                <a:gd name="connsiteY6-14" fmla="*/ 812800 h 1016000"/>
                <a:gd name="connsiteX7-15" fmla="*/ 3708400 w 4565650"/>
                <a:gd name="connsiteY7-16" fmla="*/ 1016000 h 1016000"/>
                <a:gd name="connsiteX8-17" fmla="*/ 4025900 w 4565650"/>
                <a:gd name="connsiteY8-18" fmla="*/ 914400 h 1016000"/>
                <a:gd name="connsiteX9-19" fmla="*/ 4508500 w 4565650"/>
                <a:gd name="connsiteY9-20" fmla="*/ 355600 h 1016000"/>
                <a:gd name="connsiteX10-21" fmla="*/ 4565650 w 4565650"/>
                <a:gd name="connsiteY10-22" fmla="*/ 6350 h 1016000"/>
                <a:gd name="connsiteX11-23" fmla="*/ 0 w 4565650"/>
                <a:gd name="connsiteY11-24" fmla="*/ 0 h 1016000"/>
                <a:gd name="connsiteX0-25" fmla="*/ 0 w 4565650"/>
                <a:gd name="connsiteY0-26" fmla="*/ 0 h 1016000"/>
                <a:gd name="connsiteX1-27" fmla="*/ 31750 w 4565650"/>
                <a:gd name="connsiteY1-28" fmla="*/ 285750 h 1016000"/>
                <a:gd name="connsiteX2-29" fmla="*/ 565150 w 4565650"/>
                <a:gd name="connsiteY2-30" fmla="*/ 711200 h 1016000"/>
                <a:gd name="connsiteX3-31" fmla="*/ 565150 w 4565650"/>
                <a:gd name="connsiteY3-32" fmla="*/ 927100 h 1016000"/>
                <a:gd name="connsiteX4-33" fmla="*/ 831850 w 4565650"/>
                <a:gd name="connsiteY4-34" fmla="*/ 1016000 h 1016000"/>
                <a:gd name="connsiteX5-35" fmla="*/ 838200 w 4565650"/>
                <a:gd name="connsiteY5-36" fmla="*/ 819150 h 1016000"/>
                <a:gd name="connsiteX6-37" fmla="*/ 3702050 w 4565650"/>
                <a:gd name="connsiteY6-38" fmla="*/ 812800 h 1016000"/>
                <a:gd name="connsiteX7-39" fmla="*/ 3708400 w 4565650"/>
                <a:gd name="connsiteY7-40" fmla="*/ 1016000 h 1016000"/>
                <a:gd name="connsiteX8-41" fmla="*/ 4025900 w 4565650"/>
                <a:gd name="connsiteY8-42" fmla="*/ 914400 h 1016000"/>
                <a:gd name="connsiteX9-43" fmla="*/ 4508500 w 4565650"/>
                <a:gd name="connsiteY9-44" fmla="*/ 355600 h 1016000"/>
                <a:gd name="connsiteX10-45" fmla="*/ 4565650 w 4565650"/>
                <a:gd name="connsiteY10-46" fmla="*/ 6350 h 1016000"/>
                <a:gd name="connsiteX11-47" fmla="*/ 0 w 4565650"/>
                <a:gd name="connsiteY11-48" fmla="*/ 0 h 1016000"/>
                <a:gd name="connsiteX0-49" fmla="*/ 0 w 4565650"/>
                <a:gd name="connsiteY0-50" fmla="*/ 0 h 1016000"/>
                <a:gd name="connsiteX1-51" fmla="*/ 31750 w 4565650"/>
                <a:gd name="connsiteY1-52" fmla="*/ 285750 h 1016000"/>
                <a:gd name="connsiteX2-53" fmla="*/ 565150 w 4565650"/>
                <a:gd name="connsiteY2-54" fmla="*/ 711200 h 1016000"/>
                <a:gd name="connsiteX3-55" fmla="*/ 565150 w 4565650"/>
                <a:gd name="connsiteY3-56" fmla="*/ 927100 h 1016000"/>
                <a:gd name="connsiteX4-57" fmla="*/ 831850 w 4565650"/>
                <a:gd name="connsiteY4-58" fmla="*/ 1016000 h 1016000"/>
                <a:gd name="connsiteX5-59" fmla="*/ 838200 w 4565650"/>
                <a:gd name="connsiteY5-60" fmla="*/ 819150 h 1016000"/>
                <a:gd name="connsiteX6-61" fmla="*/ 3702050 w 4565650"/>
                <a:gd name="connsiteY6-62" fmla="*/ 812800 h 1016000"/>
                <a:gd name="connsiteX7-63" fmla="*/ 3708400 w 4565650"/>
                <a:gd name="connsiteY7-64" fmla="*/ 1016000 h 1016000"/>
                <a:gd name="connsiteX8-65" fmla="*/ 4025900 w 4565650"/>
                <a:gd name="connsiteY8-66" fmla="*/ 914400 h 1016000"/>
                <a:gd name="connsiteX9-67" fmla="*/ 4508500 w 4565650"/>
                <a:gd name="connsiteY9-68" fmla="*/ 355600 h 1016000"/>
                <a:gd name="connsiteX10-69" fmla="*/ 4565650 w 4565650"/>
                <a:gd name="connsiteY10-70" fmla="*/ 6350 h 1016000"/>
                <a:gd name="connsiteX11-71" fmla="*/ 0 w 4565650"/>
                <a:gd name="connsiteY11-72" fmla="*/ 0 h 1016000"/>
                <a:gd name="connsiteX0-73" fmla="*/ 0 w 4565650"/>
                <a:gd name="connsiteY0-74" fmla="*/ 0 h 1016000"/>
                <a:gd name="connsiteX1-75" fmla="*/ 31750 w 4565650"/>
                <a:gd name="connsiteY1-76" fmla="*/ 285750 h 1016000"/>
                <a:gd name="connsiteX2-77" fmla="*/ 565150 w 4565650"/>
                <a:gd name="connsiteY2-78" fmla="*/ 711200 h 1016000"/>
                <a:gd name="connsiteX3-79" fmla="*/ 565150 w 4565650"/>
                <a:gd name="connsiteY3-80" fmla="*/ 927100 h 1016000"/>
                <a:gd name="connsiteX4-81" fmla="*/ 831850 w 4565650"/>
                <a:gd name="connsiteY4-82" fmla="*/ 1016000 h 1016000"/>
                <a:gd name="connsiteX5-83" fmla="*/ 838200 w 4565650"/>
                <a:gd name="connsiteY5-84" fmla="*/ 819150 h 1016000"/>
                <a:gd name="connsiteX6-85" fmla="*/ 3702050 w 4565650"/>
                <a:gd name="connsiteY6-86" fmla="*/ 812800 h 1016000"/>
                <a:gd name="connsiteX7-87" fmla="*/ 3708400 w 4565650"/>
                <a:gd name="connsiteY7-88" fmla="*/ 1016000 h 1016000"/>
                <a:gd name="connsiteX8-89" fmla="*/ 4025900 w 4565650"/>
                <a:gd name="connsiteY8-90" fmla="*/ 914400 h 1016000"/>
                <a:gd name="connsiteX9-91" fmla="*/ 4508500 w 4565650"/>
                <a:gd name="connsiteY9-92" fmla="*/ 355600 h 1016000"/>
                <a:gd name="connsiteX10-93" fmla="*/ 4565650 w 4565650"/>
                <a:gd name="connsiteY10-94" fmla="*/ 6350 h 1016000"/>
                <a:gd name="connsiteX11-95" fmla="*/ 0 w 4565650"/>
                <a:gd name="connsiteY11-96" fmla="*/ 0 h 1016000"/>
                <a:gd name="connsiteX0-97" fmla="*/ 0 w 4565650"/>
                <a:gd name="connsiteY0-98" fmla="*/ 0 h 1016000"/>
                <a:gd name="connsiteX1-99" fmla="*/ 31750 w 4565650"/>
                <a:gd name="connsiteY1-100" fmla="*/ 285750 h 1016000"/>
                <a:gd name="connsiteX2-101" fmla="*/ 565150 w 4565650"/>
                <a:gd name="connsiteY2-102" fmla="*/ 711200 h 1016000"/>
                <a:gd name="connsiteX3-103" fmla="*/ 552450 w 4565650"/>
                <a:gd name="connsiteY3-104" fmla="*/ 927100 h 1016000"/>
                <a:gd name="connsiteX4-105" fmla="*/ 831850 w 4565650"/>
                <a:gd name="connsiteY4-106" fmla="*/ 1016000 h 1016000"/>
                <a:gd name="connsiteX5-107" fmla="*/ 838200 w 4565650"/>
                <a:gd name="connsiteY5-108" fmla="*/ 819150 h 1016000"/>
                <a:gd name="connsiteX6-109" fmla="*/ 3702050 w 4565650"/>
                <a:gd name="connsiteY6-110" fmla="*/ 812800 h 1016000"/>
                <a:gd name="connsiteX7-111" fmla="*/ 3708400 w 4565650"/>
                <a:gd name="connsiteY7-112" fmla="*/ 1016000 h 1016000"/>
                <a:gd name="connsiteX8-113" fmla="*/ 4025900 w 4565650"/>
                <a:gd name="connsiteY8-114" fmla="*/ 914400 h 1016000"/>
                <a:gd name="connsiteX9-115" fmla="*/ 4508500 w 4565650"/>
                <a:gd name="connsiteY9-116" fmla="*/ 355600 h 1016000"/>
                <a:gd name="connsiteX10-117" fmla="*/ 4565650 w 4565650"/>
                <a:gd name="connsiteY10-118" fmla="*/ 6350 h 1016000"/>
                <a:gd name="connsiteX11-119" fmla="*/ 0 w 4565650"/>
                <a:gd name="connsiteY11-120" fmla="*/ 0 h 1016000"/>
                <a:gd name="connsiteX0-121" fmla="*/ 0 w 4565650"/>
                <a:gd name="connsiteY0-122" fmla="*/ 0 h 1016000"/>
                <a:gd name="connsiteX1-123" fmla="*/ 31750 w 4565650"/>
                <a:gd name="connsiteY1-124" fmla="*/ 285750 h 1016000"/>
                <a:gd name="connsiteX2-125" fmla="*/ 565150 w 4565650"/>
                <a:gd name="connsiteY2-126" fmla="*/ 711200 h 1016000"/>
                <a:gd name="connsiteX3-127" fmla="*/ 552450 w 4565650"/>
                <a:gd name="connsiteY3-128" fmla="*/ 927100 h 1016000"/>
                <a:gd name="connsiteX4-129" fmla="*/ 831850 w 4565650"/>
                <a:gd name="connsiteY4-130" fmla="*/ 1016000 h 1016000"/>
                <a:gd name="connsiteX5-131" fmla="*/ 838200 w 4565650"/>
                <a:gd name="connsiteY5-132" fmla="*/ 819150 h 1016000"/>
                <a:gd name="connsiteX6-133" fmla="*/ 3702050 w 4565650"/>
                <a:gd name="connsiteY6-134" fmla="*/ 812800 h 1016000"/>
                <a:gd name="connsiteX7-135" fmla="*/ 3708400 w 4565650"/>
                <a:gd name="connsiteY7-136" fmla="*/ 1016000 h 1016000"/>
                <a:gd name="connsiteX8-137" fmla="*/ 4025900 w 4565650"/>
                <a:gd name="connsiteY8-138" fmla="*/ 914400 h 1016000"/>
                <a:gd name="connsiteX9-139" fmla="*/ 4508500 w 4565650"/>
                <a:gd name="connsiteY9-140" fmla="*/ 355600 h 1016000"/>
                <a:gd name="connsiteX10-141" fmla="*/ 4565650 w 4565650"/>
                <a:gd name="connsiteY10-142" fmla="*/ 6350 h 1016000"/>
                <a:gd name="connsiteX11-143" fmla="*/ 0 w 4565650"/>
                <a:gd name="connsiteY11-144" fmla="*/ 0 h 1016000"/>
                <a:gd name="connsiteX0-145" fmla="*/ 0 w 4565650"/>
                <a:gd name="connsiteY0-146" fmla="*/ 0 h 1016000"/>
                <a:gd name="connsiteX1-147" fmla="*/ 31750 w 4565650"/>
                <a:gd name="connsiteY1-148" fmla="*/ 285750 h 1016000"/>
                <a:gd name="connsiteX2-149" fmla="*/ 565150 w 4565650"/>
                <a:gd name="connsiteY2-150" fmla="*/ 711200 h 1016000"/>
                <a:gd name="connsiteX3-151" fmla="*/ 552450 w 4565650"/>
                <a:gd name="connsiteY3-152" fmla="*/ 927100 h 1016000"/>
                <a:gd name="connsiteX4-153" fmla="*/ 831850 w 4565650"/>
                <a:gd name="connsiteY4-154" fmla="*/ 1016000 h 1016000"/>
                <a:gd name="connsiteX5-155" fmla="*/ 838200 w 4565650"/>
                <a:gd name="connsiteY5-156" fmla="*/ 819150 h 1016000"/>
                <a:gd name="connsiteX6-157" fmla="*/ 3702050 w 4565650"/>
                <a:gd name="connsiteY6-158" fmla="*/ 812800 h 1016000"/>
                <a:gd name="connsiteX7-159" fmla="*/ 3708400 w 4565650"/>
                <a:gd name="connsiteY7-160" fmla="*/ 1016000 h 1016000"/>
                <a:gd name="connsiteX8-161" fmla="*/ 4025900 w 4565650"/>
                <a:gd name="connsiteY8-162" fmla="*/ 914400 h 1016000"/>
                <a:gd name="connsiteX9-163" fmla="*/ 4508500 w 4565650"/>
                <a:gd name="connsiteY9-164" fmla="*/ 355600 h 1016000"/>
                <a:gd name="connsiteX10-165" fmla="*/ 4565650 w 4565650"/>
                <a:gd name="connsiteY10-166" fmla="*/ 6350 h 1016000"/>
                <a:gd name="connsiteX11-167" fmla="*/ 0 w 4565650"/>
                <a:gd name="connsiteY11-168" fmla="*/ 0 h 1016000"/>
                <a:gd name="connsiteX0-169" fmla="*/ 0 w 4565650"/>
                <a:gd name="connsiteY0-170" fmla="*/ 0 h 1016000"/>
                <a:gd name="connsiteX1-171" fmla="*/ 31750 w 4565650"/>
                <a:gd name="connsiteY1-172" fmla="*/ 285750 h 1016000"/>
                <a:gd name="connsiteX2-173" fmla="*/ 565150 w 4565650"/>
                <a:gd name="connsiteY2-174" fmla="*/ 711200 h 1016000"/>
                <a:gd name="connsiteX3-175" fmla="*/ 552450 w 4565650"/>
                <a:gd name="connsiteY3-176" fmla="*/ 927100 h 1016000"/>
                <a:gd name="connsiteX4-177" fmla="*/ 831850 w 4565650"/>
                <a:gd name="connsiteY4-178" fmla="*/ 1016000 h 1016000"/>
                <a:gd name="connsiteX5-179" fmla="*/ 838200 w 4565650"/>
                <a:gd name="connsiteY5-180" fmla="*/ 819150 h 1016000"/>
                <a:gd name="connsiteX6-181" fmla="*/ 3702050 w 4565650"/>
                <a:gd name="connsiteY6-182" fmla="*/ 812800 h 1016000"/>
                <a:gd name="connsiteX7-183" fmla="*/ 3708400 w 4565650"/>
                <a:gd name="connsiteY7-184" fmla="*/ 1016000 h 1016000"/>
                <a:gd name="connsiteX8-185" fmla="*/ 4025900 w 4565650"/>
                <a:gd name="connsiteY8-186" fmla="*/ 914400 h 1016000"/>
                <a:gd name="connsiteX9-187" fmla="*/ 4508500 w 4565650"/>
                <a:gd name="connsiteY9-188" fmla="*/ 355600 h 1016000"/>
                <a:gd name="connsiteX10-189" fmla="*/ 4565650 w 4565650"/>
                <a:gd name="connsiteY10-190" fmla="*/ 6350 h 1016000"/>
                <a:gd name="connsiteX11-191" fmla="*/ 0 w 4565650"/>
                <a:gd name="connsiteY11-192" fmla="*/ 0 h 1016000"/>
                <a:gd name="connsiteX0-193" fmla="*/ 0 w 4565650"/>
                <a:gd name="connsiteY0-194" fmla="*/ 0 h 1016000"/>
                <a:gd name="connsiteX1-195" fmla="*/ 31750 w 4565650"/>
                <a:gd name="connsiteY1-196" fmla="*/ 285750 h 1016000"/>
                <a:gd name="connsiteX2-197" fmla="*/ 565150 w 4565650"/>
                <a:gd name="connsiteY2-198" fmla="*/ 711200 h 1016000"/>
                <a:gd name="connsiteX3-199" fmla="*/ 552450 w 4565650"/>
                <a:gd name="connsiteY3-200" fmla="*/ 927100 h 1016000"/>
                <a:gd name="connsiteX4-201" fmla="*/ 831850 w 4565650"/>
                <a:gd name="connsiteY4-202" fmla="*/ 1016000 h 1016000"/>
                <a:gd name="connsiteX5-203" fmla="*/ 838200 w 4565650"/>
                <a:gd name="connsiteY5-204" fmla="*/ 819150 h 1016000"/>
                <a:gd name="connsiteX6-205" fmla="*/ 3702050 w 4565650"/>
                <a:gd name="connsiteY6-206" fmla="*/ 812800 h 1016000"/>
                <a:gd name="connsiteX7-207" fmla="*/ 3708400 w 4565650"/>
                <a:gd name="connsiteY7-208" fmla="*/ 1016000 h 1016000"/>
                <a:gd name="connsiteX8-209" fmla="*/ 4025900 w 4565650"/>
                <a:gd name="connsiteY8-210" fmla="*/ 914400 h 1016000"/>
                <a:gd name="connsiteX9-211" fmla="*/ 4508500 w 4565650"/>
                <a:gd name="connsiteY9-212" fmla="*/ 355600 h 1016000"/>
                <a:gd name="connsiteX10-213" fmla="*/ 4565650 w 4565650"/>
                <a:gd name="connsiteY10-214" fmla="*/ 6350 h 1016000"/>
                <a:gd name="connsiteX11-215" fmla="*/ 0 w 4565650"/>
                <a:gd name="connsiteY11-216" fmla="*/ 0 h 1016000"/>
                <a:gd name="connsiteX0-217" fmla="*/ 0 w 4565650"/>
                <a:gd name="connsiteY0-218" fmla="*/ 0 h 1016000"/>
                <a:gd name="connsiteX1-219" fmla="*/ 31750 w 4565650"/>
                <a:gd name="connsiteY1-220" fmla="*/ 285750 h 1016000"/>
                <a:gd name="connsiteX2-221" fmla="*/ 565150 w 4565650"/>
                <a:gd name="connsiteY2-222" fmla="*/ 711200 h 1016000"/>
                <a:gd name="connsiteX3-223" fmla="*/ 552450 w 4565650"/>
                <a:gd name="connsiteY3-224" fmla="*/ 927100 h 1016000"/>
                <a:gd name="connsiteX4-225" fmla="*/ 831850 w 4565650"/>
                <a:gd name="connsiteY4-226" fmla="*/ 1016000 h 1016000"/>
                <a:gd name="connsiteX5-227" fmla="*/ 838200 w 4565650"/>
                <a:gd name="connsiteY5-228" fmla="*/ 819150 h 1016000"/>
                <a:gd name="connsiteX6-229" fmla="*/ 3702050 w 4565650"/>
                <a:gd name="connsiteY6-230" fmla="*/ 812800 h 1016000"/>
                <a:gd name="connsiteX7-231" fmla="*/ 3708400 w 4565650"/>
                <a:gd name="connsiteY7-232" fmla="*/ 1016000 h 1016000"/>
                <a:gd name="connsiteX8-233" fmla="*/ 4025900 w 4565650"/>
                <a:gd name="connsiteY8-234" fmla="*/ 914400 h 1016000"/>
                <a:gd name="connsiteX9-235" fmla="*/ 4508500 w 4565650"/>
                <a:gd name="connsiteY9-236" fmla="*/ 355600 h 1016000"/>
                <a:gd name="connsiteX10-237" fmla="*/ 4565650 w 4565650"/>
                <a:gd name="connsiteY10-238" fmla="*/ 6350 h 1016000"/>
                <a:gd name="connsiteX11-239" fmla="*/ 0 w 4565650"/>
                <a:gd name="connsiteY11-240" fmla="*/ 0 h 1016000"/>
                <a:gd name="connsiteX0-241" fmla="*/ 0 w 4565650"/>
                <a:gd name="connsiteY0-242" fmla="*/ 0 h 1016000"/>
                <a:gd name="connsiteX1-243" fmla="*/ 31750 w 4565650"/>
                <a:gd name="connsiteY1-244" fmla="*/ 285750 h 1016000"/>
                <a:gd name="connsiteX2-245" fmla="*/ 565150 w 4565650"/>
                <a:gd name="connsiteY2-246" fmla="*/ 711200 h 1016000"/>
                <a:gd name="connsiteX3-247" fmla="*/ 552450 w 4565650"/>
                <a:gd name="connsiteY3-248" fmla="*/ 927100 h 1016000"/>
                <a:gd name="connsiteX4-249" fmla="*/ 831850 w 4565650"/>
                <a:gd name="connsiteY4-250" fmla="*/ 1016000 h 1016000"/>
                <a:gd name="connsiteX5-251" fmla="*/ 838200 w 4565650"/>
                <a:gd name="connsiteY5-252" fmla="*/ 819150 h 1016000"/>
                <a:gd name="connsiteX6-253" fmla="*/ 3702050 w 4565650"/>
                <a:gd name="connsiteY6-254" fmla="*/ 812800 h 1016000"/>
                <a:gd name="connsiteX7-255" fmla="*/ 3708400 w 4565650"/>
                <a:gd name="connsiteY7-256" fmla="*/ 1016000 h 1016000"/>
                <a:gd name="connsiteX8-257" fmla="*/ 4025900 w 4565650"/>
                <a:gd name="connsiteY8-258" fmla="*/ 914400 h 1016000"/>
                <a:gd name="connsiteX9-259" fmla="*/ 4508500 w 4565650"/>
                <a:gd name="connsiteY9-260" fmla="*/ 355600 h 1016000"/>
                <a:gd name="connsiteX10-261" fmla="*/ 4565650 w 4565650"/>
                <a:gd name="connsiteY10-262" fmla="*/ 6350 h 1016000"/>
                <a:gd name="connsiteX11-263" fmla="*/ 0 w 4565650"/>
                <a:gd name="connsiteY11-264" fmla="*/ 0 h 1016000"/>
                <a:gd name="connsiteX0-265" fmla="*/ 0 w 4565650"/>
                <a:gd name="connsiteY0-266" fmla="*/ 0 h 1016002"/>
                <a:gd name="connsiteX1-267" fmla="*/ 31750 w 4565650"/>
                <a:gd name="connsiteY1-268" fmla="*/ 285750 h 1016002"/>
                <a:gd name="connsiteX2-269" fmla="*/ 565150 w 4565650"/>
                <a:gd name="connsiteY2-270" fmla="*/ 711200 h 1016002"/>
                <a:gd name="connsiteX3-271" fmla="*/ 552450 w 4565650"/>
                <a:gd name="connsiteY3-272" fmla="*/ 927100 h 1016002"/>
                <a:gd name="connsiteX4-273" fmla="*/ 831850 w 4565650"/>
                <a:gd name="connsiteY4-274" fmla="*/ 1016000 h 1016002"/>
                <a:gd name="connsiteX5-275" fmla="*/ 838200 w 4565650"/>
                <a:gd name="connsiteY5-276" fmla="*/ 819150 h 1016002"/>
                <a:gd name="connsiteX6-277" fmla="*/ 3702050 w 4565650"/>
                <a:gd name="connsiteY6-278" fmla="*/ 812800 h 1016002"/>
                <a:gd name="connsiteX7-279" fmla="*/ 3708400 w 4565650"/>
                <a:gd name="connsiteY7-280" fmla="*/ 1016000 h 1016002"/>
                <a:gd name="connsiteX8-281" fmla="*/ 4025900 w 4565650"/>
                <a:gd name="connsiteY8-282" fmla="*/ 914400 h 1016002"/>
                <a:gd name="connsiteX9-283" fmla="*/ 4508500 w 4565650"/>
                <a:gd name="connsiteY9-284" fmla="*/ 355600 h 1016002"/>
                <a:gd name="connsiteX10-285" fmla="*/ 4565650 w 4565650"/>
                <a:gd name="connsiteY10-286" fmla="*/ 6350 h 1016002"/>
                <a:gd name="connsiteX11-287" fmla="*/ 0 w 4565650"/>
                <a:gd name="connsiteY11-288" fmla="*/ 0 h 1016002"/>
                <a:gd name="connsiteX0-289" fmla="*/ 0 w 4565650"/>
                <a:gd name="connsiteY0-290" fmla="*/ 0 h 1016002"/>
                <a:gd name="connsiteX1-291" fmla="*/ 31750 w 4565650"/>
                <a:gd name="connsiteY1-292" fmla="*/ 285750 h 1016002"/>
                <a:gd name="connsiteX2-293" fmla="*/ 565150 w 4565650"/>
                <a:gd name="connsiteY2-294" fmla="*/ 711200 h 1016002"/>
                <a:gd name="connsiteX3-295" fmla="*/ 552450 w 4565650"/>
                <a:gd name="connsiteY3-296" fmla="*/ 927100 h 1016002"/>
                <a:gd name="connsiteX4-297" fmla="*/ 831850 w 4565650"/>
                <a:gd name="connsiteY4-298" fmla="*/ 1016000 h 1016002"/>
                <a:gd name="connsiteX5-299" fmla="*/ 838200 w 4565650"/>
                <a:gd name="connsiteY5-300" fmla="*/ 819150 h 1016002"/>
                <a:gd name="connsiteX6-301" fmla="*/ 3702050 w 4565650"/>
                <a:gd name="connsiteY6-302" fmla="*/ 812800 h 1016002"/>
                <a:gd name="connsiteX7-303" fmla="*/ 3708400 w 4565650"/>
                <a:gd name="connsiteY7-304" fmla="*/ 1016000 h 1016002"/>
                <a:gd name="connsiteX8-305" fmla="*/ 4025900 w 4565650"/>
                <a:gd name="connsiteY8-306" fmla="*/ 914400 h 1016002"/>
                <a:gd name="connsiteX9-307" fmla="*/ 4508500 w 4565650"/>
                <a:gd name="connsiteY9-308" fmla="*/ 355600 h 1016002"/>
                <a:gd name="connsiteX10-309" fmla="*/ 4565650 w 4565650"/>
                <a:gd name="connsiteY10-310" fmla="*/ 6350 h 1016002"/>
                <a:gd name="connsiteX11-311" fmla="*/ 0 w 4565650"/>
                <a:gd name="connsiteY11-312" fmla="*/ 0 h 1016002"/>
                <a:gd name="connsiteX0-313" fmla="*/ 0 w 4565650"/>
                <a:gd name="connsiteY0-314" fmla="*/ 0 h 1016002"/>
                <a:gd name="connsiteX1-315" fmla="*/ 31750 w 4565650"/>
                <a:gd name="connsiteY1-316" fmla="*/ 285750 h 1016002"/>
                <a:gd name="connsiteX2-317" fmla="*/ 565150 w 4565650"/>
                <a:gd name="connsiteY2-318" fmla="*/ 711200 h 1016002"/>
                <a:gd name="connsiteX3-319" fmla="*/ 552450 w 4565650"/>
                <a:gd name="connsiteY3-320" fmla="*/ 927100 h 1016002"/>
                <a:gd name="connsiteX4-321" fmla="*/ 831850 w 4565650"/>
                <a:gd name="connsiteY4-322" fmla="*/ 1016000 h 1016002"/>
                <a:gd name="connsiteX5-323" fmla="*/ 838200 w 4565650"/>
                <a:gd name="connsiteY5-324" fmla="*/ 819150 h 1016002"/>
                <a:gd name="connsiteX6-325" fmla="*/ 3702050 w 4565650"/>
                <a:gd name="connsiteY6-326" fmla="*/ 812800 h 1016002"/>
                <a:gd name="connsiteX7-327" fmla="*/ 3708400 w 4565650"/>
                <a:gd name="connsiteY7-328" fmla="*/ 1016000 h 1016002"/>
                <a:gd name="connsiteX8-329" fmla="*/ 4025900 w 4565650"/>
                <a:gd name="connsiteY8-330" fmla="*/ 914400 h 1016002"/>
                <a:gd name="connsiteX9-331" fmla="*/ 4508500 w 4565650"/>
                <a:gd name="connsiteY9-332" fmla="*/ 355600 h 1016002"/>
                <a:gd name="connsiteX10-333" fmla="*/ 4565650 w 4565650"/>
                <a:gd name="connsiteY10-334" fmla="*/ 6350 h 1016002"/>
                <a:gd name="connsiteX11-335" fmla="*/ 0 w 4565650"/>
                <a:gd name="connsiteY11-336" fmla="*/ 0 h 1016002"/>
                <a:gd name="connsiteX0-337" fmla="*/ 0 w 4565650"/>
                <a:gd name="connsiteY0-338" fmla="*/ 0 h 1016002"/>
                <a:gd name="connsiteX1-339" fmla="*/ 31750 w 4565650"/>
                <a:gd name="connsiteY1-340" fmla="*/ 285750 h 1016002"/>
                <a:gd name="connsiteX2-341" fmla="*/ 565150 w 4565650"/>
                <a:gd name="connsiteY2-342" fmla="*/ 711200 h 1016002"/>
                <a:gd name="connsiteX3-343" fmla="*/ 552450 w 4565650"/>
                <a:gd name="connsiteY3-344" fmla="*/ 927100 h 1016002"/>
                <a:gd name="connsiteX4-345" fmla="*/ 831850 w 4565650"/>
                <a:gd name="connsiteY4-346" fmla="*/ 1016000 h 1016002"/>
                <a:gd name="connsiteX5-347" fmla="*/ 838200 w 4565650"/>
                <a:gd name="connsiteY5-348" fmla="*/ 819150 h 1016002"/>
                <a:gd name="connsiteX6-349" fmla="*/ 3702050 w 4565650"/>
                <a:gd name="connsiteY6-350" fmla="*/ 812800 h 1016002"/>
                <a:gd name="connsiteX7-351" fmla="*/ 3708400 w 4565650"/>
                <a:gd name="connsiteY7-352" fmla="*/ 1016000 h 1016002"/>
                <a:gd name="connsiteX8-353" fmla="*/ 4025900 w 4565650"/>
                <a:gd name="connsiteY8-354" fmla="*/ 914400 h 1016002"/>
                <a:gd name="connsiteX9-355" fmla="*/ 4508500 w 4565650"/>
                <a:gd name="connsiteY9-356" fmla="*/ 355600 h 1016002"/>
                <a:gd name="connsiteX10-357" fmla="*/ 4565650 w 4565650"/>
                <a:gd name="connsiteY10-358" fmla="*/ 6350 h 1016002"/>
                <a:gd name="connsiteX11-359" fmla="*/ 0 w 4565650"/>
                <a:gd name="connsiteY11-360" fmla="*/ 0 h 101600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</a:cxnLst>
              <a:rect l="l" t="t" r="r" b="b"/>
              <a:pathLst>
                <a:path w="4565650" h="1016002">
                  <a:moveTo>
                    <a:pt x="0" y="0"/>
                  </a:moveTo>
                  <a:lnTo>
                    <a:pt x="31750" y="285750"/>
                  </a:lnTo>
                  <a:cubicBezTo>
                    <a:pt x="336550" y="408517"/>
                    <a:pt x="438150" y="486833"/>
                    <a:pt x="565150" y="711200"/>
                  </a:cubicBezTo>
                  <a:cubicBezTo>
                    <a:pt x="560917" y="783167"/>
                    <a:pt x="594783" y="861483"/>
                    <a:pt x="552450" y="927100"/>
                  </a:cubicBezTo>
                  <a:cubicBezTo>
                    <a:pt x="645583" y="1007533"/>
                    <a:pt x="757767" y="999067"/>
                    <a:pt x="831850" y="1016000"/>
                  </a:cubicBezTo>
                  <a:lnTo>
                    <a:pt x="838200" y="819150"/>
                  </a:lnTo>
                  <a:lnTo>
                    <a:pt x="3702050" y="812800"/>
                  </a:lnTo>
                  <a:cubicBezTo>
                    <a:pt x="3704167" y="880533"/>
                    <a:pt x="3640638" y="1016737"/>
                    <a:pt x="3708400" y="1016000"/>
                  </a:cubicBezTo>
                  <a:cubicBezTo>
                    <a:pt x="3903133" y="1013883"/>
                    <a:pt x="3958167" y="973667"/>
                    <a:pt x="4025900" y="914400"/>
                  </a:cubicBezTo>
                  <a:cubicBezTo>
                    <a:pt x="4212167" y="486833"/>
                    <a:pt x="4328583" y="510117"/>
                    <a:pt x="4508500" y="355600"/>
                  </a:cubicBezTo>
                  <a:lnTo>
                    <a:pt x="4565650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924300" y="2711450"/>
              <a:ext cx="549275" cy="1111250"/>
            </a:xfrm>
            <a:custGeom>
              <a:avLst/>
              <a:gdLst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  <a:gd name="connsiteX0-1" fmla="*/ 412750 w 549275"/>
                <a:gd name="connsiteY0-2" fmla="*/ 0 h 1111250"/>
                <a:gd name="connsiteX1-3" fmla="*/ 549275 w 549275"/>
                <a:gd name="connsiteY1-4" fmla="*/ 0 h 1111250"/>
                <a:gd name="connsiteX2-5" fmla="*/ 549275 w 549275"/>
                <a:gd name="connsiteY2-6" fmla="*/ 1111250 h 1111250"/>
                <a:gd name="connsiteX3-7" fmla="*/ 0 w 549275"/>
                <a:gd name="connsiteY3-8" fmla="*/ 1111250 h 1111250"/>
                <a:gd name="connsiteX4-9" fmla="*/ 0 w 549275"/>
                <a:gd name="connsiteY4-10" fmla="*/ 384175 h 1111250"/>
                <a:gd name="connsiteX5-11" fmla="*/ 412750 w 549275"/>
                <a:gd name="connsiteY5-12" fmla="*/ 0 h 1111250"/>
                <a:gd name="connsiteX0-13" fmla="*/ 412750 w 549275"/>
                <a:gd name="connsiteY0-14" fmla="*/ 0 h 1111250"/>
                <a:gd name="connsiteX1-15" fmla="*/ 549275 w 549275"/>
                <a:gd name="connsiteY1-16" fmla="*/ 0 h 1111250"/>
                <a:gd name="connsiteX2-17" fmla="*/ 549275 w 549275"/>
                <a:gd name="connsiteY2-18" fmla="*/ 1111250 h 1111250"/>
                <a:gd name="connsiteX3-19" fmla="*/ 0 w 549275"/>
                <a:gd name="connsiteY3-20" fmla="*/ 1111250 h 1111250"/>
                <a:gd name="connsiteX4-21" fmla="*/ 0 w 549275"/>
                <a:gd name="connsiteY4-22" fmla="*/ 384175 h 1111250"/>
                <a:gd name="connsiteX5-23" fmla="*/ 412750 w 549275"/>
                <a:gd name="connsiteY5-24" fmla="*/ 0 h 1111250"/>
                <a:gd name="connsiteX0-25" fmla="*/ 412750 w 549275"/>
                <a:gd name="connsiteY0-26" fmla="*/ 0 h 1111250"/>
                <a:gd name="connsiteX1-27" fmla="*/ 549275 w 549275"/>
                <a:gd name="connsiteY1-28" fmla="*/ 0 h 1111250"/>
                <a:gd name="connsiteX2-29" fmla="*/ 549275 w 549275"/>
                <a:gd name="connsiteY2-30" fmla="*/ 1111250 h 1111250"/>
                <a:gd name="connsiteX3-31" fmla="*/ 0 w 549275"/>
                <a:gd name="connsiteY3-32" fmla="*/ 1111250 h 1111250"/>
                <a:gd name="connsiteX4-33" fmla="*/ 0 w 549275"/>
                <a:gd name="connsiteY4-34" fmla="*/ 384175 h 1111250"/>
                <a:gd name="connsiteX5-35" fmla="*/ 412750 w 549275"/>
                <a:gd name="connsiteY5-36" fmla="*/ 0 h 1111250"/>
                <a:gd name="connsiteX0-37" fmla="*/ 412750 w 549275"/>
                <a:gd name="connsiteY0-38" fmla="*/ 0 h 1111250"/>
                <a:gd name="connsiteX1-39" fmla="*/ 549275 w 549275"/>
                <a:gd name="connsiteY1-40" fmla="*/ 0 h 1111250"/>
                <a:gd name="connsiteX2-41" fmla="*/ 549275 w 549275"/>
                <a:gd name="connsiteY2-42" fmla="*/ 1111250 h 1111250"/>
                <a:gd name="connsiteX3-43" fmla="*/ 0 w 549275"/>
                <a:gd name="connsiteY3-44" fmla="*/ 1111250 h 1111250"/>
                <a:gd name="connsiteX4-45" fmla="*/ 0 w 549275"/>
                <a:gd name="connsiteY4-46" fmla="*/ 384175 h 1111250"/>
                <a:gd name="connsiteX5-47" fmla="*/ 412750 w 549275"/>
                <a:gd name="connsiteY5-48" fmla="*/ 0 h 1111250"/>
                <a:gd name="connsiteX0-49" fmla="*/ 412750 w 549275"/>
                <a:gd name="connsiteY0-50" fmla="*/ 0 h 1111250"/>
                <a:gd name="connsiteX1-51" fmla="*/ 549275 w 549275"/>
                <a:gd name="connsiteY1-52" fmla="*/ 0 h 1111250"/>
                <a:gd name="connsiteX2-53" fmla="*/ 549275 w 549275"/>
                <a:gd name="connsiteY2-54" fmla="*/ 1111250 h 1111250"/>
                <a:gd name="connsiteX3-55" fmla="*/ 0 w 549275"/>
                <a:gd name="connsiteY3-56" fmla="*/ 1111250 h 1111250"/>
                <a:gd name="connsiteX4-57" fmla="*/ 0 w 549275"/>
                <a:gd name="connsiteY4-58" fmla="*/ 384175 h 1111250"/>
                <a:gd name="connsiteX5-59" fmla="*/ 412750 w 549275"/>
                <a:gd name="connsiteY5-60" fmla="*/ 0 h 1111250"/>
                <a:gd name="connsiteX0-61" fmla="*/ 412750 w 549275"/>
                <a:gd name="connsiteY0-62" fmla="*/ 0 h 1111250"/>
                <a:gd name="connsiteX1-63" fmla="*/ 549275 w 549275"/>
                <a:gd name="connsiteY1-64" fmla="*/ 0 h 1111250"/>
                <a:gd name="connsiteX2-65" fmla="*/ 549275 w 549275"/>
                <a:gd name="connsiteY2-66" fmla="*/ 1111250 h 1111250"/>
                <a:gd name="connsiteX3-67" fmla="*/ 0 w 549275"/>
                <a:gd name="connsiteY3-68" fmla="*/ 1111250 h 1111250"/>
                <a:gd name="connsiteX4-69" fmla="*/ 0 w 549275"/>
                <a:gd name="connsiteY4-70" fmla="*/ 384175 h 1111250"/>
                <a:gd name="connsiteX5-71" fmla="*/ 412750 w 549275"/>
                <a:gd name="connsiteY5-72" fmla="*/ 0 h 111125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549275" h="1111250">
                  <a:moveTo>
                    <a:pt x="412750" y="0"/>
                  </a:moveTo>
                  <a:lnTo>
                    <a:pt x="549275" y="0"/>
                  </a:lnTo>
                  <a:lnTo>
                    <a:pt x="549275" y="1111250"/>
                  </a:lnTo>
                  <a:lnTo>
                    <a:pt x="0" y="1111250"/>
                  </a:lnTo>
                  <a:lnTo>
                    <a:pt x="0" y="384175"/>
                  </a:lnTo>
                  <a:cubicBezTo>
                    <a:pt x="153458" y="306917"/>
                    <a:pt x="310092" y="289983"/>
                    <a:pt x="4127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329488" y="2686050"/>
              <a:ext cx="314325" cy="390525"/>
            </a:xfrm>
            <a:custGeom>
              <a:avLst/>
              <a:gdLst>
                <a:gd name="connsiteX0" fmla="*/ 0 w 314325"/>
                <a:gd name="connsiteY0" fmla="*/ 0 h 390525"/>
                <a:gd name="connsiteX1" fmla="*/ 261937 w 314325"/>
                <a:gd name="connsiteY1" fmla="*/ 0 h 390525"/>
                <a:gd name="connsiteX2" fmla="*/ 314325 w 314325"/>
                <a:gd name="connsiteY2" fmla="*/ 209550 h 390525"/>
                <a:gd name="connsiteX3" fmla="*/ 0 w 314325"/>
                <a:gd name="connsiteY3" fmla="*/ 390525 h 390525"/>
                <a:gd name="connsiteX4" fmla="*/ 0 w 314325"/>
                <a:gd name="connsiteY4" fmla="*/ 0 h 390525"/>
                <a:gd name="connsiteX0-1" fmla="*/ 0 w 314325"/>
                <a:gd name="connsiteY0-2" fmla="*/ 0 h 390525"/>
                <a:gd name="connsiteX1-3" fmla="*/ 261937 w 314325"/>
                <a:gd name="connsiteY1-4" fmla="*/ 0 h 390525"/>
                <a:gd name="connsiteX2-5" fmla="*/ 314325 w 314325"/>
                <a:gd name="connsiteY2-6" fmla="*/ 209550 h 390525"/>
                <a:gd name="connsiteX3-7" fmla="*/ 0 w 314325"/>
                <a:gd name="connsiteY3-8" fmla="*/ 390525 h 390525"/>
                <a:gd name="connsiteX4-9" fmla="*/ 0 w 314325"/>
                <a:gd name="connsiteY4-10" fmla="*/ 0 h 390525"/>
                <a:gd name="connsiteX0-11" fmla="*/ 0 w 314325"/>
                <a:gd name="connsiteY0-12" fmla="*/ 0 h 390525"/>
                <a:gd name="connsiteX1-13" fmla="*/ 261937 w 314325"/>
                <a:gd name="connsiteY1-14" fmla="*/ 0 h 390525"/>
                <a:gd name="connsiteX2-15" fmla="*/ 314325 w 314325"/>
                <a:gd name="connsiteY2-16" fmla="*/ 209550 h 390525"/>
                <a:gd name="connsiteX3-17" fmla="*/ 0 w 314325"/>
                <a:gd name="connsiteY3-18" fmla="*/ 390525 h 390525"/>
                <a:gd name="connsiteX4-19" fmla="*/ 0 w 314325"/>
                <a:gd name="connsiteY4-20" fmla="*/ 0 h 39052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4325" h="390525">
                  <a:moveTo>
                    <a:pt x="0" y="0"/>
                  </a:moveTo>
                  <a:lnTo>
                    <a:pt x="261937" y="0"/>
                  </a:lnTo>
                  <a:cubicBezTo>
                    <a:pt x="269875" y="127000"/>
                    <a:pt x="296862" y="139700"/>
                    <a:pt x="314325" y="209550"/>
                  </a:cubicBezTo>
                  <a:lnTo>
                    <a:pt x="0" y="390525"/>
                  </a:lnTo>
                  <a:cubicBezTo>
                    <a:pt x="1587" y="266700"/>
                    <a:pt x="3175" y="142875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329488" y="2943225"/>
              <a:ext cx="528637" cy="904875"/>
            </a:xfrm>
            <a:custGeom>
              <a:avLst/>
              <a:gdLst>
                <a:gd name="connsiteX0" fmla="*/ 0 w 528637"/>
                <a:gd name="connsiteY0" fmla="*/ 204788 h 904875"/>
                <a:gd name="connsiteX1" fmla="*/ 352425 w 528637"/>
                <a:gd name="connsiteY1" fmla="*/ 0 h 904875"/>
                <a:gd name="connsiteX2" fmla="*/ 528637 w 528637"/>
                <a:gd name="connsiteY2" fmla="*/ 128588 h 904875"/>
                <a:gd name="connsiteX3" fmla="*/ 238125 w 528637"/>
                <a:gd name="connsiteY3" fmla="*/ 904875 h 904875"/>
                <a:gd name="connsiteX4" fmla="*/ 0 w 528637"/>
                <a:gd name="connsiteY4" fmla="*/ 904875 h 904875"/>
                <a:gd name="connsiteX5" fmla="*/ 0 w 528637"/>
                <a:gd name="connsiteY5" fmla="*/ 204788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8637" h="904875">
                  <a:moveTo>
                    <a:pt x="0" y="204788"/>
                  </a:moveTo>
                  <a:lnTo>
                    <a:pt x="352425" y="0"/>
                  </a:lnTo>
                  <a:lnTo>
                    <a:pt x="528637" y="128588"/>
                  </a:lnTo>
                  <a:lnTo>
                    <a:pt x="238125" y="904875"/>
                  </a:lnTo>
                  <a:lnTo>
                    <a:pt x="0" y="904875"/>
                  </a:lnTo>
                  <a:cubicBezTo>
                    <a:pt x="1587" y="681038"/>
                    <a:pt x="3175" y="457200"/>
                    <a:pt x="0" y="204788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83927" y="1427987"/>
            <a:ext cx="10414938" cy="712694"/>
            <a:chOff x="1183342" y="1471167"/>
            <a:chExt cx="10414938" cy="712694"/>
          </a:xfrm>
        </p:grpSpPr>
        <p:sp>
          <p:nvSpPr>
            <p:cNvPr id="4" name="TextBox 3"/>
            <p:cNvSpPr txBox="1"/>
            <p:nvPr/>
          </p:nvSpPr>
          <p:spPr>
            <a:xfrm>
              <a:off x="2000163" y="1596384"/>
              <a:ext cx="9598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Xem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tờ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lịch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và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các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ảnh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chụp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của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Rô</a:t>
              </a:r>
              <a:r>
                <a:rPr lang="en-US" sz="2800" dirty="0" err="1" smtClean="0"/>
                <a:t>-bốt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rồi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trả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lời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câu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hỏi</a:t>
              </a:r>
              <a:endParaRPr lang="en-US" sz="28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183342" y="14711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2</a:t>
              </a:r>
              <a:endParaRPr lang="en-US" sz="4000" b="1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61652" y="3157625"/>
            <a:ext cx="36071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7DA12F"/>
                </a:solidFill>
              </a:rPr>
              <a:t>Tây</a:t>
            </a:r>
            <a:r>
              <a:rPr lang="en-US" sz="2000" b="1" dirty="0" smtClean="0">
                <a:solidFill>
                  <a:srgbClr val="7DA12F"/>
                </a:solidFill>
              </a:rPr>
              <a:t> </a:t>
            </a:r>
            <a:r>
              <a:rPr lang="en-US" sz="2000" b="1" dirty="0" err="1" smtClean="0">
                <a:solidFill>
                  <a:srgbClr val="7DA12F"/>
                </a:solidFill>
              </a:rPr>
              <a:t>Nguyên</a:t>
            </a:r>
            <a:r>
              <a:rPr lang="en-US" sz="2000" b="1" dirty="0" smtClean="0">
                <a:solidFill>
                  <a:srgbClr val="7DA12F"/>
                </a:solidFill>
              </a:rPr>
              <a:t>: </a:t>
            </a:r>
            <a:r>
              <a:rPr lang="en-US" sz="2000" b="1" dirty="0" err="1" smtClean="0">
                <a:solidFill>
                  <a:srgbClr val="7DA12F"/>
                </a:solidFill>
              </a:rPr>
              <a:t>ngày</a:t>
            </a:r>
            <a:r>
              <a:rPr lang="en-US" sz="2000" b="1" dirty="0" smtClean="0">
                <a:solidFill>
                  <a:srgbClr val="7DA12F"/>
                </a:solidFill>
              </a:rPr>
              <a:t> 2 </a:t>
            </a:r>
            <a:r>
              <a:rPr lang="en-US" sz="2000" b="1" dirty="0" err="1" smtClean="0">
                <a:solidFill>
                  <a:srgbClr val="7DA12F"/>
                </a:solidFill>
              </a:rPr>
              <a:t>tháng</a:t>
            </a:r>
            <a:r>
              <a:rPr lang="en-US" sz="2000" b="1" dirty="0" smtClean="0">
                <a:solidFill>
                  <a:srgbClr val="7DA12F"/>
                </a:solidFill>
              </a:rPr>
              <a:t> 8</a:t>
            </a:r>
            <a:endParaRPr lang="en-US" sz="2000" b="1" dirty="0">
              <a:solidFill>
                <a:srgbClr val="7DA12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7633" y="2987982"/>
            <a:ext cx="30018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7DA12F"/>
                </a:solidFill>
              </a:rPr>
              <a:t>Huế</a:t>
            </a:r>
            <a:r>
              <a:rPr lang="en-US" sz="2000" b="1" dirty="0" smtClean="0">
                <a:solidFill>
                  <a:srgbClr val="7DA12F"/>
                </a:solidFill>
              </a:rPr>
              <a:t>: </a:t>
            </a:r>
            <a:r>
              <a:rPr lang="en-US" sz="2000" b="1" dirty="0" err="1" smtClean="0">
                <a:solidFill>
                  <a:srgbClr val="7DA12F"/>
                </a:solidFill>
              </a:rPr>
              <a:t>ngày</a:t>
            </a:r>
            <a:r>
              <a:rPr lang="en-US" sz="2000" b="1" dirty="0" smtClean="0">
                <a:solidFill>
                  <a:srgbClr val="7DA12F"/>
                </a:solidFill>
              </a:rPr>
              <a:t> 13 </a:t>
            </a:r>
            <a:r>
              <a:rPr lang="en-US" sz="2000" b="1" dirty="0" err="1" smtClean="0">
                <a:solidFill>
                  <a:srgbClr val="7DA12F"/>
                </a:solidFill>
              </a:rPr>
              <a:t>tháng</a:t>
            </a:r>
            <a:r>
              <a:rPr lang="en-US" sz="2000" b="1" dirty="0" smtClean="0">
                <a:solidFill>
                  <a:srgbClr val="7DA12F"/>
                </a:solidFill>
              </a:rPr>
              <a:t> 8</a:t>
            </a:r>
            <a:endParaRPr lang="en-US" sz="2000" b="1" dirty="0">
              <a:solidFill>
                <a:srgbClr val="7DA12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9252" y="5933488"/>
            <a:ext cx="45580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7DA12F"/>
                </a:solidFill>
              </a:rPr>
              <a:t>Mù</a:t>
            </a:r>
            <a:r>
              <a:rPr lang="en-US" sz="2000" b="1" dirty="0" smtClean="0">
                <a:solidFill>
                  <a:srgbClr val="7DA12F"/>
                </a:solidFill>
              </a:rPr>
              <a:t> </a:t>
            </a:r>
            <a:r>
              <a:rPr lang="en-US" sz="2000" b="1" dirty="0" err="1" smtClean="0">
                <a:solidFill>
                  <a:srgbClr val="7DA12F"/>
                </a:solidFill>
              </a:rPr>
              <a:t>Cang</a:t>
            </a:r>
            <a:r>
              <a:rPr lang="en-US" sz="2000" b="1" dirty="0" smtClean="0">
                <a:solidFill>
                  <a:srgbClr val="7DA12F"/>
                </a:solidFill>
              </a:rPr>
              <a:t> </a:t>
            </a:r>
            <a:r>
              <a:rPr lang="en-US" sz="2000" b="1" dirty="0" err="1" smtClean="0">
                <a:solidFill>
                  <a:srgbClr val="7DA12F"/>
                </a:solidFill>
              </a:rPr>
              <a:t>Chải</a:t>
            </a:r>
            <a:r>
              <a:rPr lang="en-US" sz="2000" b="1" dirty="0" smtClean="0">
                <a:solidFill>
                  <a:srgbClr val="7DA12F"/>
                </a:solidFill>
              </a:rPr>
              <a:t>: </a:t>
            </a:r>
            <a:r>
              <a:rPr lang="en-US" sz="2000" b="1" dirty="0" err="1" smtClean="0">
                <a:solidFill>
                  <a:srgbClr val="7DA12F"/>
                </a:solidFill>
              </a:rPr>
              <a:t>ngày</a:t>
            </a:r>
            <a:r>
              <a:rPr lang="en-US" sz="2000" b="1" dirty="0" smtClean="0">
                <a:solidFill>
                  <a:srgbClr val="7DA12F"/>
                </a:solidFill>
              </a:rPr>
              <a:t> 30 </a:t>
            </a:r>
            <a:r>
              <a:rPr lang="en-US" sz="2000" b="1" dirty="0" err="1" smtClean="0">
                <a:solidFill>
                  <a:srgbClr val="7DA12F"/>
                </a:solidFill>
              </a:rPr>
              <a:t>tháng</a:t>
            </a:r>
            <a:r>
              <a:rPr lang="en-US" sz="2000" b="1" dirty="0" smtClean="0">
                <a:solidFill>
                  <a:srgbClr val="7DA12F"/>
                </a:solidFill>
              </a:rPr>
              <a:t> 8</a:t>
            </a:r>
            <a:endParaRPr lang="en-US" sz="2000" b="1" dirty="0">
              <a:solidFill>
                <a:srgbClr val="7DA12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8245" y="5869988"/>
            <a:ext cx="447301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7DA12F"/>
                </a:solidFill>
              </a:rPr>
              <a:t>Chợ</a:t>
            </a:r>
            <a:r>
              <a:rPr lang="en-US" sz="2000" b="1" dirty="0" smtClean="0">
                <a:solidFill>
                  <a:srgbClr val="7DA12F"/>
                </a:solidFill>
              </a:rPr>
              <a:t> </a:t>
            </a:r>
            <a:r>
              <a:rPr lang="en-US" sz="2000" b="1" dirty="0" err="1" smtClean="0">
                <a:solidFill>
                  <a:srgbClr val="7DA12F"/>
                </a:solidFill>
              </a:rPr>
              <a:t>nổi</a:t>
            </a:r>
            <a:r>
              <a:rPr lang="en-US" sz="2000" b="1" dirty="0" smtClean="0">
                <a:solidFill>
                  <a:srgbClr val="7DA12F"/>
                </a:solidFill>
              </a:rPr>
              <a:t> </a:t>
            </a:r>
            <a:r>
              <a:rPr lang="en-US" sz="2000" b="1" dirty="0" err="1" smtClean="0">
                <a:solidFill>
                  <a:srgbClr val="7DA12F"/>
                </a:solidFill>
              </a:rPr>
              <a:t>Năm</a:t>
            </a:r>
            <a:r>
              <a:rPr lang="en-US" sz="2000" b="1" dirty="0" smtClean="0">
                <a:solidFill>
                  <a:srgbClr val="7DA12F"/>
                </a:solidFill>
              </a:rPr>
              <a:t> </a:t>
            </a:r>
            <a:r>
              <a:rPr lang="en-US" sz="2000" b="1" dirty="0" err="1" smtClean="0">
                <a:solidFill>
                  <a:srgbClr val="7DA12F"/>
                </a:solidFill>
              </a:rPr>
              <a:t>Căn</a:t>
            </a:r>
            <a:r>
              <a:rPr lang="en-US" sz="2000" b="1" dirty="0" smtClean="0">
                <a:solidFill>
                  <a:srgbClr val="7DA12F"/>
                </a:solidFill>
              </a:rPr>
              <a:t>: </a:t>
            </a:r>
            <a:r>
              <a:rPr lang="en-US" sz="2000" b="1" dirty="0" err="1" smtClean="0">
                <a:solidFill>
                  <a:srgbClr val="7DA12F"/>
                </a:solidFill>
              </a:rPr>
              <a:t>ngày</a:t>
            </a:r>
            <a:r>
              <a:rPr lang="en-US" sz="2000" b="1" dirty="0" smtClean="0">
                <a:solidFill>
                  <a:srgbClr val="7DA12F"/>
                </a:solidFill>
              </a:rPr>
              <a:t> 21 </a:t>
            </a:r>
            <a:r>
              <a:rPr lang="en-US" sz="2000" b="1" dirty="0" err="1" smtClean="0">
                <a:solidFill>
                  <a:srgbClr val="7DA12F"/>
                </a:solidFill>
              </a:rPr>
              <a:t>tháng</a:t>
            </a:r>
            <a:r>
              <a:rPr lang="en-US" sz="2000" b="1" dirty="0" smtClean="0">
                <a:solidFill>
                  <a:srgbClr val="7DA12F"/>
                </a:solidFill>
              </a:rPr>
              <a:t> 8</a:t>
            </a:r>
            <a:endParaRPr lang="en-US" sz="2000" b="1" dirty="0">
              <a:solidFill>
                <a:srgbClr val="7DA12F"/>
              </a:solidFill>
            </a:endParaRPr>
          </a:p>
        </p:txBody>
      </p:sp>
      <p:sp>
        <p:nvSpPr>
          <p:cNvPr id="26" name="TextBox 6"/>
          <p:cNvSpPr txBox="1"/>
          <p:nvPr/>
        </p:nvSpPr>
        <p:spPr>
          <a:xfrm>
            <a:off x="1285240" y="247650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23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8" name="TextBox 6"/>
          <p:cNvSpPr txBox="1"/>
          <p:nvPr/>
        </p:nvSpPr>
        <p:spPr>
          <a:xfrm>
            <a:off x="1285240" y="1123315"/>
            <a:ext cx="9105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2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</a:t>
            </a:r>
            <a:endParaRPr lang="vi-VN" altLang="en-US" sz="3200" b="1" dirty="0" err="1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17227" y="1275709"/>
            <a:ext cx="10854055" cy="944880"/>
            <a:chOff x="905847" y="2152009"/>
            <a:chExt cx="10854055" cy="944880"/>
          </a:xfrm>
        </p:grpSpPr>
        <p:sp>
          <p:nvSpPr>
            <p:cNvPr id="3" name="TextBox 2"/>
            <p:cNvSpPr txBox="1"/>
            <p:nvPr/>
          </p:nvSpPr>
          <p:spPr>
            <a:xfrm>
              <a:off x="1685627" y="2266944"/>
              <a:ext cx="10074275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Cho </a:t>
              </a:r>
              <a:r>
                <a:rPr lang="en-US" sz="2400" dirty="0" err="1" smtClean="0"/>
                <a:t>biết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thời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gian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đến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thăm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bảo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tàng</a:t>
              </a:r>
              <a:r>
                <a:rPr lang="en-US" sz="2400" dirty="0" smtClean="0"/>
                <a:t> </a:t>
              </a:r>
              <a:r>
                <a:rPr lang="en-US" sz="2400" dirty="0" err="1"/>
                <a:t>L</a:t>
              </a:r>
              <a:r>
                <a:rPr lang="en-US" sz="2400" dirty="0" err="1" smtClean="0"/>
                <a:t>ịch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sử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Quân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sự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Việt</a:t>
              </a:r>
              <a:r>
                <a:rPr lang="en-US" sz="2400" dirty="0" smtClean="0"/>
                <a:t> Nam </a:t>
              </a:r>
              <a:r>
                <a:rPr lang="en-US" sz="2400" dirty="0" err="1" smtClean="0"/>
                <a:t>của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mỗi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bạn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như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sau</a:t>
              </a:r>
              <a:r>
                <a:rPr lang="en-US" sz="2400" dirty="0" smtClean="0"/>
                <a:t>:</a:t>
              </a:r>
              <a:endParaRPr lang="en-US" sz="2400" dirty="0" smtClean="0"/>
            </a:p>
          </p:txBody>
        </p:sp>
        <p:sp>
          <p:nvSpPr>
            <p:cNvPr id="4" name="Oval 3"/>
            <p:cNvSpPr/>
            <p:nvPr/>
          </p:nvSpPr>
          <p:spPr>
            <a:xfrm>
              <a:off x="905847" y="2152009"/>
              <a:ext cx="766445" cy="71247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3</a:t>
              </a:r>
              <a:endParaRPr lang="en-US" sz="4000" b="1" dirty="0"/>
            </a:p>
          </p:txBody>
        </p:sp>
      </p:grpSp>
      <p:pic>
        <p:nvPicPr>
          <p:cNvPr id="2050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52" t="12774" r="9617" b="58581"/>
          <a:stretch>
            <a:fillRect/>
          </a:stretch>
        </p:blipFill>
        <p:spPr bwMode="auto">
          <a:xfrm>
            <a:off x="3026410" y="1824990"/>
            <a:ext cx="7425690" cy="4011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97427" y="5664243"/>
            <a:ext cx="959811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Biết</a:t>
            </a:r>
            <a:r>
              <a:rPr lang="en-US" sz="2400" dirty="0" smtClean="0"/>
              <a:t> </a:t>
            </a:r>
            <a:r>
              <a:rPr lang="en-US" sz="2400" dirty="0" err="1" smtClean="0"/>
              <a:t>bảo</a:t>
            </a:r>
            <a:r>
              <a:rPr lang="en-US" sz="2400" dirty="0" smtClean="0"/>
              <a:t> </a:t>
            </a:r>
            <a:r>
              <a:rPr lang="en-US" sz="2400" dirty="0" err="1" smtClean="0"/>
              <a:t>tàng</a:t>
            </a:r>
            <a:r>
              <a:rPr lang="en-US" sz="2400" dirty="0" smtClean="0"/>
              <a:t> </a:t>
            </a:r>
            <a:r>
              <a:rPr lang="en-US" sz="2400" dirty="0" err="1" smtClean="0"/>
              <a:t>mở</a:t>
            </a:r>
            <a:r>
              <a:rPr lang="en-US" sz="2400" dirty="0" smtClean="0"/>
              <a:t> </a:t>
            </a:r>
            <a:r>
              <a:rPr lang="en-US" sz="2400" dirty="0" err="1" smtClean="0"/>
              <a:t>cửa</a:t>
            </a:r>
            <a:r>
              <a:rPr lang="en-US" sz="2400" dirty="0" smtClean="0"/>
              <a:t> </a:t>
            </a:r>
            <a:r>
              <a:rPr lang="en-US" sz="2400" dirty="0" err="1" smtClean="0"/>
              <a:t>từ</a:t>
            </a:r>
            <a:r>
              <a:rPr lang="en-US" sz="2400" dirty="0" smtClean="0"/>
              <a:t> 8 </a:t>
            </a:r>
            <a:r>
              <a:rPr lang="en-US" sz="2400" dirty="0" err="1" smtClean="0"/>
              <a:t>giờ</a:t>
            </a:r>
            <a:r>
              <a:rPr lang="en-US" sz="2400" dirty="0" smtClean="0"/>
              <a:t> </a:t>
            </a:r>
            <a:r>
              <a:rPr lang="en-US" sz="2400" dirty="0" err="1" smtClean="0"/>
              <a:t>đến</a:t>
            </a:r>
            <a:r>
              <a:rPr lang="en-US" sz="2400" dirty="0" smtClean="0"/>
              <a:t> 16 </a:t>
            </a:r>
            <a:r>
              <a:rPr lang="en-US" sz="2400" dirty="0" err="1" smtClean="0"/>
              <a:t>giờ</a:t>
            </a:r>
            <a:r>
              <a:rPr lang="en-US" sz="2400" dirty="0" smtClean="0"/>
              <a:t> 30 </a:t>
            </a:r>
            <a:r>
              <a:rPr lang="en-US" sz="2400" dirty="0" err="1" smtClean="0"/>
              <a:t>phút</a:t>
            </a:r>
            <a:r>
              <a:rPr lang="en-US" sz="2400" dirty="0" smtClean="0"/>
              <a:t>. </a:t>
            </a:r>
            <a:r>
              <a:rPr lang="en-US" sz="2400" dirty="0" err="1" smtClean="0"/>
              <a:t>Hỏi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nào</a:t>
            </a:r>
            <a:r>
              <a:rPr lang="en-US" sz="2400" dirty="0" smtClean="0"/>
              <a:t> </a:t>
            </a:r>
            <a:r>
              <a:rPr lang="en-US" sz="2400" dirty="0" err="1" smtClean="0"/>
              <a:t>được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thăm</a:t>
            </a:r>
            <a:r>
              <a:rPr lang="en-US" sz="2400" dirty="0" smtClean="0"/>
              <a:t> </a:t>
            </a:r>
            <a:r>
              <a:rPr lang="en-US" sz="2400" dirty="0" err="1" smtClean="0"/>
              <a:t>bảo</a:t>
            </a:r>
            <a:r>
              <a:rPr lang="en-US" sz="2400" dirty="0" smtClean="0"/>
              <a:t> </a:t>
            </a:r>
            <a:r>
              <a:rPr lang="en-US" sz="2400" dirty="0" err="1" smtClean="0"/>
              <a:t>tàng</a:t>
            </a:r>
            <a:r>
              <a:rPr lang="en-US" sz="2400" dirty="0"/>
              <a:t>?</a:t>
            </a:r>
            <a:r>
              <a:rPr lang="en-US" sz="2400" dirty="0" smtClean="0"/>
              <a:t> </a:t>
            </a:r>
            <a:endParaRPr lang="en-US" sz="2400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1529235" y="2636900"/>
            <a:ext cx="1780472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10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15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90195" y="4610271"/>
            <a:ext cx="1780472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11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30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469677" y="2636900"/>
            <a:ext cx="1739983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5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30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469677" y="4610271"/>
            <a:ext cx="1739983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4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15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2339" y="2918254"/>
            <a:ext cx="717452" cy="39389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B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73194" y="3756603"/>
            <a:ext cx="745588" cy="39389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Việt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84253" y="3714399"/>
            <a:ext cx="890270" cy="39389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Nam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TextBox 6"/>
          <p:cNvSpPr txBox="1"/>
          <p:nvPr/>
        </p:nvSpPr>
        <p:spPr>
          <a:xfrm>
            <a:off x="1285240" y="227330"/>
            <a:ext cx="91052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2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2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200" b="1" dirty="0" err="1" smtClean="0">
                <a:latin typeface="HP001 4 hàng" panose="020B0603050302020204" charset="0"/>
                <a:cs typeface="HP001 4 hàng" panose="020B0603050302020204" charset="0"/>
              </a:rPr>
              <a:t> 23 </a:t>
            </a:r>
            <a:r>
              <a:rPr 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2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2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2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32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2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3200" b="1" dirty="0" err="1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8" name="TextBox 6"/>
          <p:cNvSpPr txBox="1"/>
          <p:nvPr/>
        </p:nvSpPr>
        <p:spPr>
          <a:xfrm>
            <a:off x="1475105" y="994410"/>
            <a:ext cx="9105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2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</a:t>
            </a:r>
            <a:endParaRPr lang="vi-VN" altLang="en-US" sz="3200" b="1" dirty="0" err="1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5" grpId="0" bldLvl="0" animBg="1"/>
          <p:bldP spid="8" grpId="0" bldLvl="0" animBg="1"/>
          <p:bldP spid="9" grpId="0" animBg="1"/>
          <p:bldP spid="10" grpId="0" animBg="1"/>
          <p:bldP spid="7" grpId="0" animBg="1"/>
          <p:bldP spid="12" grpId="0" animBg="1"/>
          <p:bldP spid="13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5" grpId="0" bldLvl="0" animBg="1"/>
          <p:bldP spid="8" grpId="0" bldLvl="0" animBg="1"/>
          <p:bldP spid="9" grpId="0" animBg="1"/>
          <p:bldP spid="10" grpId="0" animBg="1"/>
          <p:bldP spid="7" grpId="0" animBg="1"/>
          <p:bldP spid="12" grpId="0" animBg="1"/>
          <p:bldP spid="13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9762" y="1448307"/>
            <a:ext cx="11049000" cy="850265"/>
            <a:chOff x="868382" y="2324607"/>
            <a:chExt cx="11049000" cy="850265"/>
          </a:xfrm>
        </p:grpSpPr>
        <p:sp>
          <p:nvSpPr>
            <p:cNvPr id="3" name="TextBox 2"/>
            <p:cNvSpPr txBox="1"/>
            <p:nvPr/>
          </p:nvSpPr>
          <p:spPr>
            <a:xfrm>
              <a:off x="1468457" y="2344927"/>
              <a:ext cx="10448925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Cho </a:t>
              </a:r>
              <a:r>
                <a:rPr lang="en-US" sz="2400" dirty="0" err="1" smtClean="0"/>
                <a:t>biết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giờ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học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các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môn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năng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khiếu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vào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sáng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thứ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Bảy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của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Rô-bốt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như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sau</a:t>
              </a:r>
              <a:r>
                <a:rPr lang="en-US" sz="2400" dirty="0" smtClean="0"/>
                <a:t>:</a:t>
              </a:r>
              <a:endParaRPr lang="en-US" sz="2400" dirty="0" smtClean="0"/>
            </a:p>
          </p:txBody>
        </p:sp>
        <p:sp>
          <p:nvSpPr>
            <p:cNvPr id="4" name="Oval 3"/>
            <p:cNvSpPr/>
            <p:nvPr/>
          </p:nvSpPr>
          <p:spPr>
            <a:xfrm>
              <a:off x="868382" y="232460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4</a:t>
              </a:r>
              <a:endParaRPr lang="en-US" sz="4000" b="1" dirty="0"/>
            </a:p>
          </p:txBody>
        </p:sp>
      </p:grpSp>
      <p:pic>
        <p:nvPicPr>
          <p:cNvPr id="5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52657" r="12638" b="11841"/>
          <a:stretch>
            <a:fillRect/>
          </a:stretch>
        </p:blipFill>
        <p:spPr bwMode="auto">
          <a:xfrm>
            <a:off x="2919730" y="2073275"/>
            <a:ext cx="5998845" cy="4019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65469" y="6042070"/>
            <a:ext cx="95981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Trước</a:t>
            </a:r>
            <a:r>
              <a:rPr lang="en-US" sz="2400" dirty="0" smtClean="0"/>
              <a:t> </a:t>
            </a:r>
            <a:r>
              <a:rPr lang="en-US" sz="2400" dirty="0" err="1" smtClean="0"/>
              <a:t>giờ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rổ</a:t>
            </a:r>
            <a:r>
              <a:rPr lang="en-US" sz="2400" dirty="0" smtClean="0"/>
              <a:t> </a:t>
            </a:r>
            <a:r>
              <a:rPr lang="en-US" sz="2400" dirty="0" err="1" smtClean="0"/>
              <a:t>Rô-bốt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môn</a:t>
            </a:r>
            <a:r>
              <a:rPr lang="en-US" sz="2400" dirty="0" smtClean="0"/>
              <a:t> </a:t>
            </a:r>
            <a:r>
              <a:rPr lang="en-US" sz="2400" dirty="0" err="1" smtClean="0"/>
              <a:t>nào</a:t>
            </a:r>
            <a:r>
              <a:rPr lang="en-US" sz="2400" dirty="0" smtClean="0"/>
              <a:t>?</a:t>
            </a:r>
            <a:endParaRPr lang="en-US" sz="2400" dirty="0" smtClean="0"/>
          </a:p>
        </p:txBody>
      </p:sp>
      <p:sp>
        <p:nvSpPr>
          <p:cNvPr id="7" name="Rounded Rectangle 6"/>
          <p:cNvSpPr/>
          <p:nvPr/>
        </p:nvSpPr>
        <p:spPr>
          <a:xfrm>
            <a:off x="1005741" y="2610328"/>
            <a:ext cx="1914106" cy="478302"/>
          </a:xfrm>
          <a:prstGeom prst="roundRect">
            <a:avLst/>
          </a:prstGeom>
          <a:solidFill>
            <a:srgbClr val="E3EBA2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9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15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05741" y="4807383"/>
            <a:ext cx="1914106" cy="478302"/>
          </a:xfrm>
          <a:prstGeom prst="roundRect">
            <a:avLst/>
          </a:prstGeom>
          <a:solidFill>
            <a:srgbClr val="FFE2B2"/>
          </a:solidFill>
          <a:ln w="28575">
            <a:solidFill>
              <a:srgbClr val="F9D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7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15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918920" y="2722088"/>
            <a:ext cx="1914106" cy="478302"/>
          </a:xfrm>
          <a:prstGeom prst="roundRect">
            <a:avLst/>
          </a:prstGeom>
          <a:solidFill>
            <a:srgbClr val="FBDDDF"/>
          </a:solidFill>
          <a:ln w="28575">
            <a:solidFill>
              <a:srgbClr val="F4A2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8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30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918920" y="4919143"/>
            <a:ext cx="1914106" cy="478302"/>
          </a:xfrm>
          <a:prstGeom prst="roundRect">
            <a:avLst/>
          </a:prstGeom>
          <a:solidFill>
            <a:srgbClr val="F9D172"/>
          </a:solidFill>
          <a:ln w="28575">
            <a:solidFill>
              <a:srgbClr val="F5B8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10 </a:t>
            </a:r>
            <a:r>
              <a:rPr lang="en-US" sz="2000" b="1" dirty="0" err="1" smtClean="0">
                <a:solidFill>
                  <a:schemeClr val="tx1"/>
                </a:solidFill>
              </a:rPr>
              <a:t>giờ</a:t>
            </a:r>
            <a:r>
              <a:rPr lang="en-US" sz="2000" b="1" dirty="0" smtClean="0">
                <a:solidFill>
                  <a:schemeClr val="tx1"/>
                </a:solidFill>
              </a:rPr>
              <a:t> 30 </a:t>
            </a:r>
            <a:r>
              <a:rPr lang="en-US" sz="2000" b="1" dirty="0" err="1" smtClean="0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625" y="5030274"/>
            <a:ext cx="1349310" cy="13180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88" y="3002512"/>
            <a:ext cx="1349310" cy="1318007"/>
          </a:xfrm>
          <a:prstGeom prst="rect">
            <a:avLst/>
          </a:prstGeom>
        </p:spPr>
      </p:pic>
      <p:sp>
        <p:nvSpPr>
          <p:cNvPr id="26" name="TextBox 6"/>
          <p:cNvSpPr txBox="1"/>
          <p:nvPr/>
        </p:nvSpPr>
        <p:spPr>
          <a:xfrm>
            <a:off x="1285240" y="237490"/>
            <a:ext cx="910526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sáu</a:t>
            </a:r>
            <a:r>
              <a:rPr 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28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2800" b="1" dirty="0" err="1" smtClean="0">
                <a:latin typeface="HP001 4 hàng" panose="020B0603050302020204" charset="0"/>
                <a:cs typeface="HP001 4 hàng" panose="020B0603050302020204" charset="0"/>
              </a:rPr>
              <a:t> 23 </a:t>
            </a:r>
            <a:r>
              <a:rPr 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8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01</a:t>
            </a:r>
            <a:r>
              <a:rPr 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8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2800" b="1" dirty="0" smtClean="0">
                <a:latin typeface="HP001 4 hàng" panose="020B0603050302020204" charset="0"/>
                <a:cs typeface="HP001 4 hàng" panose="020B0603050302020204" charset="0"/>
              </a:rPr>
              <a:t>2</a:t>
            </a:r>
            <a:endParaRPr lang="en-US" sz="28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28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b="1" dirty="0" err="1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8" name="TextBox 6"/>
          <p:cNvSpPr txBox="1"/>
          <p:nvPr/>
        </p:nvSpPr>
        <p:spPr>
          <a:xfrm>
            <a:off x="1423035" y="995045"/>
            <a:ext cx="91052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28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</a:t>
            </a:r>
            <a:endParaRPr lang="vi-VN" altLang="en-US" sz="2800" b="1" dirty="0" err="1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 bldLvl="0" animBg="1"/>
          <p:bldP spid="8" grpId="0" bldLvl="0" animBg="1"/>
          <p:bldP spid="9" grpId="0" bldLvl="0" animBg="1"/>
          <p:bldP spid="10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 bldLvl="0" animBg="1"/>
          <p:bldP spid="8" grpId="0" bldLvl="0" animBg="1"/>
          <p:bldP spid="9" grpId="0" bldLvl="0" animBg="1"/>
          <p:bldP spid="10" grpId="0" bldLvl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712758" y="6457071"/>
            <a:ext cx="1780547" cy="4009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6"/>
          <p:cNvSpPr txBox="1"/>
          <p:nvPr/>
        </p:nvSpPr>
        <p:spPr>
          <a:xfrm>
            <a:off x="1543685" y="2299970"/>
            <a:ext cx="9105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6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Củng 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cố </a:t>
            </a:r>
            <a:endParaRPr lang="vi-VN" altLang="en-US" sz="3600" b="1" dirty="0" err="1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1534795" y="3138805"/>
            <a:ext cx="9105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6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Dặn 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dò </a:t>
            </a:r>
            <a:endParaRPr lang="vi-VN" altLang="en-US" sz="3600" b="1" dirty="0" err="1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1242</Words>
  <Application>WPS Presentation</Application>
  <PresentationFormat>Widescreen</PresentationFormat>
  <Paragraphs>102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SimSun</vt:lpstr>
      <vt:lpstr>Wingdings</vt:lpstr>
      <vt:lpstr>Arial</vt:lpstr>
      <vt:lpstr>HP001 4 hàng</vt:lpstr>
      <vt:lpstr>UTM Cookies</vt:lpstr>
      <vt:lpstr>Segoe Print</vt:lpstr>
      <vt:lpstr>Microsoft YaHei</vt:lpstr>
      <vt:lpstr>Arial Unicode MS</vt:lpstr>
      <vt:lpstr>Calibri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Khánh Huỳnh</cp:lastModifiedBy>
  <cp:revision>65</cp:revision>
  <dcterms:created xsi:type="dcterms:W3CDTF">2021-06-02T01:34:00Z</dcterms:created>
  <dcterms:modified xsi:type="dcterms:W3CDTF">2022-12-18T13:06:38Z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D8C608856A81400DA4AC6B28D8D2C6F3</vt:lpwstr>
  </property>
  <property fmtid="{D5CDD505-2E9C-101B-9397-08002B2CF9AE}" pid="3" name="KSOProductBuildVer">
    <vt:lpwstr>1033-11.2.0.11440</vt:lpwstr>
  </property>
</Properties>
</file>