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4" r:id="rId3"/>
    <p:sldMasterId id="2147483677" r:id="rId4"/>
  </p:sldMasterIdLst>
  <p:notesMasterIdLst>
    <p:notesMasterId r:id="rId23"/>
  </p:notesMasterIdLst>
  <p:sldIdLst>
    <p:sldId id="288" r:id="rId5"/>
    <p:sldId id="378" r:id="rId6"/>
    <p:sldId id="383" r:id="rId7"/>
    <p:sldId id="379" r:id="rId8"/>
    <p:sldId id="380" r:id="rId9"/>
    <p:sldId id="384" r:id="rId10"/>
    <p:sldId id="392" r:id="rId11"/>
    <p:sldId id="391" r:id="rId12"/>
    <p:sldId id="393" r:id="rId13"/>
    <p:sldId id="394" r:id="rId14"/>
    <p:sldId id="396" r:id="rId15"/>
    <p:sldId id="395" r:id="rId16"/>
    <p:sldId id="397" r:id="rId17"/>
    <p:sldId id="398" r:id="rId18"/>
    <p:sldId id="381" r:id="rId19"/>
    <p:sldId id="382" r:id="rId20"/>
    <p:sldId id="331" r:id="rId21"/>
    <p:sldId id="312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1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8a0a15d0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8a0a15d0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5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8a0a15d0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8a0a15d0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94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8a0a15d0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8a0a15d0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99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47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177800" y="558800"/>
            <a:ext cx="8813800" cy="4406900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77800" y="15869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1"/>
          <p:cNvSpPr txBox="1">
            <a:spLocks noGrp="1"/>
          </p:cNvSpPr>
          <p:nvPr>
            <p:ph type="subTitle" idx="1"/>
          </p:nvPr>
        </p:nvSpPr>
        <p:spPr>
          <a:xfrm>
            <a:off x="713225" y="1768400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31"/>
          <p:cNvSpPr txBox="1">
            <a:spLocks noGrp="1"/>
          </p:cNvSpPr>
          <p:nvPr>
            <p:ph type="subTitle" idx="2"/>
          </p:nvPr>
        </p:nvSpPr>
        <p:spPr>
          <a:xfrm>
            <a:off x="6444776" y="1768401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1"/>
          <p:cNvSpPr txBox="1">
            <a:spLocks noGrp="1"/>
          </p:cNvSpPr>
          <p:nvPr>
            <p:ph type="subTitle" idx="3"/>
          </p:nvPr>
        </p:nvSpPr>
        <p:spPr>
          <a:xfrm>
            <a:off x="713225" y="2923425"/>
            <a:ext cx="1986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31"/>
          <p:cNvSpPr txBox="1">
            <a:spLocks noGrp="1"/>
          </p:cNvSpPr>
          <p:nvPr>
            <p:ph type="subTitle" idx="4"/>
          </p:nvPr>
        </p:nvSpPr>
        <p:spPr>
          <a:xfrm>
            <a:off x="713225" y="4072700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1"/>
          <p:cNvSpPr txBox="1">
            <a:spLocks noGrp="1"/>
          </p:cNvSpPr>
          <p:nvPr>
            <p:ph type="subTitle" idx="5"/>
          </p:nvPr>
        </p:nvSpPr>
        <p:spPr>
          <a:xfrm>
            <a:off x="6444775" y="2926076"/>
            <a:ext cx="1986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31"/>
          <p:cNvSpPr txBox="1">
            <a:spLocks noGrp="1"/>
          </p:cNvSpPr>
          <p:nvPr>
            <p:ph type="subTitle" idx="6"/>
          </p:nvPr>
        </p:nvSpPr>
        <p:spPr>
          <a:xfrm>
            <a:off x="6444776" y="4072675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1"/>
          <p:cNvSpPr txBox="1">
            <a:spLocks noGrp="1"/>
          </p:cNvSpPr>
          <p:nvPr>
            <p:ph type="subTitle" idx="7"/>
          </p:nvPr>
        </p:nvSpPr>
        <p:spPr>
          <a:xfrm>
            <a:off x="713225" y="135232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31"/>
          <p:cNvSpPr txBox="1">
            <a:spLocks noGrp="1"/>
          </p:cNvSpPr>
          <p:nvPr>
            <p:ph type="subTitle" idx="8"/>
          </p:nvPr>
        </p:nvSpPr>
        <p:spPr>
          <a:xfrm>
            <a:off x="6444777" y="135232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2" name="Google Shape;662;p31"/>
          <p:cNvSpPr txBox="1">
            <a:spLocks noGrp="1"/>
          </p:cNvSpPr>
          <p:nvPr>
            <p:ph type="subTitle" idx="9"/>
          </p:nvPr>
        </p:nvSpPr>
        <p:spPr>
          <a:xfrm>
            <a:off x="6444777" y="2503201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3" name="Google Shape;663;p31"/>
          <p:cNvSpPr txBox="1">
            <a:spLocks noGrp="1"/>
          </p:cNvSpPr>
          <p:nvPr>
            <p:ph type="subTitle" idx="13"/>
          </p:nvPr>
        </p:nvSpPr>
        <p:spPr>
          <a:xfrm>
            <a:off x="713225" y="250320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4" name="Google Shape;664;p31"/>
          <p:cNvSpPr txBox="1">
            <a:spLocks noGrp="1"/>
          </p:cNvSpPr>
          <p:nvPr>
            <p:ph type="subTitle" idx="14"/>
          </p:nvPr>
        </p:nvSpPr>
        <p:spPr>
          <a:xfrm>
            <a:off x="713225" y="365265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5" name="Google Shape;665;p31"/>
          <p:cNvSpPr txBox="1">
            <a:spLocks noGrp="1"/>
          </p:cNvSpPr>
          <p:nvPr>
            <p:ph type="subTitle" idx="15"/>
          </p:nvPr>
        </p:nvSpPr>
        <p:spPr>
          <a:xfrm>
            <a:off x="6444777" y="3652638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978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1"/>
          <p:cNvSpPr txBox="1">
            <a:spLocks noGrp="1"/>
          </p:cNvSpPr>
          <p:nvPr>
            <p:ph type="subTitle" idx="1"/>
          </p:nvPr>
        </p:nvSpPr>
        <p:spPr>
          <a:xfrm>
            <a:off x="713225" y="1768400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31"/>
          <p:cNvSpPr txBox="1">
            <a:spLocks noGrp="1"/>
          </p:cNvSpPr>
          <p:nvPr>
            <p:ph type="subTitle" idx="2"/>
          </p:nvPr>
        </p:nvSpPr>
        <p:spPr>
          <a:xfrm>
            <a:off x="6444776" y="1768401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1"/>
          <p:cNvSpPr txBox="1">
            <a:spLocks noGrp="1"/>
          </p:cNvSpPr>
          <p:nvPr>
            <p:ph type="subTitle" idx="3"/>
          </p:nvPr>
        </p:nvSpPr>
        <p:spPr>
          <a:xfrm>
            <a:off x="713225" y="2923425"/>
            <a:ext cx="1986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31"/>
          <p:cNvSpPr txBox="1">
            <a:spLocks noGrp="1"/>
          </p:cNvSpPr>
          <p:nvPr>
            <p:ph type="subTitle" idx="4"/>
          </p:nvPr>
        </p:nvSpPr>
        <p:spPr>
          <a:xfrm>
            <a:off x="713225" y="4072700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1"/>
          <p:cNvSpPr txBox="1">
            <a:spLocks noGrp="1"/>
          </p:cNvSpPr>
          <p:nvPr>
            <p:ph type="subTitle" idx="5"/>
          </p:nvPr>
        </p:nvSpPr>
        <p:spPr>
          <a:xfrm>
            <a:off x="6444775" y="2926076"/>
            <a:ext cx="1986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31"/>
          <p:cNvSpPr txBox="1">
            <a:spLocks noGrp="1"/>
          </p:cNvSpPr>
          <p:nvPr>
            <p:ph type="subTitle" idx="6"/>
          </p:nvPr>
        </p:nvSpPr>
        <p:spPr>
          <a:xfrm>
            <a:off x="6444776" y="4072675"/>
            <a:ext cx="1986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1"/>
          <p:cNvSpPr txBox="1">
            <a:spLocks noGrp="1"/>
          </p:cNvSpPr>
          <p:nvPr>
            <p:ph type="subTitle" idx="7"/>
          </p:nvPr>
        </p:nvSpPr>
        <p:spPr>
          <a:xfrm>
            <a:off x="713225" y="135232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31"/>
          <p:cNvSpPr txBox="1">
            <a:spLocks noGrp="1"/>
          </p:cNvSpPr>
          <p:nvPr>
            <p:ph type="subTitle" idx="8"/>
          </p:nvPr>
        </p:nvSpPr>
        <p:spPr>
          <a:xfrm>
            <a:off x="6444777" y="135232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2" name="Google Shape;662;p31"/>
          <p:cNvSpPr txBox="1">
            <a:spLocks noGrp="1"/>
          </p:cNvSpPr>
          <p:nvPr>
            <p:ph type="subTitle" idx="9"/>
          </p:nvPr>
        </p:nvSpPr>
        <p:spPr>
          <a:xfrm>
            <a:off x="6444777" y="2503201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3" name="Google Shape;663;p31"/>
          <p:cNvSpPr txBox="1">
            <a:spLocks noGrp="1"/>
          </p:cNvSpPr>
          <p:nvPr>
            <p:ph type="subTitle" idx="13"/>
          </p:nvPr>
        </p:nvSpPr>
        <p:spPr>
          <a:xfrm>
            <a:off x="713225" y="250320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4" name="Google Shape;664;p31"/>
          <p:cNvSpPr txBox="1">
            <a:spLocks noGrp="1"/>
          </p:cNvSpPr>
          <p:nvPr>
            <p:ph type="subTitle" idx="14"/>
          </p:nvPr>
        </p:nvSpPr>
        <p:spPr>
          <a:xfrm>
            <a:off x="713225" y="365265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5" name="Google Shape;665;p31"/>
          <p:cNvSpPr txBox="1">
            <a:spLocks noGrp="1"/>
          </p:cNvSpPr>
          <p:nvPr>
            <p:ph type="subTitle" idx="15"/>
          </p:nvPr>
        </p:nvSpPr>
        <p:spPr>
          <a:xfrm>
            <a:off x="6444777" y="3652638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084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7"/>
          <p:cNvSpPr txBox="1">
            <a:spLocks noGrp="1"/>
          </p:cNvSpPr>
          <p:nvPr>
            <p:ph type="subTitle" idx="1"/>
          </p:nvPr>
        </p:nvSpPr>
        <p:spPr>
          <a:xfrm>
            <a:off x="732150" y="3064141"/>
            <a:ext cx="21753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7"/>
          <p:cNvSpPr txBox="1">
            <a:spLocks noGrp="1"/>
          </p:cNvSpPr>
          <p:nvPr>
            <p:ph type="subTitle" idx="2"/>
          </p:nvPr>
        </p:nvSpPr>
        <p:spPr>
          <a:xfrm>
            <a:off x="3484350" y="3064141"/>
            <a:ext cx="21753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27"/>
          <p:cNvSpPr txBox="1">
            <a:spLocks noGrp="1"/>
          </p:cNvSpPr>
          <p:nvPr>
            <p:ph type="subTitle" idx="3"/>
          </p:nvPr>
        </p:nvSpPr>
        <p:spPr>
          <a:xfrm>
            <a:off x="6236550" y="3064141"/>
            <a:ext cx="21753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7"/>
          <p:cNvSpPr txBox="1">
            <a:spLocks noGrp="1"/>
          </p:cNvSpPr>
          <p:nvPr>
            <p:ph type="subTitle" idx="4"/>
          </p:nvPr>
        </p:nvSpPr>
        <p:spPr>
          <a:xfrm>
            <a:off x="732150" y="2591800"/>
            <a:ext cx="21753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5"/>
          </p:nvPr>
        </p:nvSpPr>
        <p:spPr>
          <a:xfrm>
            <a:off x="3484350" y="2591800"/>
            <a:ext cx="21753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2" name="Google Shape;552;p27"/>
          <p:cNvSpPr txBox="1">
            <a:spLocks noGrp="1"/>
          </p:cNvSpPr>
          <p:nvPr>
            <p:ph type="subTitle" idx="6"/>
          </p:nvPr>
        </p:nvSpPr>
        <p:spPr>
          <a:xfrm>
            <a:off x="6236550" y="2591800"/>
            <a:ext cx="21753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3" name="Google Shape;553;p27"/>
          <p:cNvSpPr/>
          <p:nvPr/>
        </p:nvSpPr>
        <p:spPr>
          <a:xfrm flipH="1">
            <a:off x="1242475" y="4653875"/>
            <a:ext cx="1177477" cy="527690"/>
          </a:xfrm>
          <a:custGeom>
            <a:avLst/>
            <a:gdLst/>
            <a:ahLst/>
            <a:cxnLst/>
            <a:rect l="l" t="t" r="r" b="b"/>
            <a:pathLst>
              <a:path w="22740" h="10191" extrusionOk="0">
                <a:moveTo>
                  <a:pt x="10611" y="0"/>
                </a:moveTo>
                <a:cubicBezTo>
                  <a:pt x="10391" y="0"/>
                  <a:pt x="10159" y="16"/>
                  <a:pt x="9917" y="50"/>
                </a:cubicBezTo>
                <a:cubicBezTo>
                  <a:pt x="5667" y="646"/>
                  <a:pt x="7233" y="6462"/>
                  <a:pt x="7233" y="6462"/>
                </a:cubicBezTo>
                <a:cubicBezTo>
                  <a:pt x="7233" y="6462"/>
                  <a:pt x="6135" y="4458"/>
                  <a:pt x="4283" y="4458"/>
                </a:cubicBezTo>
                <a:cubicBezTo>
                  <a:pt x="3821" y="4458"/>
                  <a:pt x="3311" y="4583"/>
                  <a:pt x="2759" y="4896"/>
                </a:cubicBezTo>
                <a:cubicBezTo>
                  <a:pt x="1" y="6462"/>
                  <a:pt x="2536" y="10189"/>
                  <a:pt x="2536" y="10189"/>
                </a:cubicBezTo>
                <a:lnTo>
                  <a:pt x="2536" y="10190"/>
                </a:lnTo>
                <a:lnTo>
                  <a:pt x="22292" y="10190"/>
                </a:lnTo>
                <a:cubicBezTo>
                  <a:pt x="22292" y="10190"/>
                  <a:pt x="22740" y="2734"/>
                  <a:pt x="19832" y="1915"/>
                </a:cubicBezTo>
                <a:cubicBezTo>
                  <a:pt x="19509" y="1823"/>
                  <a:pt x="19197" y="1783"/>
                  <a:pt x="18897" y="1783"/>
                </a:cubicBezTo>
                <a:cubicBezTo>
                  <a:pt x="16502" y="1783"/>
                  <a:pt x="14911" y="4374"/>
                  <a:pt x="14911" y="4374"/>
                </a:cubicBezTo>
                <a:cubicBezTo>
                  <a:pt x="14911" y="4374"/>
                  <a:pt x="14249" y="0"/>
                  <a:pt x="106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7"/>
          <p:cNvSpPr/>
          <p:nvPr/>
        </p:nvSpPr>
        <p:spPr>
          <a:xfrm>
            <a:off x="-730650" y="3781143"/>
            <a:ext cx="1825146" cy="1438505"/>
          </a:xfrm>
          <a:custGeom>
            <a:avLst/>
            <a:gdLst/>
            <a:ahLst/>
            <a:cxnLst/>
            <a:rect l="l" t="t" r="r" b="b"/>
            <a:pathLst>
              <a:path w="41720" h="32882" extrusionOk="0">
                <a:moveTo>
                  <a:pt x="27614" y="0"/>
                </a:moveTo>
                <a:cubicBezTo>
                  <a:pt x="26993" y="0"/>
                  <a:pt x="26373" y="111"/>
                  <a:pt x="25784" y="319"/>
                </a:cubicBezTo>
                <a:cubicBezTo>
                  <a:pt x="23771" y="1028"/>
                  <a:pt x="22202" y="2641"/>
                  <a:pt x="20927" y="4294"/>
                </a:cubicBezTo>
                <a:cubicBezTo>
                  <a:pt x="19463" y="6191"/>
                  <a:pt x="18338" y="8339"/>
                  <a:pt x="17601" y="10617"/>
                </a:cubicBezTo>
                <a:cubicBezTo>
                  <a:pt x="16924" y="9946"/>
                  <a:pt x="15988" y="9654"/>
                  <a:pt x="15044" y="9654"/>
                </a:cubicBezTo>
                <a:cubicBezTo>
                  <a:pt x="14589" y="9654"/>
                  <a:pt x="14131" y="9722"/>
                  <a:pt x="13700" y="9848"/>
                </a:cubicBezTo>
                <a:cubicBezTo>
                  <a:pt x="12009" y="10343"/>
                  <a:pt x="10841" y="11726"/>
                  <a:pt x="10094" y="13266"/>
                </a:cubicBezTo>
                <a:cubicBezTo>
                  <a:pt x="9674" y="14135"/>
                  <a:pt x="9368" y="15051"/>
                  <a:pt x="9098" y="15976"/>
                </a:cubicBezTo>
                <a:cubicBezTo>
                  <a:pt x="7825" y="15199"/>
                  <a:pt x="6373" y="14486"/>
                  <a:pt x="4859" y="14486"/>
                </a:cubicBezTo>
                <a:cubicBezTo>
                  <a:pt x="4757" y="14486"/>
                  <a:pt x="4655" y="14489"/>
                  <a:pt x="4553" y="14496"/>
                </a:cubicBezTo>
                <a:cubicBezTo>
                  <a:pt x="3032" y="14594"/>
                  <a:pt x="1768" y="15512"/>
                  <a:pt x="1001" y="16800"/>
                </a:cubicBezTo>
                <a:cubicBezTo>
                  <a:pt x="129" y="18263"/>
                  <a:pt x="0" y="20010"/>
                  <a:pt x="181" y="21671"/>
                </a:cubicBezTo>
                <a:cubicBezTo>
                  <a:pt x="374" y="23443"/>
                  <a:pt x="822" y="25203"/>
                  <a:pt x="1389" y="26891"/>
                </a:cubicBezTo>
                <a:cubicBezTo>
                  <a:pt x="2019" y="28770"/>
                  <a:pt x="2845" y="30581"/>
                  <a:pt x="3846" y="32293"/>
                </a:cubicBezTo>
                <a:cubicBezTo>
                  <a:pt x="3851" y="32302"/>
                  <a:pt x="3857" y="32308"/>
                  <a:pt x="3862" y="32315"/>
                </a:cubicBezTo>
                <a:cubicBezTo>
                  <a:pt x="3613" y="32333"/>
                  <a:pt x="3626" y="32742"/>
                  <a:pt x="3900" y="32763"/>
                </a:cubicBezTo>
                <a:cubicBezTo>
                  <a:pt x="4988" y="32851"/>
                  <a:pt x="6077" y="32882"/>
                  <a:pt x="7167" y="32882"/>
                </a:cubicBezTo>
                <a:cubicBezTo>
                  <a:pt x="8341" y="32882"/>
                  <a:pt x="9515" y="32846"/>
                  <a:pt x="10689" y="32810"/>
                </a:cubicBezTo>
                <a:cubicBezTo>
                  <a:pt x="12956" y="32740"/>
                  <a:pt x="15222" y="32669"/>
                  <a:pt x="17488" y="32598"/>
                </a:cubicBezTo>
                <a:cubicBezTo>
                  <a:pt x="22036" y="32456"/>
                  <a:pt x="26582" y="32315"/>
                  <a:pt x="31129" y="32173"/>
                </a:cubicBezTo>
                <a:cubicBezTo>
                  <a:pt x="32242" y="32138"/>
                  <a:pt x="33356" y="32104"/>
                  <a:pt x="34470" y="32069"/>
                </a:cubicBezTo>
                <a:cubicBezTo>
                  <a:pt x="35034" y="32051"/>
                  <a:pt x="35603" y="32047"/>
                  <a:pt x="36167" y="32012"/>
                </a:cubicBezTo>
                <a:cubicBezTo>
                  <a:pt x="36635" y="31983"/>
                  <a:pt x="37062" y="31878"/>
                  <a:pt x="37427" y="31570"/>
                </a:cubicBezTo>
                <a:cubicBezTo>
                  <a:pt x="37790" y="31261"/>
                  <a:pt x="38078" y="30844"/>
                  <a:pt x="38365" y="30466"/>
                </a:cubicBezTo>
                <a:cubicBezTo>
                  <a:pt x="38672" y="30061"/>
                  <a:pt x="38964" y="29645"/>
                  <a:pt x="39237" y="29215"/>
                </a:cubicBezTo>
                <a:cubicBezTo>
                  <a:pt x="39779" y="28364"/>
                  <a:pt x="40253" y="27467"/>
                  <a:pt x="40645" y="26537"/>
                </a:cubicBezTo>
                <a:cubicBezTo>
                  <a:pt x="41272" y="25050"/>
                  <a:pt x="41720" y="23079"/>
                  <a:pt x="40681" y="21663"/>
                </a:cubicBezTo>
                <a:lnTo>
                  <a:pt x="40680" y="21662"/>
                </a:lnTo>
                <a:cubicBezTo>
                  <a:pt x="40554" y="21489"/>
                  <a:pt x="40396" y="21340"/>
                  <a:pt x="40269" y="21167"/>
                </a:cubicBezTo>
                <a:cubicBezTo>
                  <a:pt x="40092" y="20931"/>
                  <a:pt x="40092" y="20687"/>
                  <a:pt x="40162" y="20410"/>
                </a:cubicBezTo>
                <a:cubicBezTo>
                  <a:pt x="40272" y="19984"/>
                  <a:pt x="40431" y="19579"/>
                  <a:pt x="40514" y="19145"/>
                </a:cubicBezTo>
                <a:cubicBezTo>
                  <a:pt x="40672" y="18314"/>
                  <a:pt x="40683" y="17461"/>
                  <a:pt x="40533" y="16628"/>
                </a:cubicBezTo>
                <a:cubicBezTo>
                  <a:pt x="40255" y="15072"/>
                  <a:pt x="39341" y="13581"/>
                  <a:pt x="37873" y="12899"/>
                </a:cubicBezTo>
                <a:cubicBezTo>
                  <a:pt x="37248" y="12610"/>
                  <a:pt x="36545" y="12453"/>
                  <a:pt x="35846" y="12453"/>
                </a:cubicBezTo>
                <a:cubicBezTo>
                  <a:pt x="35057" y="12453"/>
                  <a:pt x="34272" y="12653"/>
                  <a:pt x="33609" y="13091"/>
                </a:cubicBezTo>
                <a:cubicBezTo>
                  <a:pt x="33517" y="13150"/>
                  <a:pt x="33429" y="13216"/>
                  <a:pt x="33345" y="13284"/>
                </a:cubicBezTo>
                <a:cubicBezTo>
                  <a:pt x="33790" y="11056"/>
                  <a:pt x="34169" y="8779"/>
                  <a:pt x="33849" y="6510"/>
                </a:cubicBezTo>
                <a:cubicBezTo>
                  <a:pt x="33571" y="4551"/>
                  <a:pt x="32671" y="2658"/>
                  <a:pt x="31140" y="1369"/>
                </a:cubicBezTo>
                <a:cubicBezTo>
                  <a:pt x="30444" y="782"/>
                  <a:pt x="29628" y="329"/>
                  <a:pt x="28736" y="125"/>
                </a:cubicBezTo>
                <a:cubicBezTo>
                  <a:pt x="28367" y="41"/>
                  <a:pt x="27991" y="0"/>
                  <a:pt x="276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7"/>
          <p:cNvSpPr/>
          <p:nvPr/>
        </p:nvSpPr>
        <p:spPr>
          <a:xfrm flipH="1">
            <a:off x="7977670" y="3997862"/>
            <a:ext cx="1813255" cy="1183670"/>
          </a:xfrm>
          <a:custGeom>
            <a:avLst/>
            <a:gdLst/>
            <a:ahLst/>
            <a:cxnLst/>
            <a:rect l="l" t="t" r="r" b="b"/>
            <a:pathLst>
              <a:path w="41720" h="32882" extrusionOk="0">
                <a:moveTo>
                  <a:pt x="27614" y="0"/>
                </a:moveTo>
                <a:cubicBezTo>
                  <a:pt x="26993" y="0"/>
                  <a:pt x="26373" y="111"/>
                  <a:pt x="25784" y="319"/>
                </a:cubicBezTo>
                <a:cubicBezTo>
                  <a:pt x="23771" y="1028"/>
                  <a:pt x="22202" y="2641"/>
                  <a:pt x="20927" y="4294"/>
                </a:cubicBezTo>
                <a:cubicBezTo>
                  <a:pt x="19463" y="6191"/>
                  <a:pt x="18338" y="8339"/>
                  <a:pt x="17601" y="10617"/>
                </a:cubicBezTo>
                <a:cubicBezTo>
                  <a:pt x="16924" y="9946"/>
                  <a:pt x="15988" y="9654"/>
                  <a:pt x="15044" y="9654"/>
                </a:cubicBezTo>
                <a:cubicBezTo>
                  <a:pt x="14589" y="9654"/>
                  <a:pt x="14131" y="9722"/>
                  <a:pt x="13700" y="9848"/>
                </a:cubicBezTo>
                <a:cubicBezTo>
                  <a:pt x="12009" y="10343"/>
                  <a:pt x="10841" y="11726"/>
                  <a:pt x="10094" y="13266"/>
                </a:cubicBezTo>
                <a:cubicBezTo>
                  <a:pt x="9674" y="14135"/>
                  <a:pt x="9368" y="15051"/>
                  <a:pt x="9098" y="15976"/>
                </a:cubicBezTo>
                <a:cubicBezTo>
                  <a:pt x="7825" y="15199"/>
                  <a:pt x="6373" y="14486"/>
                  <a:pt x="4859" y="14486"/>
                </a:cubicBezTo>
                <a:cubicBezTo>
                  <a:pt x="4757" y="14486"/>
                  <a:pt x="4655" y="14489"/>
                  <a:pt x="4553" y="14496"/>
                </a:cubicBezTo>
                <a:cubicBezTo>
                  <a:pt x="3032" y="14594"/>
                  <a:pt x="1768" y="15512"/>
                  <a:pt x="1001" y="16800"/>
                </a:cubicBezTo>
                <a:cubicBezTo>
                  <a:pt x="129" y="18263"/>
                  <a:pt x="0" y="20010"/>
                  <a:pt x="181" y="21671"/>
                </a:cubicBezTo>
                <a:cubicBezTo>
                  <a:pt x="374" y="23443"/>
                  <a:pt x="822" y="25203"/>
                  <a:pt x="1389" y="26891"/>
                </a:cubicBezTo>
                <a:cubicBezTo>
                  <a:pt x="2019" y="28770"/>
                  <a:pt x="2845" y="30581"/>
                  <a:pt x="3846" y="32293"/>
                </a:cubicBezTo>
                <a:cubicBezTo>
                  <a:pt x="3851" y="32302"/>
                  <a:pt x="3857" y="32308"/>
                  <a:pt x="3862" y="32315"/>
                </a:cubicBezTo>
                <a:cubicBezTo>
                  <a:pt x="3613" y="32333"/>
                  <a:pt x="3626" y="32742"/>
                  <a:pt x="3900" y="32763"/>
                </a:cubicBezTo>
                <a:cubicBezTo>
                  <a:pt x="4988" y="32851"/>
                  <a:pt x="6077" y="32882"/>
                  <a:pt x="7167" y="32882"/>
                </a:cubicBezTo>
                <a:cubicBezTo>
                  <a:pt x="8341" y="32882"/>
                  <a:pt x="9515" y="32846"/>
                  <a:pt x="10689" y="32810"/>
                </a:cubicBezTo>
                <a:cubicBezTo>
                  <a:pt x="12956" y="32740"/>
                  <a:pt x="15222" y="32669"/>
                  <a:pt x="17488" y="32598"/>
                </a:cubicBezTo>
                <a:cubicBezTo>
                  <a:pt x="22036" y="32456"/>
                  <a:pt x="26582" y="32315"/>
                  <a:pt x="31129" y="32173"/>
                </a:cubicBezTo>
                <a:cubicBezTo>
                  <a:pt x="32242" y="32138"/>
                  <a:pt x="33356" y="32104"/>
                  <a:pt x="34470" y="32069"/>
                </a:cubicBezTo>
                <a:cubicBezTo>
                  <a:pt x="35034" y="32051"/>
                  <a:pt x="35603" y="32047"/>
                  <a:pt x="36167" y="32012"/>
                </a:cubicBezTo>
                <a:cubicBezTo>
                  <a:pt x="36635" y="31983"/>
                  <a:pt x="37062" y="31878"/>
                  <a:pt x="37427" y="31570"/>
                </a:cubicBezTo>
                <a:cubicBezTo>
                  <a:pt x="37790" y="31261"/>
                  <a:pt x="38078" y="30844"/>
                  <a:pt x="38365" y="30466"/>
                </a:cubicBezTo>
                <a:cubicBezTo>
                  <a:pt x="38672" y="30061"/>
                  <a:pt x="38964" y="29645"/>
                  <a:pt x="39237" y="29215"/>
                </a:cubicBezTo>
                <a:cubicBezTo>
                  <a:pt x="39779" y="28364"/>
                  <a:pt x="40253" y="27467"/>
                  <a:pt x="40645" y="26537"/>
                </a:cubicBezTo>
                <a:cubicBezTo>
                  <a:pt x="41272" y="25050"/>
                  <a:pt x="41720" y="23079"/>
                  <a:pt x="40681" y="21663"/>
                </a:cubicBezTo>
                <a:lnTo>
                  <a:pt x="40680" y="21662"/>
                </a:lnTo>
                <a:cubicBezTo>
                  <a:pt x="40554" y="21489"/>
                  <a:pt x="40396" y="21340"/>
                  <a:pt x="40269" y="21167"/>
                </a:cubicBezTo>
                <a:cubicBezTo>
                  <a:pt x="40092" y="20931"/>
                  <a:pt x="40092" y="20687"/>
                  <a:pt x="40162" y="20410"/>
                </a:cubicBezTo>
                <a:cubicBezTo>
                  <a:pt x="40272" y="19984"/>
                  <a:pt x="40431" y="19579"/>
                  <a:pt x="40514" y="19145"/>
                </a:cubicBezTo>
                <a:cubicBezTo>
                  <a:pt x="40672" y="18314"/>
                  <a:pt x="40683" y="17461"/>
                  <a:pt x="40533" y="16628"/>
                </a:cubicBezTo>
                <a:cubicBezTo>
                  <a:pt x="40255" y="15072"/>
                  <a:pt x="39341" y="13581"/>
                  <a:pt x="37873" y="12899"/>
                </a:cubicBezTo>
                <a:cubicBezTo>
                  <a:pt x="37248" y="12610"/>
                  <a:pt x="36545" y="12453"/>
                  <a:pt x="35846" y="12453"/>
                </a:cubicBezTo>
                <a:cubicBezTo>
                  <a:pt x="35057" y="12453"/>
                  <a:pt x="34272" y="12653"/>
                  <a:pt x="33609" y="13091"/>
                </a:cubicBezTo>
                <a:cubicBezTo>
                  <a:pt x="33517" y="13150"/>
                  <a:pt x="33429" y="13216"/>
                  <a:pt x="33345" y="13284"/>
                </a:cubicBezTo>
                <a:cubicBezTo>
                  <a:pt x="33790" y="11056"/>
                  <a:pt x="34169" y="8779"/>
                  <a:pt x="33849" y="6510"/>
                </a:cubicBezTo>
                <a:cubicBezTo>
                  <a:pt x="33571" y="4551"/>
                  <a:pt x="32671" y="2658"/>
                  <a:pt x="31140" y="1369"/>
                </a:cubicBezTo>
                <a:cubicBezTo>
                  <a:pt x="30444" y="782"/>
                  <a:pt x="29628" y="329"/>
                  <a:pt x="28736" y="125"/>
                </a:cubicBezTo>
                <a:cubicBezTo>
                  <a:pt x="28367" y="41"/>
                  <a:pt x="27991" y="0"/>
                  <a:pt x="2761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27"/>
          <p:cNvGrpSpPr/>
          <p:nvPr/>
        </p:nvGrpSpPr>
        <p:grpSpPr>
          <a:xfrm>
            <a:off x="7493732" y="4079393"/>
            <a:ext cx="720705" cy="1095357"/>
            <a:chOff x="3097800" y="3344625"/>
            <a:chExt cx="409375" cy="622150"/>
          </a:xfrm>
        </p:grpSpPr>
        <p:sp>
          <p:nvSpPr>
            <p:cNvPr id="557" name="Google Shape;557;p27"/>
            <p:cNvSpPr/>
            <p:nvPr/>
          </p:nvSpPr>
          <p:spPr>
            <a:xfrm>
              <a:off x="3097800" y="3344625"/>
              <a:ext cx="409375" cy="622150"/>
            </a:xfrm>
            <a:custGeom>
              <a:avLst/>
              <a:gdLst/>
              <a:ahLst/>
              <a:cxnLst/>
              <a:rect l="l" t="t" r="r" b="b"/>
              <a:pathLst>
                <a:path w="16375" h="24886" extrusionOk="0">
                  <a:moveTo>
                    <a:pt x="13320" y="1"/>
                  </a:moveTo>
                  <a:cubicBezTo>
                    <a:pt x="11030" y="3706"/>
                    <a:pt x="11308" y="11884"/>
                    <a:pt x="11308" y="11884"/>
                  </a:cubicBezTo>
                  <a:cubicBezTo>
                    <a:pt x="11308" y="11884"/>
                    <a:pt x="7976" y="2517"/>
                    <a:pt x="6033" y="1119"/>
                  </a:cubicBezTo>
                  <a:lnTo>
                    <a:pt x="6033" y="1119"/>
                  </a:lnTo>
                  <a:cubicBezTo>
                    <a:pt x="4853" y="3356"/>
                    <a:pt x="6172" y="12164"/>
                    <a:pt x="6172" y="12164"/>
                  </a:cubicBezTo>
                  <a:cubicBezTo>
                    <a:pt x="6172" y="12164"/>
                    <a:pt x="4506" y="8179"/>
                    <a:pt x="689" y="6152"/>
                  </a:cubicBezTo>
                  <a:lnTo>
                    <a:pt x="689" y="6152"/>
                  </a:lnTo>
                  <a:cubicBezTo>
                    <a:pt x="1" y="12596"/>
                    <a:pt x="5791" y="24671"/>
                    <a:pt x="5892" y="24883"/>
                  </a:cubicBezTo>
                  <a:lnTo>
                    <a:pt x="5892" y="24883"/>
                  </a:lnTo>
                  <a:cubicBezTo>
                    <a:pt x="5896" y="24746"/>
                    <a:pt x="16178" y="24731"/>
                    <a:pt x="16178" y="24731"/>
                  </a:cubicBezTo>
                  <a:cubicBezTo>
                    <a:pt x="16178" y="24731"/>
                    <a:pt x="16374" y="4894"/>
                    <a:pt x="13320" y="1"/>
                  </a:cubicBezTo>
                  <a:close/>
                  <a:moveTo>
                    <a:pt x="5892" y="24883"/>
                  </a:moveTo>
                  <a:cubicBezTo>
                    <a:pt x="5892" y="24884"/>
                    <a:pt x="5893" y="24885"/>
                    <a:pt x="5894" y="24886"/>
                  </a:cubicBezTo>
                  <a:cubicBezTo>
                    <a:pt x="5894" y="24886"/>
                    <a:pt x="5893" y="24885"/>
                    <a:pt x="5892" y="24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3134625" y="3547325"/>
              <a:ext cx="149400" cy="380675"/>
            </a:xfrm>
            <a:custGeom>
              <a:avLst/>
              <a:gdLst/>
              <a:ahLst/>
              <a:cxnLst/>
              <a:rect l="l" t="t" r="r" b="b"/>
              <a:pathLst>
                <a:path w="5976" h="15227" extrusionOk="0">
                  <a:moveTo>
                    <a:pt x="437" y="1"/>
                  </a:moveTo>
                  <a:cubicBezTo>
                    <a:pt x="402" y="1"/>
                    <a:pt x="368" y="28"/>
                    <a:pt x="383" y="71"/>
                  </a:cubicBezTo>
                  <a:cubicBezTo>
                    <a:pt x="782" y="1224"/>
                    <a:pt x="1184" y="2375"/>
                    <a:pt x="1588" y="3526"/>
                  </a:cubicBezTo>
                  <a:cubicBezTo>
                    <a:pt x="1140" y="3152"/>
                    <a:pt x="655" y="2824"/>
                    <a:pt x="163" y="2513"/>
                  </a:cubicBezTo>
                  <a:cubicBezTo>
                    <a:pt x="147" y="2504"/>
                    <a:pt x="133" y="2500"/>
                    <a:pt x="119" y="2500"/>
                  </a:cubicBezTo>
                  <a:cubicBezTo>
                    <a:pt x="47" y="2500"/>
                    <a:pt x="1" y="2610"/>
                    <a:pt x="77" y="2661"/>
                  </a:cubicBezTo>
                  <a:cubicBezTo>
                    <a:pt x="643" y="3044"/>
                    <a:pt x="1172" y="3475"/>
                    <a:pt x="1704" y="3906"/>
                  </a:cubicBezTo>
                  <a:cubicBezTo>
                    <a:pt x="1711" y="3911"/>
                    <a:pt x="1719" y="3915"/>
                    <a:pt x="1726" y="3920"/>
                  </a:cubicBezTo>
                  <a:cubicBezTo>
                    <a:pt x="1965" y="4600"/>
                    <a:pt x="2203" y="5280"/>
                    <a:pt x="2446" y="5959"/>
                  </a:cubicBezTo>
                  <a:cubicBezTo>
                    <a:pt x="3143" y="7919"/>
                    <a:pt x="3835" y="9881"/>
                    <a:pt x="4534" y="11839"/>
                  </a:cubicBezTo>
                  <a:cubicBezTo>
                    <a:pt x="4928" y="12943"/>
                    <a:pt x="5310" y="14051"/>
                    <a:pt x="5723" y="15147"/>
                  </a:cubicBezTo>
                  <a:cubicBezTo>
                    <a:pt x="5743" y="15202"/>
                    <a:pt x="5791" y="15227"/>
                    <a:pt x="5837" y="15227"/>
                  </a:cubicBezTo>
                  <a:cubicBezTo>
                    <a:pt x="5907" y="15227"/>
                    <a:pt x="5975" y="15172"/>
                    <a:pt x="5946" y="15086"/>
                  </a:cubicBezTo>
                  <a:cubicBezTo>
                    <a:pt x="5274" y="13117"/>
                    <a:pt x="4547" y="11166"/>
                    <a:pt x="3837" y="9211"/>
                  </a:cubicBezTo>
                  <a:cubicBezTo>
                    <a:pt x="3183" y="7413"/>
                    <a:pt x="2536" y="5614"/>
                    <a:pt x="1886" y="3817"/>
                  </a:cubicBezTo>
                  <a:cubicBezTo>
                    <a:pt x="1924" y="3464"/>
                    <a:pt x="2003" y="3110"/>
                    <a:pt x="2083" y="2765"/>
                  </a:cubicBezTo>
                  <a:cubicBezTo>
                    <a:pt x="2125" y="2591"/>
                    <a:pt x="2168" y="2419"/>
                    <a:pt x="2215" y="2247"/>
                  </a:cubicBezTo>
                  <a:cubicBezTo>
                    <a:pt x="2258" y="2091"/>
                    <a:pt x="2342" y="1912"/>
                    <a:pt x="2340" y="1750"/>
                  </a:cubicBezTo>
                  <a:cubicBezTo>
                    <a:pt x="2339" y="1707"/>
                    <a:pt x="2309" y="1686"/>
                    <a:pt x="2276" y="1686"/>
                  </a:cubicBezTo>
                  <a:cubicBezTo>
                    <a:pt x="2254" y="1686"/>
                    <a:pt x="2231" y="1696"/>
                    <a:pt x="2215" y="1716"/>
                  </a:cubicBezTo>
                  <a:cubicBezTo>
                    <a:pt x="2118" y="1843"/>
                    <a:pt x="2083" y="2046"/>
                    <a:pt x="2037" y="2197"/>
                  </a:cubicBezTo>
                  <a:cubicBezTo>
                    <a:pt x="1982" y="2374"/>
                    <a:pt x="1933" y="2553"/>
                    <a:pt x="1890" y="2732"/>
                  </a:cubicBezTo>
                  <a:cubicBezTo>
                    <a:pt x="1833" y="2964"/>
                    <a:pt x="1789" y="3197"/>
                    <a:pt x="1746" y="3431"/>
                  </a:cubicBezTo>
                  <a:cubicBezTo>
                    <a:pt x="1735" y="3400"/>
                    <a:pt x="1724" y="3370"/>
                    <a:pt x="1713" y="3339"/>
                  </a:cubicBezTo>
                  <a:cubicBezTo>
                    <a:pt x="1314" y="2237"/>
                    <a:pt x="901" y="1140"/>
                    <a:pt x="494" y="40"/>
                  </a:cubicBezTo>
                  <a:cubicBezTo>
                    <a:pt x="484" y="13"/>
                    <a:pt x="46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3251350" y="3453625"/>
              <a:ext cx="131825" cy="460600"/>
            </a:xfrm>
            <a:custGeom>
              <a:avLst/>
              <a:gdLst/>
              <a:ahLst/>
              <a:cxnLst/>
              <a:rect l="l" t="t" r="r" b="b"/>
              <a:pathLst>
                <a:path w="5273" h="18424" extrusionOk="0">
                  <a:moveTo>
                    <a:pt x="431" y="0"/>
                  </a:moveTo>
                  <a:cubicBezTo>
                    <a:pt x="394" y="0"/>
                    <a:pt x="353" y="32"/>
                    <a:pt x="363" y="82"/>
                  </a:cubicBezTo>
                  <a:cubicBezTo>
                    <a:pt x="606" y="1266"/>
                    <a:pt x="861" y="2446"/>
                    <a:pt x="1127" y="3624"/>
                  </a:cubicBezTo>
                  <a:cubicBezTo>
                    <a:pt x="798" y="3350"/>
                    <a:pt x="467" y="3078"/>
                    <a:pt x="139" y="2802"/>
                  </a:cubicBezTo>
                  <a:cubicBezTo>
                    <a:pt x="126" y="2791"/>
                    <a:pt x="111" y="2786"/>
                    <a:pt x="98" y="2786"/>
                  </a:cubicBezTo>
                  <a:cubicBezTo>
                    <a:pt x="46" y="2786"/>
                    <a:pt x="1" y="2850"/>
                    <a:pt x="49" y="2892"/>
                  </a:cubicBezTo>
                  <a:cubicBezTo>
                    <a:pt x="423" y="3213"/>
                    <a:pt x="792" y="3539"/>
                    <a:pt x="1165" y="3861"/>
                  </a:cubicBezTo>
                  <a:cubicBezTo>
                    <a:pt x="1171" y="3867"/>
                    <a:pt x="1177" y="3869"/>
                    <a:pt x="1183" y="3872"/>
                  </a:cubicBezTo>
                  <a:cubicBezTo>
                    <a:pt x="1443" y="5014"/>
                    <a:pt x="1712" y="6154"/>
                    <a:pt x="1993" y="7290"/>
                  </a:cubicBezTo>
                  <a:cubicBezTo>
                    <a:pt x="2042" y="7487"/>
                    <a:pt x="2093" y="7684"/>
                    <a:pt x="2143" y="7880"/>
                  </a:cubicBezTo>
                  <a:cubicBezTo>
                    <a:pt x="1600" y="7412"/>
                    <a:pt x="1052" y="6949"/>
                    <a:pt x="503" y="6488"/>
                  </a:cubicBezTo>
                  <a:cubicBezTo>
                    <a:pt x="489" y="6476"/>
                    <a:pt x="473" y="6471"/>
                    <a:pt x="458" y="6471"/>
                  </a:cubicBezTo>
                  <a:cubicBezTo>
                    <a:pt x="402" y="6471"/>
                    <a:pt x="354" y="6539"/>
                    <a:pt x="406" y="6585"/>
                  </a:cubicBezTo>
                  <a:cubicBezTo>
                    <a:pt x="983" y="7095"/>
                    <a:pt x="1558" y="7607"/>
                    <a:pt x="2137" y="8114"/>
                  </a:cubicBezTo>
                  <a:cubicBezTo>
                    <a:pt x="2156" y="8131"/>
                    <a:pt x="2180" y="8137"/>
                    <a:pt x="2202" y="8137"/>
                  </a:cubicBezTo>
                  <a:cubicBezTo>
                    <a:pt x="2204" y="8137"/>
                    <a:pt x="2206" y="8137"/>
                    <a:pt x="2208" y="8136"/>
                  </a:cubicBezTo>
                  <a:cubicBezTo>
                    <a:pt x="2735" y="10226"/>
                    <a:pt x="3295" y="12307"/>
                    <a:pt x="3888" y="14380"/>
                  </a:cubicBezTo>
                  <a:cubicBezTo>
                    <a:pt x="4076" y="15037"/>
                    <a:pt x="4268" y="15694"/>
                    <a:pt x="4464" y="16350"/>
                  </a:cubicBezTo>
                  <a:cubicBezTo>
                    <a:pt x="4664" y="17020"/>
                    <a:pt x="4856" y="17697"/>
                    <a:pt x="5081" y="18361"/>
                  </a:cubicBezTo>
                  <a:cubicBezTo>
                    <a:pt x="5096" y="18405"/>
                    <a:pt x="5132" y="18424"/>
                    <a:pt x="5167" y="18424"/>
                  </a:cubicBezTo>
                  <a:cubicBezTo>
                    <a:pt x="5220" y="18424"/>
                    <a:pt x="5273" y="18381"/>
                    <a:pt x="5254" y="18313"/>
                  </a:cubicBezTo>
                  <a:cubicBezTo>
                    <a:pt x="4929" y="17125"/>
                    <a:pt x="4554" y="15951"/>
                    <a:pt x="4214" y="14768"/>
                  </a:cubicBezTo>
                  <a:cubicBezTo>
                    <a:pt x="3874" y="13585"/>
                    <a:pt x="3543" y="12399"/>
                    <a:pt x="3222" y="11209"/>
                  </a:cubicBezTo>
                  <a:cubicBezTo>
                    <a:pt x="2923" y="10099"/>
                    <a:pt x="2634" y="8986"/>
                    <a:pt x="2352" y="7872"/>
                  </a:cubicBezTo>
                  <a:cubicBezTo>
                    <a:pt x="2484" y="7453"/>
                    <a:pt x="2617" y="7035"/>
                    <a:pt x="2747" y="6616"/>
                  </a:cubicBezTo>
                  <a:cubicBezTo>
                    <a:pt x="2898" y="6130"/>
                    <a:pt x="3062" y="5646"/>
                    <a:pt x="3185" y="5153"/>
                  </a:cubicBezTo>
                  <a:cubicBezTo>
                    <a:pt x="3198" y="5102"/>
                    <a:pt x="3161" y="5072"/>
                    <a:pt x="3123" y="5072"/>
                  </a:cubicBezTo>
                  <a:cubicBezTo>
                    <a:pt x="3097" y="5072"/>
                    <a:pt x="3070" y="5086"/>
                    <a:pt x="3058" y="5118"/>
                  </a:cubicBezTo>
                  <a:cubicBezTo>
                    <a:pt x="2876" y="5593"/>
                    <a:pt x="2731" y="6083"/>
                    <a:pt x="2575" y="6569"/>
                  </a:cubicBezTo>
                  <a:cubicBezTo>
                    <a:pt x="2472" y="6892"/>
                    <a:pt x="2370" y="7215"/>
                    <a:pt x="2268" y="7539"/>
                  </a:cubicBezTo>
                  <a:cubicBezTo>
                    <a:pt x="2094" y="6852"/>
                    <a:pt x="1925" y="6166"/>
                    <a:pt x="1757" y="5479"/>
                  </a:cubicBezTo>
                  <a:cubicBezTo>
                    <a:pt x="1765" y="5471"/>
                    <a:pt x="1770" y="5461"/>
                    <a:pt x="1774" y="5449"/>
                  </a:cubicBezTo>
                  <a:cubicBezTo>
                    <a:pt x="1893" y="5081"/>
                    <a:pt x="2028" y="4717"/>
                    <a:pt x="2182" y="4361"/>
                  </a:cubicBezTo>
                  <a:cubicBezTo>
                    <a:pt x="2254" y="4192"/>
                    <a:pt x="2330" y="4025"/>
                    <a:pt x="2410" y="3859"/>
                  </a:cubicBezTo>
                  <a:cubicBezTo>
                    <a:pt x="2491" y="3692"/>
                    <a:pt x="2600" y="3522"/>
                    <a:pt x="2651" y="3343"/>
                  </a:cubicBezTo>
                  <a:cubicBezTo>
                    <a:pt x="2664" y="3300"/>
                    <a:pt x="2625" y="3260"/>
                    <a:pt x="2586" y="3260"/>
                  </a:cubicBezTo>
                  <a:cubicBezTo>
                    <a:pt x="2571" y="3260"/>
                    <a:pt x="2556" y="3266"/>
                    <a:pt x="2544" y="3280"/>
                  </a:cubicBezTo>
                  <a:cubicBezTo>
                    <a:pt x="2423" y="3421"/>
                    <a:pt x="2348" y="3608"/>
                    <a:pt x="2269" y="3776"/>
                  </a:cubicBezTo>
                  <a:cubicBezTo>
                    <a:pt x="2184" y="3954"/>
                    <a:pt x="2103" y="4134"/>
                    <a:pt x="2026" y="4315"/>
                  </a:cubicBezTo>
                  <a:cubicBezTo>
                    <a:pt x="1904" y="4608"/>
                    <a:pt x="1793" y="4903"/>
                    <a:pt x="1690" y="5203"/>
                  </a:cubicBezTo>
                  <a:cubicBezTo>
                    <a:pt x="1601" y="4834"/>
                    <a:pt x="1511" y="4465"/>
                    <a:pt x="1423" y="4096"/>
                  </a:cubicBezTo>
                  <a:cubicBezTo>
                    <a:pt x="1101" y="2749"/>
                    <a:pt x="787" y="1400"/>
                    <a:pt x="487" y="47"/>
                  </a:cubicBezTo>
                  <a:cubicBezTo>
                    <a:pt x="480" y="14"/>
                    <a:pt x="456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3402150" y="3421750"/>
              <a:ext cx="58000" cy="459850"/>
            </a:xfrm>
            <a:custGeom>
              <a:avLst/>
              <a:gdLst/>
              <a:ahLst/>
              <a:cxnLst/>
              <a:rect l="l" t="t" r="r" b="b"/>
              <a:pathLst>
                <a:path w="2320" h="18394" extrusionOk="0">
                  <a:moveTo>
                    <a:pt x="1021" y="1"/>
                  </a:moveTo>
                  <a:cubicBezTo>
                    <a:pt x="992" y="1"/>
                    <a:pt x="962" y="19"/>
                    <a:pt x="959" y="57"/>
                  </a:cubicBezTo>
                  <a:cubicBezTo>
                    <a:pt x="899" y="800"/>
                    <a:pt x="884" y="1544"/>
                    <a:pt x="898" y="2289"/>
                  </a:cubicBezTo>
                  <a:cubicBezTo>
                    <a:pt x="892" y="2277"/>
                    <a:pt x="887" y="2265"/>
                    <a:pt x="882" y="2254"/>
                  </a:cubicBezTo>
                  <a:cubicBezTo>
                    <a:pt x="835" y="2154"/>
                    <a:pt x="783" y="2058"/>
                    <a:pt x="724" y="1967"/>
                  </a:cubicBezTo>
                  <a:cubicBezTo>
                    <a:pt x="607" y="1783"/>
                    <a:pt x="467" y="1614"/>
                    <a:pt x="309" y="1465"/>
                  </a:cubicBezTo>
                  <a:cubicBezTo>
                    <a:pt x="290" y="1447"/>
                    <a:pt x="269" y="1440"/>
                    <a:pt x="248" y="1440"/>
                  </a:cubicBezTo>
                  <a:cubicBezTo>
                    <a:pt x="177" y="1440"/>
                    <a:pt x="115" y="1531"/>
                    <a:pt x="180" y="1594"/>
                  </a:cubicBezTo>
                  <a:cubicBezTo>
                    <a:pt x="326" y="1734"/>
                    <a:pt x="454" y="1890"/>
                    <a:pt x="561" y="2062"/>
                  </a:cubicBezTo>
                  <a:cubicBezTo>
                    <a:pt x="614" y="2148"/>
                    <a:pt x="662" y="2237"/>
                    <a:pt x="704" y="2328"/>
                  </a:cubicBezTo>
                  <a:cubicBezTo>
                    <a:pt x="747" y="2421"/>
                    <a:pt x="773" y="2525"/>
                    <a:pt x="823" y="2614"/>
                  </a:cubicBezTo>
                  <a:cubicBezTo>
                    <a:pt x="839" y="2642"/>
                    <a:pt x="869" y="2655"/>
                    <a:pt x="900" y="2655"/>
                  </a:cubicBezTo>
                  <a:cubicBezTo>
                    <a:pt x="902" y="2655"/>
                    <a:pt x="905" y="2655"/>
                    <a:pt x="907" y="2655"/>
                  </a:cubicBezTo>
                  <a:cubicBezTo>
                    <a:pt x="953" y="4159"/>
                    <a:pt x="1102" y="5661"/>
                    <a:pt x="1217" y="7156"/>
                  </a:cubicBezTo>
                  <a:cubicBezTo>
                    <a:pt x="1345" y="8813"/>
                    <a:pt x="1478" y="10471"/>
                    <a:pt x="1611" y="12128"/>
                  </a:cubicBezTo>
                  <a:cubicBezTo>
                    <a:pt x="1599" y="12112"/>
                    <a:pt x="1587" y="12096"/>
                    <a:pt x="1577" y="12081"/>
                  </a:cubicBezTo>
                  <a:cubicBezTo>
                    <a:pt x="1524" y="12007"/>
                    <a:pt x="1469" y="11935"/>
                    <a:pt x="1414" y="11863"/>
                  </a:cubicBezTo>
                  <a:cubicBezTo>
                    <a:pt x="1294" y="11708"/>
                    <a:pt x="1165" y="11562"/>
                    <a:pt x="1029" y="11421"/>
                  </a:cubicBezTo>
                  <a:cubicBezTo>
                    <a:pt x="763" y="11145"/>
                    <a:pt x="468" y="10896"/>
                    <a:pt x="154" y="10676"/>
                  </a:cubicBezTo>
                  <a:cubicBezTo>
                    <a:pt x="139" y="10666"/>
                    <a:pt x="124" y="10661"/>
                    <a:pt x="110" y="10661"/>
                  </a:cubicBezTo>
                  <a:cubicBezTo>
                    <a:pt x="44" y="10661"/>
                    <a:pt x="0" y="10768"/>
                    <a:pt x="71" y="10819"/>
                  </a:cubicBezTo>
                  <a:cubicBezTo>
                    <a:pt x="372" y="11040"/>
                    <a:pt x="651" y="11291"/>
                    <a:pt x="904" y="11568"/>
                  </a:cubicBezTo>
                  <a:cubicBezTo>
                    <a:pt x="1026" y="11702"/>
                    <a:pt x="1143" y="11842"/>
                    <a:pt x="1254" y="11988"/>
                  </a:cubicBezTo>
                  <a:cubicBezTo>
                    <a:pt x="1311" y="12064"/>
                    <a:pt x="1366" y="12142"/>
                    <a:pt x="1421" y="12221"/>
                  </a:cubicBezTo>
                  <a:cubicBezTo>
                    <a:pt x="1475" y="12299"/>
                    <a:pt x="1518" y="12377"/>
                    <a:pt x="1595" y="12435"/>
                  </a:cubicBezTo>
                  <a:cubicBezTo>
                    <a:pt x="1609" y="12446"/>
                    <a:pt x="1622" y="12449"/>
                    <a:pt x="1636" y="12449"/>
                  </a:cubicBezTo>
                  <a:cubicBezTo>
                    <a:pt x="1686" y="13059"/>
                    <a:pt x="1735" y="13669"/>
                    <a:pt x="1784" y="14280"/>
                  </a:cubicBezTo>
                  <a:cubicBezTo>
                    <a:pt x="1838" y="14941"/>
                    <a:pt x="1892" y="15601"/>
                    <a:pt x="1947" y="16262"/>
                  </a:cubicBezTo>
                  <a:cubicBezTo>
                    <a:pt x="2003" y="16940"/>
                    <a:pt x="2043" y="17621"/>
                    <a:pt x="2120" y="18297"/>
                  </a:cubicBezTo>
                  <a:cubicBezTo>
                    <a:pt x="2127" y="18360"/>
                    <a:pt x="2179" y="18393"/>
                    <a:pt x="2228" y="18393"/>
                  </a:cubicBezTo>
                  <a:cubicBezTo>
                    <a:pt x="2275" y="18393"/>
                    <a:pt x="2320" y="18362"/>
                    <a:pt x="2317" y="18297"/>
                  </a:cubicBezTo>
                  <a:cubicBezTo>
                    <a:pt x="2257" y="17105"/>
                    <a:pt x="2132" y="15913"/>
                    <a:pt x="2037" y="14723"/>
                  </a:cubicBezTo>
                  <a:lnTo>
                    <a:pt x="2036" y="14723"/>
                  </a:lnTo>
                  <a:cubicBezTo>
                    <a:pt x="1941" y="13540"/>
                    <a:pt x="1845" y="12357"/>
                    <a:pt x="1749" y="11174"/>
                  </a:cubicBezTo>
                  <a:cubicBezTo>
                    <a:pt x="1557" y="8801"/>
                    <a:pt x="1334" y="6431"/>
                    <a:pt x="1155" y="4058"/>
                  </a:cubicBezTo>
                  <a:cubicBezTo>
                    <a:pt x="1151" y="4008"/>
                    <a:pt x="1147" y="3958"/>
                    <a:pt x="1143" y="3908"/>
                  </a:cubicBezTo>
                  <a:cubicBezTo>
                    <a:pt x="1144" y="3907"/>
                    <a:pt x="1145" y="3906"/>
                    <a:pt x="1146" y="3904"/>
                  </a:cubicBezTo>
                  <a:cubicBezTo>
                    <a:pt x="1357" y="3636"/>
                    <a:pt x="1548" y="3352"/>
                    <a:pt x="1714" y="3053"/>
                  </a:cubicBezTo>
                  <a:cubicBezTo>
                    <a:pt x="1796" y="2904"/>
                    <a:pt x="1872" y="2752"/>
                    <a:pt x="1941" y="2598"/>
                  </a:cubicBezTo>
                  <a:cubicBezTo>
                    <a:pt x="1975" y="2523"/>
                    <a:pt x="2009" y="2447"/>
                    <a:pt x="2039" y="2371"/>
                  </a:cubicBezTo>
                  <a:cubicBezTo>
                    <a:pt x="2067" y="2295"/>
                    <a:pt x="2107" y="2217"/>
                    <a:pt x="2090" y="2136"/>
                  </a:cubicBezTo>
                  <a:cubicBezTo>
                    <a:pt x="2084" y="2110"/>
                    <a:pt x="2056" y="2089"/>
                    <a:pt x="2029" y="2089"/>
                  </a:cubicBezTo>
                  <a:cubicBezTo>
                    <a:pt x="2019" y="2089"/>
                    <a:pt x="2008" y="2092"/>
                    <a:pt x="2000" y="2099"/>
                  </a:cubicBezTo>
                  <a:cubicBezTo>
                    <a:pt x="1940" y="2143"/>
                    <a:pt x="1921" y="2209"/>
                    <a:pt x="1891" y="2276"/>
                  </a:cubicBezTo>
                  <a:cubicBezTo>
                    <a:pt x="1857" y="2354"/>
                    <a:pt x="1824" y="2431"/>
                    <a:pt x="1789" y="2509"/>
                  </a:cubicBezTo>
                  <a:cubicBezTo>
                    <a:pt x="1722" y="2659"/>
                    <a:pt x="1648" y="2807"/>
                    <a:pt x="1568" y="2950"/>
                  </a:cubicBezTo>
                  <a:cubicBezTo>
                    <a:pt x="1436" y="3191"/>
                    <a:pt x="1288" y="3422"/>
                    <a:pt x="1125" y="3643"/>
                  </a:cubicBezTo>
                  <a:cubicBezTo>
                    <a:pt x="1042" y="2449"/>
                    <a:pt x="1000" y="1251"/>
                    <a:pt x="1074" y="57"/>
                  </a:cubicBezTo>
                  <a:cubicBezTo>
                    <a:pt x="1077" y="19"/>
                    <a:pt x="1049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27"/>
          <p:cNvGrpSpPr/>
          <p:nvPr/>
        </p:nvGrpSpPr>
        <p:grpSpPr>
          <a:xfrm>
            <a:off x="942062" y="4223982"/>
            <a:ext cx="694130" cy="995725"/>
            <a:chOff x="3925675" y="3387625"/>
            <a:chExt cx="424000" cy="608225"/>
          </a:xfrm>
        </p:grpSpPr>
        <p:sp>
          <p:nvSpPr>
            <p:cNvPr id="562" name="Google Shape;562;p27"/>
            <p:cNvSpPr/>
            <p:nvPr/>
          </p:nvSpPr>
          <p:spPr>
            <a:xfrm>
              <a:off x="3925675" y="3387625"/>
              <a:ext cx="424000" cy="608225"/>
            </a:xfrm>
            <a:custGeom>
              <a:avLst/>
              <a:gdLst/>
              <a:ahLst/>
              <a:cxnLst/>
              <a:rect l="l" t="t" r="r" b="b"/>
              <a:pathLst>
                <a:path w="16960" h="24329" extrusionOk="0">
                  <a:moveTo>
                    <a:pt x="5914" y="1"/>
                  </a:moveTo>
                  <a:cubicBezTo>
                    <a:pt x="2410" y="4185"/>
                    <a:pt x="1" y="22819"/>
                    <a:pt x="1" y="22819"/>
                  </a:cubicBezTo>
                  <a:cubicBezTo>
                    <a:pt x="1" y="22819"/>
                    <a:pt x="9644" y="24197"/>
                    <a:pt x="9630" y="24326"/>
                  </a:cubicBezTo>
                  <a:lnTo>
                    <a:pt x="9630" y="24326"/>
                  </a:lnTo>
                  <a:cubicBezTo>
                    <a:pt x="9754" y="24140"/>
                    <a:pt x="16763" y="13580"/>
                    <a:pt x="16960" y="7445"/>
                  </a:cubicBezTo>
                  <a:lnTo>
                    <a:pt x="16960" y="7445"/>
                  </a:lnTo>
                  <a:cubicBezTo>
                    <a:pt x="13114" y="8841"/>
                    <a:pt x="11031" y="12357"/>
                    <a:pt x="11031" y="12357"/>
                  </a:cubicBezTo>
                  <a:cubicBezTo>
                    <a:pt x="11031" y="12357"/>
                    <a:pt x="13418" y="4270"/>
                    <a:pt x="12604" y="2015"/>
                  </a:cubicBezTo>
                  <a:lnTo>
                    <a:pt x="12604" y="2015"/>
                  </a:lnTo>
                  <a:cubicBezTo>
                    <a:pt x="10598" y="3069"/>
                    <a:pt x="6249" y="11414"/>
                    <a:pt x="6249" y="11414"/>
                  </a:cubicBezTo>
                  <a:cubicBezTo>
                    <a:pt x="6249" y="11414"/>
                    <a:pt x="7578" y="3779"/>
                    <a:pt x="5914" y="1"/>
                  </a:cubicBezTo>
                  <a:close/>
                  <a:moveTo>
                    <a:pt x="9630" y="24326"/>
                  </a:moveTo>
                  <a:cubicBezTo>
                    <a:pt x="9629" y="24328"/>
                    <a:pt x="9629" y="24329"/>
                    <a:pt x="9629" y="24329"/>
                  </a:cubicBezTo>
                  <a:cubicBezTo>
                    <a:pt x="9630" y="24328"/>
                    <a:pt x="9630" y="24327"/>
                    <a:pt x="9630" y="24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3971175" y="3465275"/>
              <a:ext cx="111300" cy="355075"/>
            </a:xfrm>
            <a:custGeom>
              <a:avLst/>
              <a:gdLst/>
              <a:ahLst/>
              <a:cxnLst/>
              <a:rect l="l" t="t" r="r" b="b"/>
              <a:pathLst>
                <a:path w="4452" h="14203" extrusionOk="0">
                  <a:moveTo>
                    <a:pt x="2697" y="1"/>
                  </a:moveTo>
                  <a:cubicBezTo>
                    <a:pt x="2658" y="1"/>
                    <a:pt x="2617" y="46"/>
                    <a:pt x="2638" y="94"/>
                  </a:cubicBezTo>
                  <a:cubicBezTo>
                    <a:pt x="2856" y="588"/>
                    <a:pt x="3046" y="1105"/>
                    <a:pt x="3178" y="1630"/>
                  </a:cubicBezTo>
                  <a:cubicBezTo>
                    <a:pt x="3181" y="1642"/>
                    <a:pt x="3187" y="1651"/>
                    <a:pt x="3195" y="1661"/>
                  </a:cubicBezTo>
                  <a:cubicBezTo>
                    <a:pt x="2935" y="3014"/>
                    <a:pt x="2644" y="4361"/>
                    <a:pt x="2335" y="5704"/>
                  </a:cubicBezTo>
                  <a:cubicBezTo>
                    <a:pt x="1918" y="7510"/>
                    <a:pt x="1452" y="9303"/>
                    <a:pt x="937" y="11083"/>
                  </a:cubicBezTo>
                  <a:cubicBezTo>
                    <a:pt x="646" y="12091"/>
                    <a:pt x="328" y="13090"/>
                    <a:pt x="21" y="14094"/>
                  </a:cubicBezTo>
                  <a:cubicBezTo>
                    <a:pt x="0" y="14160"/>
                    <a:pt x="53" y="14203"/>
                    <a:pt x="107" y="14203"/>
                  </a:cubicBezTo>
                  <a:cubicBezTo>
                    <a:pt x="142" y="14203"/>
                    <a:pt x="178" y="14184"/>
                    <a:pt x="193" y="14140"/>
                  </a:cubicBezTo>
                  <a:cubicBezTo>
                    <a:pt x="794" y="12391"/>
                    <a:pt x="1296" y="10601"/>
                    <a:pt x="1763" y="8810"/>
                  </a:cubicBezTo>
                  <a:cubicBezTo>
                    <a:pt x="2078" y="7606"/>
                    <a:pt x="2367" y="6394"/>
                    <a:pt x="2631" y="5178"/>
                  </a:cubicBezTo>
                  <a:cubicBezTo>
                    <a:pt x="2644" y="5184"/>
                    <a:pt x="2658" y="5187"/>
                    <a:pt x="2672" y="5187"/>
                  </a:cubicBezTo>
                  <a:cubicBezTo>
                    <a:pt x="2694" y="5187"/>
                    <a:pt x="2717" y="5179"/>
                    <a:pt x="2737" y="5159"/>
                  </a:cubicBezTo>
                  <a:cubicBezTo>
                    <a:pt x="2998" y="4903"/>
                    <a:pt x="3260" y="4646"/>
                    <a:pt x="3521" y="4389"/>
                  </a:cubicBezTo>
                  <a:cubicBezTo>
                    <a:pt x="3650" y="4263"/>
                    <a:pt x="3779" y="4137"/>
                    <a:pt x="3906" y="4009"/>
                  </a:cubicBezTo>
                  <a:cubicBezTo>
                    <a:pt x="4034" y="3880"/>
                    <a:pt x="4169" y="3758"/>
                    <a:pt x="4270" y="3606"/>
                  </a:cubicBezTo>
                  <a:cubicBezTo>
                    <a:pt x="4301" y="3560"/>
                    <a:pt x="4258" y="3505"/>
                    <a:pt x="4212" y="3505"/>
                  </a:cubicBezTo>
                  <a:cubicBezTo>
                    <a:pt x="4201" y="3505"/>
                    <a:pt x="4190" y="3508"/>
                    <a:pt x="4180" y="3514"/>
                  </a:cubicBezTo>
                  <a:cubicBezTo>
                    <a:pt x="4031" y="3610"/>
                    <a:pt x="3909" y="3740"/>
                    <a:pt x="3781" y="3861"/>
                  </a:cubicBezTo>
                  <a:cubicBezTo>
                    <a:pt x="3648" y="3990"/>
                    <a:pt x="3515" y="4120"/>
                    <a:pt x="3383" y="4251"/>
                  </a:cubicBezTo>
                  <a:cubicBezTo>
                    <a:pt x="3150" y="4480"/>
                    <a:pt x="2917" y="4708"/>
                    <a:pt x="2685" y="4937"/>
                  </a:cubicBezTo>
                  <a:cubicBezTo>
                    <a:pt x="2795" y="4422"/>
                    <a:pt x="2902" y="3908"/>
                    <a:pt x="3004" y="3392"/>
                  </a:cubicBezTo>
                  <a:cubicBezTo>
                    <a:pt x="3117" y="2816"/>
                    <a:pt x="3224" y="2239"/>
                    <a:pt x="3327" y="1661"/>
                  </a:cubicBezTo>
                  <a:lnTo>
                    <a:pt x="3327" y="1662"/>
                  </a:lnTo>
                  <a:cubicBezTo>
                    <a:pt x="3510" y="1536"/>
                    <a:pt x="3690" y="1401"/>
                    <a:pt x="3866" y="1266"/>
                  </a:cubicBezTo>
                  <a:cubicBezTo>
                    <a:pt x="3958" y="1196"/>
                    <a:pt x="4048" y="1126"/>
                    <a:pt x="4140" y="1056"/>
                  </a:cubicBezTo>
                  <a:cubicBezTo>
                    <a:pt x="4229" y="987"/>
                    <a:pt x="4331" y="920"/>
                    <a:pt x="4406" y="835"/>
                  </a:cubicBezTo>
                  <a:cubicBezTo>
                    <a:pt x="4452" y="784"/>
                    <a:pt x="4412" y="717"/>
                    <a:pt x="4356" y="717"/>
                  </a:cubicBezTo>
                  <a:cubicBezTo>
                    <a:pt x="4345" y="717"/>
                    <a:pt x="4334" y="720"/>
                    <a:pt x="4322" y="725"/>
                  </a:cubicBezTo>
                  <a:cubicBezTo>
                    <a:pt x="4216" y="775"/>
                    <a:pt x="4121" y="857"/>
                    <a:pt x="4026" y="926"/>
                  </a:cubicBezTo>
                  <a:lnTo>
                    <a:pt x="3748" y="1127"/>
                  </a:lnTo>
                  <a:cubicBezTo>
                    <a:pt x="3621" y="1220"/>
                    <a:pt x="3494" y="1315"/>
                    <a:pt x="3370" y="1413"/>
                  </a:cubicBezTo>
                  <a:cubicBezTo>
                    <a:pt x="3435" y="1040"/>
                    <a:pt x="3500" y="666"/>
                    <a:pt x="3561" y="293"/>
                  </a:cubicBezTo>
                  <a:cubicBezTo>
                    <a:pt x="3569" y="249"/>
                    <a:pt x="3532" y="220"/>
                    <a:pt x="3498" y="220"/>
                  </a:cubicBezTo>
                  <a:cubicBezTo>
                    <a:pt x="3476" y="220"/>
                    <a:pt x="3455" y="232"/>
                    <a:pt x="3450" y="262"/>
                  </a:cubicBezTo>
                  <a:cubicBezTo>
                    <a:pt x="3388" y="619"/>
                    <a:pt x="3322" y="977"/>
                    <a:pt x="3255" y="1333"/>
                  </a:cubicBezTo>
                  <a:cubicBezTo>
                    <a:pt x="3110" y="890"/>
                    <a:pt x="2945" y="455"/>
                    <a:pt x="2742" y="32"/>
                  </a:cubicBezTo>
                  <a:cubicBezTo>
                    <a:pt x="2731" y="10"/>
                    <a:pt x="2714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4062050" y="3549350"/>
              <a:ext cx="141375" cy="359175"/>
            </a:xfrm>
            <a:custGeom>
              <a:avLst/>
              <a:gdLst/>
              <a:ahLst/>
              <a:cxnLst/>
              <a:rect l="l" t="t" r="r" b="b"/>
              <a:pathLst>
                <a:path w="5655" h="14367" extrusionOk="0">
                  <a:moveTo>
                    <a:pt x="5576" y="0"/>
                  </a:moveTo>
                  <a:cubicBezTo>
                    <a:pt x="5550" y="0"/>
                    <a:pt x="5524" y="14"/>
                    <a:pt x="5513" y="46"/>
                  </a:cubicBezTo>
                  <a:cubicBezTo>
                    <a:pt x="5245" y="870"/>
                    <a:pt x="4965" y="1689"/>
                    <a:pt x="4679" y="2507"/>
                  </a:cubicBezTo>
                  <a:cubicBezTo>
                    <a:pt x="4659" y="2436"/>
                    <a:pt x="4637" y="2366"/>
                    <a:pt x="4617" y="2295"/>
                  </a:cubicBezTo>
                  <a:cubicBezTo>
                    <a:pt x="4564" y="2113"/>
                    <a:pt x="4507" y="1930"/>
                    <a:pt x="4443" y="1750"/>
                  </a:cubicBezTo>
                  <a:cubicBezTo>
                    <a:pt x="4320" y="1403"/>
                    <a:pt x="4182" y="1060"/>
                    <a:pt x="4031" y="724"/>
                  </a:cubicBezTo>
                  <a:cubicBezTo>
                    <a:pt x="4020" y="698"/>
                    <a:pt x="4000" y="688"/>
                    <a:pt x="3980" y="688"/>
                  </a:cubicBezTo>
                  <a:cubicBezTo>
                    <a:pt x="3936" y="688"/>
                    <a:pt x="3888" y="739"/>
                    <a:pt x="3911" y="795"/>
                  </a:cubicBezTo>
                  <a:cubicBezTo>
                    <a:pt x="4056" y="1134"/>
                    <a:pt x="4180" y="1480"/>
                    <a:pt x="4290" y="1833"/>
                  </a:cubicBezTo>
                  <a:cubicBezTo>
                    <a:pt x="4343" y="2003"/>
                    <a:pt x="4393" y="2173"/>
                    <a:pt x="4438" y="2345"/>
                  </a:cubicBezTo>
                  <a:cubicBezTo>
                    <a:pt x="4482" y="2510"/>
                    <a:pt x="4515" y="2679"/>
                    <a:pt x="4562" y="2842"/>
                  </a:cubicBezTo>
                  <a:cubicBezTo>
                    <a:pt x="4527" y="2941"/>
                    <a:pt x="4491" y="3039"/>
                    <a:pt x="4455" y="3138"/>
                  </a:cubicBezTo>
                  <a:cubicBezTo>
                    <a:pt x="4306" y="2810"/>
                    <a:pt x="4170" y="2475"/>
                    <a:pt x="4049" y="2134"/>
                  </a:cubicBezTo>
                  <a:cubicBezTo>
                    <a:pt x="3987" y="1954"/>
                    <a:pt x="3928" y="1772"/>
                    <a:pt x="3874" y="1591"/>
                  </a:cubicBezTo>
                  <a:cubicBezTo>
                    <a:pt x="3846" y="1499"/>
                    <a:pt x="3821" y="1408"/>
                    <a:pt x="3795" y="1315"/>
                  </a:cubicBezTo>
                  <a:cubicBezTo>
                    <a:pt x="3770" y="1222"/>
                    <a:pt x="3755" y="1129"/>
                    <a:pt x="3694" y="1052"/>
                  </a:cubicBezTo>
                  <a:cubicBezTo>
                    <a:pt x="3683" y="1037"/>
                    <a:pt x="3664" y="1030"/>
                    <a:pt x="3646" y="1030"/>
                  </a:cubicBezTo>
                  <a:cubicBezTo>
                    <a:pt x="3612" y="1030"/>
                    <a:pt x="3577" y="1051"/>
                    <a:pt x="3571" y="1085"/>
                  </a:cubicBezTo>
                  <a:cubicBezTo>
                    <a:pt x="3556" y="1182"/>
                    <a:pt x="3589" y="1272"/>
                    <a:pt x="3616" y="1365"/>
                  </a:cubicBezTo>
                  <a:cubicBezTo>
                    <a:pt x="3642" y="1457"/>
                    <a:pt x="3670" y="1548"/>
                    <a:pt x="3698" y="1640"/>
                  </a:cubicBezTo>
                  <a:cubicBezTo>
                    <a:pt x="3759" y="1834"/>
                    <a:pt x="3825" y="2028"/>
                    <a:pt x="3895" y="2219"/>
                  </a:cubicBezTo>
                  <a:cubicBezTo>
                    <a:pt x="4035" y="2595"/>
                    <a:pt x="4193" y="2965"/>
                    <a:pt x="4368" y="3326"/>
                  </a:cubicBezTo>
                  <a:cubicBezTo>
                    <a:pt x="4372" y="3334"/>
                    <a:pt x="4377" y="3339"/>
                    <a:pt x="4382" y="3344"/>
                  </a:cubicBezTo>
                  <a:cubicBezTo>
                    <a:pt x="4104" y="4121"/>
                    <a:pt x="3821" y="4897"/>
                    <a:pt x="3531" y="5670"/>
                  </a:cubicBezTo>
                  <a:cubicBezTo>
                    <a:pt x="3201" y="6549"/>
                    <a:pt x="2863" y="7425"/>
                    <a:pt x="2518" y="8298"/>
                  </a:cubicBezTo>
                  <a:cubicBezTo>
                    <a:pt x="2505" y="8257"/>
                    <a:pt x="2495" y="8223"/>
                    <a:pt x="2492" y="8216"/>
                  </a:cubicBezTo>
                  <a:cubicBezTo>
                    <a:pt x="2236" y="7513"/>
                    <a:pt x="1980" y="6811"/>
                    <a:pt x="1724" y="6107"/>
                  </a:cubicBezTo>
                  <a:cubicBezTo>
                    <a:pt x="1711" y="6073"/>
                    <a:pt x="1682" y="6058"/>
                    <a:pt x="1653" y="6058"/>
                  </a:cubicBezTo>
                  <a:cubicBezTo>
                    <a:pt x="1610" y="6058"/>
                    <a:pt x="1567" y="6092"/>
                    <a:pt x="1586" y="6146"/>
                  </a:cubicBezTo>
                  <a:cubicBezTo>
                    <a:pt x="1724" y="6550"/>
                    <a:pt x="1861" y="6954"/>
                    <a:pt x="1999" y="7358"/>
                  </a:cubicBezTo>
                  <a:cubicBezTo>
                    <a:pt x="2068" y="7560"/>
                    <a:pt x="2137" y="7762"/>
                    <a:pt x="2205" y="7964"/>
                  </a:cubicBezTo>
                  <a:cubicBezTo>
                    <a:pt x="2271" y="8157"/>
                    <a:pt x="2320" y="8378"/>
                    <a:pt x="2414" y="8560"/>
                  </a:cubicBezTo>
                  <a:cubicBezTo>
                    <a:pt x="2061" y="9447"/>
                    <a:pt x="1699" y="10330"/>
                    <a:pt x="1327" y="11209"/>
                  </a:cubicBezTo>
                  <a:cubicBezTo>
                    <a:pt x="1112" y="11721"/>
                    <a:pt x="895" y="12233"/>
                    <a:pt x="674" y="12743"/>
                  </a:cubicBezTo>
                  <a:cubicBezTo>
                    <a:pt x="563" y="12998"/>
                    <a:pt x="453" y="13252"/>
                    <a:pt x="340" y="13506"/>
                  </a:cubicBezTo>
                  <a:cubicBezTo>
                    <a:pt x="228" y="13759"/>
                    <a:pt x="106" y="14010"/>
                    <a:pt x="19" y="14272"/>
                  </a:cubicBezTo>
                  <a:cubicBezTo>
                    <a:pt x="1" y="14327"/>
                    <a:pt x="48" y="14367"/>
                    <a:pt x="94" y="14367"/>
                  </a:cubicBezTo>
                  <a:cubicBezTo>
                    <a:pt x="119" y="14367"/>
                    <a:pt x="143" y="14356"/>
                    <a:pt x="157" y="14331"/>
                  </a:cubicBezTo>
                  <a:cubicBezTo>
                    <a:pt x="404" y="13906"/>
                    <a:pt x="581" y="13429"/>
                    <a:pt x="779" y="12979"/>
                  </a:cubicBezTo>
                  <a:cubicBezTo>
                    <a:pt x="980" y="12525"/>
                    <a:pt x="1177" y="12069"/>
                    <a:pt x="1372" y="11613"/>
                  </a:cubicBezTo>
                  <a:cubicBezTo>
                    <a:pt x="1760" y="10707"/>
                    <a:pt x="2133" y="9795"/>
                    <a:pt x="2499" y="8880"/>
                  </a:cubicBezTo>
                  <a:cubicBezTo>
                    <a:pt x="2527" y="8808"/>
                    <a:pt x="2556" y="8734"/>
                    <a:pt x="2585" y="8662"/>
                  </a:cubicBezTo>
                  <a:cubicBezTo>
                    <a:pt x="2625" y="8657"/>
                    <a:pt x="2668" y="8637"/>
                    <a:pt x="2708" y="8607"/>
                  </a:cubicBezTo>
                  <a:cubicBezTo>
                    <a:pt x="2876" y="8479"/>
                    <a:pt x="3034" y="8336"/>
                    <a:pt x="3196" y="8200"/>
                  </a:cubicBezTo>
                  <a:cubicBezTo>
                    <a:pt x="3533" y="7918"/>
                    <a:pt x="3867" y="7631"/>
                    <a:pt x="4196" y="7340"/>
                  </a:cubicBezTo>
                  <a:cubicBezTo>
                    <a:pt x="4254" y="7289"/>
                    <a:pt x="4200" y="7216"/>
                    <a:pt x="4139" y="7216"/>
                  </a:cubicBezTo>
                  <a:cubicBezTo>
                    <a:pt x="4122" y="7216"/>
                    <a:pt x="4105" y="7221"/>
                    <a:pt x="4090" y="7234"/>
                  </a:cubicBezTo>
                  <a:cubicBezTo>
                    <a:pt x="3789" y="7470"/>
                    <a:pt x="3492" y="7711"/>
                    <a:pt x="3196" y="7953"/>
                  </a:cubicBezTo>
                  <a:cubicBezTo>
                    <a:pt x="3055" y="8069"/>
                    <a:pt x="2914" y="8186"/>
                    <a:pt x="2774" y="8303"/>
                  </a:cubicBezTo>
                  <a:cubicBezTo>
                    <a:pt x="2762" y="8314"/>
                    <a:pt x="2733" y="8341"/>
                    <a:pt x="2700" y="8371"/>
                  </a:cubicBezTo>
                  <a:cubicBezTo>
                    <a:pt x="3074" y="7421"/>
                    <a:pt x="3436" y="6467"/>
                    <a:pt x="3787" y="5509"/>
                  </a:cubicBezTo>
                  <a:cubicBezTo>
                    <a:pt x="3795" y="5505"/>
                    <a:pt x="3804" y="5500"/>
                    <a:pt x="3812" y="5493"/>
                  </a:cubicBezTo>
                  <a:cubicBezTo>
                    <a:pt x="4080" y="5239"/>
                    <a:pt x="4348" y="4985"/>
                    <a:pt x="4616" y="4730"/>
                  </a:cubicBezTo>
                  <a:cubicBezTo>
                    <a:pt x="4749" y="4605"/>
                    <a:pt x="4881" y="4480"/>
                    <a:pt x="5012" y="4354"/>
                  </a:cubicBezTo>
                  <a:cubicBezTo>
                    <a:pt x="5147" y="4227"/>
                    <a:pt x="5292" y="4100"/>
                    <a:pt x="5411" y="3958"/>
                  </a:cubicBezTo>
                  <a:cubicBezTo>
                    <a:pt x="5448" y="3913"/>
                    <a:pt x="5414" y="3836"/>
                    <a:pt x="5365" y="3836"/>
                  </a:cubicBezTo>
                  <a:cubicBezTo>
                    <a:pt x="5353" y="3836"/>
                    <a:pt x="5341" y="3840"/>
                    <a:pt x="5328" y="3849"/>
                  </a:cubicBezTo>
                  <a:cubicBezTo>
                    <a:pt x="5184" y="3960"/>
                    <a:pt x="5053" y="4092"/>
                    <a:pt x="4922" y="4217"/>
                  </a:cubicBezTo>
                  <a:cubicBezTo>
                    <a:pt x="4787" y="4348"/>
                    <a:pt x="4652" y="4478"/>
                    <a:pt x="4517" y="4607"/>
                  </a:cubicBezTo>
                  <a:lnTo>
                    <a:pt x="3897" y="5203"/>
                  </a:lnTo>
                  <a:cubicBezTo>
                    <a:pt x="4131" y="4560"/>
                    <a:pt x="4360" y="3916"/>
                    <a:pt x="4582" y="3270"/>
                  </a:cubicBezTo>
                  <a:cubicBezTo>
                    <a:pt x="4619" y="3161"/>
                    <a:pt x="4655" y="3051"/>
                    <a:pt x="4693" y="2942"/>
                  </a:cubicBezTo>
                  <a:cubicBezTo>
                    <a:pt x="4732" y="2926"/>
                    <a:pt x="4763" y="2886"/>
                    <a:pt x="4754" y="2832"/>
                  </a:cubicBezTo>
                  <a:cubicBezTo>
                    <a:pt x="4752" y="2816"/>
                    <a:pt x="4748" y="2801"/>
                    <a:pt x="4746" y="2785"/>
                  </a:cubicBezTo>
                  <a:cubicBezTo>
                    <a:pt x="5051" y="1886"/>
                    <a:pt x="5349" y="985"/>
                    <a:pt x="5640" y="81"/>
                  </a:cubicBezTo>
                  <a:cubicBezTo>
                    <a:pt x="5655" y="33"/>
                    <a:pt x="5615" y="0"/>
                    <a:pt x="5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4111800" y="3646025"/>
              <a:ext cx="205650" cy="295425"/>
            </a:xfrm>
            <a:custGeom>
              <a:avLst/>
              <a:gdLst/>
              <a:ahLst/>
              <a:cxnLst/>
              <a:rect l="l" t="t" r="r" b="b"/>
              <a:pathLst>
                <a:path w="8226" h="11817" extrusionOk="0">
                  <a:moveTo>
                    <a:pt x="8127" y="0"/>
                  </a:moveTo>
                  <a:cubicBezTo>
                    <a:pt x="8106" y="0"/>
                    <a:pt x="8084" y="9"/>
                    <a:pt x="8069" y="31"/>
                  </a:cubicBezTo>
                  <a:lnTo>
                    <a:pt x="8070" y="31"/>
                  </a:lnTo>
                  <a:cubicBezTo>
                    <a:pt x="7611" y="700"/>
                    <a:pt x="7149" y="1365"/>
                    <a:pt x="6686" y="2032"/>
                  </a:cubicBezTo>
                  <a:cubicBezTo>
                    <a:pt x="6661" y="2039"/>
                    <a:pt x="6635" y="2049"/>
                    <a:pt x="6610" y="2056"/>
                  </a:cubicBezTo>
                  <a:cubicBezTo>
                    <a:pt x="6545" y="2076"/>
                    <a:pt x="6543" y="2150"/>
                    <a:pt x="6578" y="2188"/>
                  </a:cubicBezTo>
                  <a:cubicBezTo>
                    <a:pt x="6431" y="2399"/>
                    <a:pt x="6285" y="2610"/>
                    <a:pt x="6138" y="2821"/>
                  </a:cubicBezTo>
                  <a:cubicBezTo>
                    <a:pt x="6125" y="2210"/>
                    <a:pt x="6053" y="1595"/>
                    <a:pt x="5970" y="993"/>
                  </a:cubicBezTo>
                  <a:cubicBezTo>
                    <a:pt x="5965" y="958"/>
                    <a:pt x="5935" y="942"/>
                    <a:pt x="5904" y="942"/>
                  </a:cubicBezTo>
                  <a:cubicBezTo>
                    <a:pt x="5864" y="942"/>
                    <a:pt x="5823" y="967"/>
                    <a:pt x="5829" y="1012"/>
                  </a:cubicBezTo>
                  <a:cubicBezTo>
                    <a:pt x="5914" y="1688"/>
                    <a:pt x="5941" y="2364"/>
                    <a:pt x="5979" y="3044"/>
                  </a:cubicBezTo>
                  <a:cubicBezTo>
                    <a:pt x="5979" y="3046"/>
                    <a:pt x="5981" y="3047"/>
                    <a:pt x="5981" y="3049"/>
                  </a:cubicBezTo>
                  <a:cubicBezTo>
                    <a:pt x="5630" y="3554"/>
                    <a:pt x="5279" y="4058"/>
                    <a:pt x="4929" y="4563"/>
                  </a:cubicBezTo>
                  <a:cubicBezTo>
                    <a:pt x="4718" y="4870"/>
                    <a:pt x="4507" y="5176"/>
                    <a:pt x="4297" y="5482"/>
                  </a:cubicBezTo>
                  <a:cubicBezTo>
                    <a:pt x="4210" y="4785"/>
                    <a:pt x="4116" y="4088"/>
                    <a:pt x="4029" y="3391"/>
                  </a:cubicBezTo>
                  <a:cubicBezTo>
                    <a:pt x="4023" y="3340"/>
                    <a:pt x="3979" y="3314"/>
                    <a:pt x="3939" y="3314"/>
                  </a:cubicBezTo>
                  <a:cubicBezTo>
                    <a:pt x="3900" y="3314"/>
                    <a:pt x="3864" y="3339"/>
                    <a:pt x="3870" y="3391"/>
                  </a:cubicBezTo>
                  <a:cubicBezTo>
                    <a:pt x="3956" y="4171"/>
                    <a:pt x="4034" y="4953"/>
                    <a:pt x="4124" y="5733"/>
                  </a:cubicBezTo>
                  <a:cubicBezTo>
                    <a:pt x="3506" y="6628"/>
                    <a:pt x="2890" y="7522"/>
                    <a:pt x="2273" y="8417"/>
                  </a:cubicBezTo>
                  <a:cubicBezTo>
                    <a:pt x="2248" y="7441"/>
                    <a:pt x="2330" y="6477"/>
                    <a:pt x="2461" y="5511"/>
                  </a:cubicBezTo>
                  <a:cubicBezTo>
                    <a:pt x="2470" y="5444"/>
                    <a:pt x="2414" y="5399"/>
                    <a:pt x="2364" y="5399"/>
                  </a:cubicBezTo>
                  <a:cubicBezTo>
                    <a:pt x="2331" y="5399"/>
                    <a:pt x="2301" y="5418"/>
                    <a:pt x="2292" y="5463"/>
                  </a:cubicBezTo>
                  <a:cubicBezTo>
                    <a:pt x="2098" y="6457"/>
                    <a:pt x="2058" y="7485"/>
                    <a:pt x="2105" y="8496"/>
                  </a:cubicBezTo>
                  <a:cubicBezTo>
                    <a:pt x="2106" y="8518"/>
                    <a:pt x="2115" y="8535"/>
                    <a:pt x="2126" y="8547"/>
                  </a:cubicBezTo>
                  <a:cubicBezTo>
                    <a:pt x="2119" y="8571"/>
                    <a:pt x="2122" y="8596"/>
                    <a:pt x="2136" y="8616"/>
                  </a:cubicBezTo>
                  <a:cubicBezTo>
                    <a:pt x="2019" y="8785"/>
                    <a:pt x="1902" y="8954"/>
                    <a:pt x="1786" y="9123"/>
                  </a:cubicBezTo>
                  <a:cubicBezTo>
                    <a:pt x="1198" y="9977"/>
                    <a:pt x="598" y="10822"/>
                    <a:pt x="42" y="11696"/>
                  </a:cubicBezTo>
                  <a:cubicBezTo>
                    <a:pt x="1" y="11760"/>
                    <a:pt x="56" y="11816"/>
                    <a:pt x="114" y="11816"/>
                  </a:cubicBezTo>
                  <a:cubicBezTo>
                    <a:pt x="140" y="11816"/>
                    <a:pt x="166" y="11806"/>
                    <a:pt x="186" y="11780"/>
                  </a:cubicBezTo>
                  <a:cubicBezTo>
                    <a:pt x="734" y="11038"/>
                    <a:pt x="1247" y="10269"/>
                    <a:pt x="1769" y="9507"/>
                  </a:cubicBezTo>
                  <a:cubicBezTo>
                    <a:pt x="1979" y="9201"/>
                    <a:pt x="2188" y="8896"/>
                    <a:pt x="2397" y="8590"/>
                  </a:cubicBezTo>
                  <a:cubicBezTo>
                    <a:pt x="2783" y="8484"/>
                    <a:pt x="3170" y="8376"/>
                    <a:pt x="3556" y="8269"/>
                  </a:cubicBezTo>
                  <a:cubicBezTo>
                    <a:pt x="4001" y="8146"/>
                    <a:pt x="4470" y="8051"/>
                    <a:pt x="4897" y="7876"/>
                  </a:cubicBezTo>
                  <a:cubicBezTo>
                    <a:pt x="4959" y="7850"/>
                    <a:pt x="4940" y="7769"/>
                    <a:pt x="4880" y="7769"/>
                  </a:cubicBezTo>
                  <a:cubicBezTo>
                    <a:pt x="4876" y="7769"/>
                    <a:pt x="4873" y="7770"/>
                    <a:pt x="4869" y="7770"/>
                  </a:cubicBezTo>
                  <a:cubicBezTo>
                    <a:pt x="4413" y="7842"/>
                    <a:pt x="3962" y="8003"/>
                    <a:pt x="3518" y="8127"/>
                  </a:cubicBezTo>
                  <a:cubicBezTo>
                    <a:pt x="3186" y="8220"/>
                    <a:pt x="2855" y="8313"/>
                    <a:pt x="2524" y="8406"/>
                  </a:cubicBezTo>
                  <a:cubicBezTo>
                    <a:pt x="2789" y="8019"/>
                    <a:pt x="3054" y="7631"/>
                    <a:pt x="3319" y="7244"/>
                  </a:cubicBezTo>
                  <a:cubicBezTo>
                    <a:pt x="3630" y="6789"/>
                    <a:pt x="3942" y="6334"/>
                    <a:pt x="4253" y="5879"/>
                  </a:cubicBezTo>
                  <a:cubicBezTo>
                    <a:pt x="4255" y="5879"/>
                    <a:pt x="4256" y="5879"/>
                    <a:pt x="4259" y="5878"/>
                  </a:cubicBezTo>
                  <a:cubicBezTo>
                    <a:pt x="4680" y="5725"/>
                    <a:pt x="5100" y="5574"/>
                    <a:pt x="5519" y="5417"/>
                  </a:cubicBezTo>
                  <a:cubicBezTo>
                    <a:pt x="5730" y="5338"/>
                    <a:pt x="5939" y="5259"/>
                    <a:pt x="6148" y="5179"/>
                  </a:cubicBezTo>
                  <a:cubicBezTo>
                    <a:pt x="6342" y="5103"/>
                    <a:pt x="6564" y="5045"/>
                    <a:pt x="6737" y="4928"/>
                  </a:cubicBezTo>
                  <a:cubicBezTo>
                    <a:pt x="6784" y="4896"/>
                    <a:pt x="6775" y="4804"/>
                    <a:pt x="6713" y="4804"/>
                  </a:cubicBezTo>
                  <a:cubicBezTo>
                    <a:pt x="6710" y="4804"/>
                    <a:pt x="6707" y="4804"/>
                    <a:pt x="6704" y="4805"/>
                  </a:cubicBezTo>
                  <a:cubicBezTo>
                    <a:pt x="6495" y="4828"/>
                    <a:pt x="6294" y="4922"/>
                    <a:pt x="6096" y="4991"/>
                  </a:cubicBezTo>
                  <a:cubicBezTo>
                    <a:pt x="5885" y="5064"/>
                    <a:pt x="5674" y="5140"/>
                    <a:pt x="5464" y="5215"/>
                  </a:cubicBezTo>
                  <a:cubicBezTo>
                    <a:pt x="5127" y="5336"/>
                    <a:pt x="4791" y="5462"/>
                    <a:pt x="4454" y="5586"/>
                  </a:cubicBezTo>
                  <a:cubicBezTo>
                    <a:pt x="5119" y="4616"/>
                    <a:pt x="5783" y="3645"/>
                    <a:pt x="6442" y="2672"/>
                  </a:cubicBezTo>
                  <a:cubicBezTo>
                    <a:pt x="6557" y="2502"/>
                    <a:pt x="6671" y="2333"/>
                    <a:pt x="6785" y="2164"/>
                  </a:cubicBezTo>
                  <a:cubicBezTo>
                    <a:pt x="6947" y="2112"/>
                    <a:pt x="7107" y="2057"/>
                    <a:pt x="7265" y="1992"/>
                  </a:cubicBezTo>
                  <a:cubicBezTo>
                    <a:pt x="7462" y="1912"/>
                    <a:pt x="7671" y="1831"/>
                    <a:pt x="7848" y="1711"/>
                  </a:cubicBezTo>
                  <a:cubicBezTo>
                    <a:pt x="7903" y="1674"/>
                    <a:pt x="7880" y="1576"/>
                    <a:pt x="7819" y="1576"/>
                  </a:cubicBezTo>
                  <a:cubicBezTo>
                    <a:pt x="7811" y="1576"/>
                    <a:pt x="7803" y="1577"/>
                    <a:pt x="7794" y="1581"/>
                  </a:cubicBezTo>
                  <a:cubicBezTo>
                    <a:pt x="7596" y="1660"/>
                    <a:pt x="7409" y="1763"/>
                    <a:pt x="7211" y="1843"/>
                  </a:cubicBezTo>
                  <a:cubicBezTo>
                    <a:pt x="7119" y="1881"/>
                    <a:pt x="7025" y="1917"/>
                    <a:pt x="6931" y="1950"/>
                  </a:cubicBezTo>
                  <a:cubicBezTo>
                    <a:pt x="7350" y="1333"/>
                    <a:pt x="7767" y="717"/>
                    <a:pt x="8189" y="102"/>
                  </a:cubicBezTo>
                  <a:cubicBezTo>
                    <a:pt x="8225" y="50"/>
                    <a:pt x="817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7"/>
          <p:cNvSpPr/>
          <p:nvPr/>
        </p:nvSpPr>
        <p:spPr>
          <a:xfrm>
            <a:off x="6492409" y="4570800"/>
            <a:ext cx="1306117" cy="572701"/>
          </a:xfrm>
          <a:custGeom>
            <a:avLst/>
            <a:gdLst/>
            <a:ahLst/>
            <a:cxnLst/>
            <a:rect l="l" t="t" r="r" b="b"/>
            <a:pathLst>
              <a:path w="14092" h="6179" extrusionOk="0">
                <a:moveTo>
                  <a:pt x="3322" y="1"/>
                </a:moveTo>
                <a:cubicBezTo>
                  <a:pt x="3083" y="1"/>
                  <a:pt x="2844" y="38"/>
                  <a:pt x="2608" y="121"/>
                </a:cubicBezTo>
                <a:cubicBezTo>
                  <a:pt x="0" y="1034"/>
                  <a:pt x="0" y="6178"/>
                  <a:pt x="0" y="6178"/>
                </a:cubicBezTo>
                <a:lnTo>
                  <a:pt x="14092" y="6178"/>
                </a:lnTo>
                <a:cubicBezTo>
                  <a:pt x="14092" y="6178"/>
                  <a:pt x="13570" y="1928"/>
                  <a:pt x="11332" y="1779"/>
                </a:cubicBezTo>
                <a:cubicBezTo>
                  <a:pt x="11258" y="1774"/>
                  <a:pt x="11185" y="1772"/>
                  <a:pt x="11113" y="1772"/>
                </a:cubicBezTo>
                <a:cubicBezTo>
                  <a:pt x="9032" y="1772"/>
                  <a:pt x="8126" y="3792"/>
                  <a:pt x="8126" y="3792"/>
                </a:cubicBezTo>
                <a:cubicBezTo>
                  <a:pt x="8126" y="3792"/>
                  <a:pt x="5719" y="1"/>
                  <a:pt x="33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7"/>
          <p:cNvSpPr/>
          <p:nvPr/>
        </p:nvSpPr>
        <p:spPr>
          <a:xfrm>
            <a:off x="5813025" y="4728454"/>
            <a:ext cx="679367" cy="432584"/>
          </a:xfrm>
          <a:custGeom>
            <a:avLst/>
            <a:gdLst/>
            <a:ahLst/>
            <a:cxnLst/>
            <a:rect l="l" t="t" r="r" b="b"/>
            <a:pathLst>
              <a:path w="11631" h="7406" extrusionOk="0">
                <a:moveTo>
                  <a:pt x="7936" y="1"/>
                </a:moveTo>
                <a:cubicBezTo>
                  <a:pt x="6431" y="1779"/>
                  <a:pt x="5884" y="4789"/>
                  <a:pt x="5884" y="4789"/>
                </a:cubicBezTo>
                <a:cubicBezTo>
                  <a:pt x="5884" y="4789"/>
                  <a:pt x="5337" y="821"/>
                  <a:pt x="3421" y="274"/>
                </a:cubicBezTo>
                <a:lnTo>
                  <a:pt x="3421" y="274"/>
                </a:lnTo>
                <a:cubicBezTo>
                  <a:pt x="2326" y="2874"/>
                  <a:pt x="3558" y="5063"/>
                  <a:pt x="3558" y="5063"/>
                </a:cubicBezTo>
                <a:cubicBezTo>
                  <a:pt x="3558" y="5063"/>
                  <a:pt x="1909" y="4239"/>
                  <a:pt x="710" y="4239"/>
                </a:cubicBezTo>
                <a:cubicBezTo>
                  <a:pt x="443" y="4239"/>
                  <a:pt x="199" y="4279"/>
                  <a:pt x="0" y="4379"/>
                </a:cubicBezTo>
                <a:cubicBezTo>
                  <a:pt x="0" y="4379"/>
                  <a:pt x="2143" y="7405"/>
                  <a:pt x="5462" y="7405"/>
                </a:cubicBezTo>
                <a:cubicBezTo>
                  <a:pt x="5600" y="7405"/>
                  <a:pt x="5741" y="7400"/>
                  <a:pt x="5883" y="7389"/>
                </a:cubicBezTo>
                <a:cubicBezTo>
                  <a:pt x="9441" y="7116"/>
                  <a:pt x="11631" y="3831"/>
                  <a:pt x="11631" y="3831"/>
                </a:cubicBezTo>
                <a:cubicBezTo>
                  <a:pt x="11631" y="3831"/>
                  <a:pt x="11418" y="3801"/>
                  <a:pt x="11090" y="3801"/>
                </a:cubicBezTo>
                <a:cubicBezTo>
                  <a:pt x="10439" y="3801"/>
                  <a:pt x="9332" y="3920"/>
                  <a:pt x="8512" y="4628"/>
                </a:cubicBezTo>
                <a:lnTo>
                  <a:pt x="8512" y="4628"/>
                </a:lnTo>
                <a:cubicBezTo>
                  <a:pt x="8793" y="4284"/>
                  <a:pt x="9258" y="1058"/>
                  <a:pt x="7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7"/>
          <p:cNvSpPr/>
          <p:nvPr/>
        </p:nvSpPr>
        <p:spPr>
          <a:xfrm>
            <a:off x="7373250" y="4727868"/>
            <a:ext cx="811350" cy="451643"/>
          </a:xfrm>
          <a:custGeom>
            <a:avLst/>
            <a:gdLst/>
            <a:ahLst/>
            <a:cxnLst/>
            <a:rect l="l" t="t" r="r" b="b"/>
            <a:pathLst>
              <a:path w="13017" h="7246" extrusionOk="0">
                <a:moveTo>
                  <a:pt x="3939" y="0"/>
                </a:moveTo>
                <a:lnTo>
                  <a:pt x="3768" y="4485"/>
                </a:lnTo>
                <a:lnTo>
                  <a:pt x="0" y="1898"/>
                </a:lnTo>
                <a:lnTo>
                  <a:pt x="3597" y="6900"/>
                </a:lnTo>
                <a:lnTo>
                  <a:pt x="7193" y="7245"/>
                </a:lnTo>
                <a:lnTo>
                  <a:pt x="13017" y="2415"/>
                </a:lnTo>
                <a:lnTo>
                  <a:pt x="13017" y="2415"/>
                </a:lnTo>
                <a:lnTo>
                  <a:pt x="7879" y="4312"/>
                </a:lnTo>
                <a:lnTo>
                  <a:pt x="9078" y="172"/>
                </a:lnTo>
                <a:lnTo>
                  <a:pt x="5652" y="4140"/>
                </a:lnTo>
                <a:lnTo>
                  <a:pt x="39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7"/>
          <p:cNvSpPr/>
          <p:nvPr/>
        </p:nvSpPr>
        <p:spPr>
          <a:xfrm>
            <a:off x="2419950" y="4696799"/>
            <a:ext cx="560585" cy="477911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7"/>
          <p:cNvSpPr/>
          <p:nvPr/>
        </p:nvSpPr>
        <p:spPr>
          <a:xfrm>
            <a:off x="6345450" y="4725409"/>
            <a:ext cx="454727" cy="432576"/>
          </a:xfrm>
          <a:custGeom>
            <a:avLst/>
            <a:gdLst/>
            <a:ahLst/>
            <a:cxnLst/>
            <a:rect l="l" t="t" r="r" b="b"/>
            <a:pathLst>
              <a:path w="9249" h="8798" extrusionOk="0">
                <a:moveTo>
                  <a:pt x="3939" y="1"/>
                </a:moveTo>
                <a:lnTo>
                  <a:pt x="2911" y="6556"/>
                </a:lnTo>
                <a:lnTo>
                  <a:pt x="0" y="3795"/>
                </a:lnTo>
                <a:lnTo>
                  <a:pt x="2227" y="8797"/>
                </a:lnTo>
                <a:lnTo>
                  <a:pt x="6337" y="8797"/>
                </a:lnTo>
                <a:lnTo>
                  <a:pt x="9248" y="4831"/>
                </a:lnTo>
                <a:lnTo>
                  <a:pt x="9248" y="4831"/>
                </a:lnTo>
                <a:lnTo>
                  <a:pt x="5824" y="6728"/>
                </a:lnTo>
                <a:lnTo>
                  <a:pt x="5824" y="6728"/>
                </a:lnTo>
                <a:lnTo>
                  <a:pt x="7022" y="1036"/>
                </a:lnTo>
                <a:lnTo>
                  <a:pt x="4281" y="5866"/>
                </a:lnTo>
                <a:lnTo>
                  <a:pt x="39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7"/>
          <p:cNvSpPr/>
          <p:nvPr/>
        </p:nvSpPr>
        <p:spPr>
          <a:xfrm>
            <a:off x="506698" y="4744796"/>
            <a:ext cx="560570" cy="454050"/>
          </a:xfrm>
          <a:custGeom>
            <a:avLst/>
            <a:gdLst/>
            <a:ahLst/>
            <a:cxnLst/>
            <a:rect l="l" t="t" r="r" b="b"/>
            <a:pathLst>
              <a:path w="12012" h="9730" extrusionOk="0">
                <a:moveTo>
                  <a:pt x="5529" y="1"/>
                </a:moveTo>
                <a:cubicBezTo>
                  <a:pt x="2859" y="2669"/>
                  <a:pt x="3813" y="6483"/>
                  <a:pt x="3813" y="6483"/>
                </a:cubicBezTo>
                <a:cubicBezTo>
                  <a:pt x="3813" y="6483"/>
                  <a:pt x="1785" y="5402"/>
                  <a:pt x="575" y="5402"/>
                </a:cubicBezTo>
                <a:cubicBezTo>
                  <a:pt x="349" y="5402"/>
                  <a:pt x="151" y="5440"/>
                  <a:pt x="0" y="5530"/>
                </a:cubicBezTo>
                <a:cubicBezTo>
                  <a:pt x="0" y="5530"/>
                  <a:pt x="0" y="9534"/>
                  <a:pt x="5910" y="9724"/>
                </a:cubicBezTo>
                <a:cubicBezTo>
                  <a:pt x="6026" y="9728"/>
                  <a:pt x="6139" y="9730"/>
                  <a:pt x="6250" y="9730"/>
                </a:cubicBezTo>
                <a:cubicBezTo>
                  <a:pt x="11828" y="9730"/>
                  <a:pt x="12011" y="5148"/>
                  <a:pt x="12011" y="5148"/>
                </a:cubicBezTo>
                <a:cubicBezTo>
                  <a:pt x="12011" y="5148"/>
                  <a:pt x="11898" y="5142"/>
                  <a:pt x="11705" y="5142"/>
                </a:cubicBezTo>
                <a:cubicBezTo>
                  <a:pt x="10834" y="5142"/>
                  <a:pt x="8338" y="5269"/>
                  <a:pt x="7245" y="6673"/>
                </a:cubicBezTo>
                <a:cubicBezTo>
                  <a:pt x="7245" y="6673"/>
                  <a:pt x="8198" y="1334"/>
                  <a:pt x="55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7"/>
          <p:cNvSpPr/>
          <p:nvPr/>
        </p:nvSpPr>
        <p:spPr>
          <a:xfrm>
            <a:off x="8280950" y="0"/>
            <a:ext cx="997436" cy="527688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49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9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  <p:sldLayoutId id="214748369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99400" y="610580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0631" y="1719109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131" y="237825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 LỚP 2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4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058;p55">
            <a:extLst>
              <a:ext uri="{FF2B5EF4-FFF2-40B4-BE49-F238E27FC236}">
                <a16:creationId xmlns:a16="http://schemas.microsoft.com/office/drawing/2014/main" id="{403AD264-ED83-0773-D806-63E93F2CD0CD}"/>
              </a:ext>
            </a:extLst>
          </p:cNvPr>
          <p:cNvSpPr/>
          <p:nvPr/>
        </p:nvSpPr>
        <p:spPr>
          <a:xfrm>
            <a:off x="7842650" y="445027"/>
            <a:ext cx="1264204" cy="590415"/>
          </a:xfrm>
          <a:custGeom>
            <a:avLst/>
            <a:gdLst/>
            <a:ahLst/>
            <a:cxnLst/>
            <a:rect l="l" t="t" r="r" b="b"/>
            <a:pathLst>
              <a:path w="24141" h="11275" extrusionOk="0">
                <a:moveTo>
                  <a:pt x="13751" y="1"/>
                </a:moveTo>
                <a:cubicBezTo>
                  <a:pt x="8714" y="1"/>
                  <a:pt x="7756" y="4017"/>
                  <a:pt x="7756" y="4017"/>
                </a:cubicBezTo>
                <a:cubicBezTo>
                  <a:pt x="7756" y="4017"/>
                  <a:pt x="6943" y="2892"/>
                  <a:pt x="5790" y="2892"/>
                </a:cubicBezTo>
                <a:cubicBezTo>
                  <a:pt x="5523" y="2892"/>
                  <a:pt x="5238" y="2952"/>
                  <a:pt x="4940" y="3101"/>
                </a:cubicBezTo>
                <a:cubicBezTo>
                  <a:pt x="3357" y="3890"/>
                  <a:pt x="3883" y="5563"/>
                  <a:pt x="3883" y="5563"/>
                </a:cubicBezTo>
                <a:cubicBezTo>
                  <a:pt x="3883" y="5563"/>
                  <a:pt x="2943" y="5269"/>
                  <a:pt x="2035" y="5269"/>
                </a:cubicBezTo>
                <a:cubicBezTo>
                  <a:pt x="998" y="5269"/>
                  <a:pt x="0" y="5653"/>
                  <a:pt x="485" y="7296"/>
                </a:cubicBezTo>
                <a:cubicBezTo>
                  <a:pt x="1236" y="9845"/>
                  <a:pt x="5891" y="11274"/>
                  <a:pt x="10640" y="11274"/>
                </a:cubicBezTo>
                <a:cubicBezTo>
                  <a:pt x="11638" y="11274"/>
                  <a:pt x="12640" y="11211"/>
                  <a:pt x="13612" y="11082"/>
                </a:cubicBezTo>
                <a:cubicBezTo>
                  <a:pt x="19203" y="10338"/>
                  <a:pt x="24141" y="9465"/>
                  <a:pt x="23998" y="7065"/>
                </a:cubicBezTo>
                <a:cubicBezTo>
                  <a:pt x="23875" y="4997"/>
                  <a:pt x="21873" y="4692"/>
                  <a:pt x="20703" y="4692"/>
                </a:cubicBezTo>
                <a:cubicBezTo>
                  <a:pt x="20214" y="4692"/>
                  <a:pt x="19870" y="4745"/>
                  <a:pt x="19870" y="4745"/>
                </a:cubicBezTo>
                <a:cubicBezTo>
                  <a:pt x="19870" y="4745"/>
                  <a:pt x="21934" y="1132"/>
                  <a:pt x="15427" y="135"/>
                </a:cubicBezTo>
                <a:cubicBezTo>
                  <a:pt x="14823" y="43"/>
                  <a:pt x="14266" y="1"/>
                  <a:pt x="13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059;p55">
            <a:extLst>
              <a:ext uri="{FF2B5EF4-FFF2-40B4-BE49-F238E27FC236}">
                <a16:creationId xmlns:a16="http://schemas.microsoft.com/office/drawing/2014/main" id="{6AC2B640-B262-FC0D-37C5-B1147386E934}"/>
              </a:ext>
            </a:extLst>
          </p:cNvPr>
          <p:cNvSpPr/>
          <p:nvPr/>
        </p:nvSpPr>
        <p:spPr>
          <a:xfrm>
            <a:off x="-150100" y="109225"/>
            <a:ext cx="1269469" cy="671606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6" name="Picture 2135">
            <a:extLst>
              <a:ext uri="{FF2B5EF4-FFF2-40B4-BE49-F238E27FC236}">
                <a16:creationId xmlns:a16="http://schemas.microsoft.com/office/drawing/2014/main" id="{0F5C23DE-78DF-3BD0-EC68-4EED9D0F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25" y="1754371"/>
            <a:ext cx="3104904" cy="2130908"/>
          </a:xfrm>
          <a:prstGeom prst="rect">
            <a:avLst/>
          </a:prstGeom>
        </p:spPr>
      </p:pic>
      <p:sp>
        <p:nvSpPr>
          <p:cNvPr id="2137" name="TextBox 2136">
            <a:extLst>
              <a:ext uri="{FF2B5EF4-FFF2-40B4-BE49-F238E27FC236}">
                <a16:creationId xmlns:a16="http://schemas.microsoft.com/office/drawing/2014/main" id="{9F7726EF-41C8-1703-C809-CAA91ED68DCA}"/>
              </a:ext>
            </a:extLst>
          </p:cNvPr>
          <p:cNvSpPr txBox="1"/>
          <p:nvPr/>
        </p:nvSpPr>
        <p:spPr>
          <a:xfrm>
            <a:off x="308147" y="2280835"/>
            <a:ext cx="2998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Nó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đặc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điểm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bật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51E4CD09-105F-A8DE-EC74-E4CE9975FE3E}"/>
              </a:ext>
            </a:extLst>
          </p:cNvPr>
          <p:cNvSpPr txBox="1"/>
          <p:nvPr/>
        </p:nvSpPr>
        <p:spPr>
          <a:xfrm>
            <a:off x="3746769" y="1586131"/>
            <a:ext cx="481675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lông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r>
              <a:rPr lang="en-US" sz="2400" dirty="0"/>
              <a:t> /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/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miệng</a:t>
            </a:r>
            <a:r>
              <a:rPr lang="en-US" sz="2400" dirty="0"/>
              <a:t>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Vóc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hót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7" grpId="0"/>
      <p:bldP spid="21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61A5F-2B95-3A99-C90E-CD2F408B5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72" t="4475" r="2048" b="36464"/>
          <a:stretch/>
        </p:blipFill>
        <p:spPr>
          <a:xfrm>
            <a:off x="2705641" y="1486325"/>
            <a:ext cx="3492347" cy="26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BC41B28-078C-F614-7A3C-B86C2873DD77}"/>
              </a:ext>
            </a:extLst>
          </p:cNvPr>
          <p:cNvSpPr txBox="1"/>
          <p:nvPr/>
        </p:nvSpPr>
        <p:spPr>
          <a:xfrm>
            <a:off x="1319645" y="1586131"/>
            <a:ext cx="723207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HP001 4 hàng" panose="020B0603050302020204" pitchFamily="34" charset="0"/>
              </a:rPr>
              <a:t>     </a:t>
            </a:r>
            <a:r>
              <a:rPr lang="en-US" sz="2400" b="1" dirty="0" err="1">
                <a:latin typeface="HP001 4 hàng" panose="020B0603050302020204" pitchFamily="34" charset="0"/>
              </a:rPr>
              <a:t>Nhà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treo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một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bức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tranh</a:t>
            </a:r>
            <a:r>
              <a:rPr lang="en-US" sz="2400" b="1" dirty="0">
                <a:latin typeface="HP001 4 hàng" panose="020B0603050302020204" pitchFamily="34" charset="0"/>
              </a:rPr>
              <a:t> do </a:t>
            </a:r>
            <a:r>
              <a:rPr lang="en-US" sz="2400" b="1" dirty="0" err="1">
                <a:latin typeface="HP001 4 hàng" panose="020B0603050302020204" pitchFamily="34" charset="0"/>
              </a:rPr>
              <a:t>mẹ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thêu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Trong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tranh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một</a:t>
            </a:r>
            <a:r>
              <a:rPr lang="en-US" sz="2400" b="1" dirty="0">
                <a:latin typeface="HP001 4 hàng" panose="020B0603050302020204" pitchFamily="34" charset="0"/>
              </a:rPr>
              <a:t> con </a:t>
            </a:r>
            <a:r>
              <a:rPr lang="en-US" sz="2400" b="1" dirty="0" err="1">
                <a:latin typeface="HP001 4 hàng" panose="020B0603050302020204" pitchFamily="34" charset="0"/>
              </a:rPr>
              <a:t>chim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đang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khoe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cái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đuôi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tuyệt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đẹp</a:t>
            </a:r>
            <a:r>
              <a:rPr lang="en-US" sz="2400" b="1" dirty="0">
                <a:latin typeface="HP001 4 hàng" panose="020B0603050302020204" pitchFamily="34" charset="0"/>
              </a:rPr>
              <a:t>. Con </a:t>
            </a:r>
            <a:r>
              <a:rPr lang="en-US" sz="2400" b="1" dirty="0" err="1">
                <a:latin typeface="HP001 4 hàng" panose="020B0603050302020204" pitchFamily="34" charset="0"/>
              </a:rPr>
              <a:t>chim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bộ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màu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tím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phần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đầu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cổ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của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màu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xanh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Trông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như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đang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múa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chiếc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đuôi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xòe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rộng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như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cái</a:t>
            </a:r>
            <a:r>
              <a:rPr lang="en-US" sz="2400" b="1" dirty="0">
                <a:latin typeface="HP001 4 hàng" panose="020B0603050302020204" pitchFamily="34" charset="0"/>
              </a:rPr>
              <a:t> nan </a:t>
            </a:r>
            <a:r>
              <a:rPr lang="en-US" sz="2400" b="1" dirty="0" err="1">
                <a:latin typeface="HP001 4 hàng" panose="020B0603050302020204" pitchFamily="34" charset="0"/>
              </a:rPr>
              <a:t>quạt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khổng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lồ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rất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thích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bức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tranh</a:t>
            </a:r>
            <a:r>
              <a:rPr lang="en-US" sz="2400" b="1" dirty="0">
                <a:latin typeface="HP001 4 hàng" panose="020B0603050302020204" pitchFamily="34" charset="0"/>
              </a:rPr>
              <a:t> con </a:t>
            </a:r>
            <a:r>
              <a:rPr lang="en-US" sz="2400" b="1" dirty="0" err="1">
                <a:latin typeface="HP001 4 hàng" panose="020B0603050302020204" pitchFamily="34" charset="0"/>
              </a:rPr>
              <a:t>công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này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vì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làm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cho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phòng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khách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thêm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rực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rỡ</a:t>
            </a:r>
            <a:r>
              <a:rPr lang="en-US" sz="24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8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8F1F4-B9C4-0634-17FD-CA8FC0E59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71" t="4047" r="1928" b="57594"/>
          <a:stretch/>
        </p:blipFill>
        <p:spPr>
          <a:xfrm>
            <a:off x="2721041" y="1817271"/>
            <a:ext cx="4142342" cy="19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41B28-078C-F614-7A3C-B86C2873DD77}"/>
              </a:ext>
            </a:extLst>
          </p:cNvPr>
          <p:cNvSpPr txBox="1"/>
          <p:nvPr/>
        </p:nvSpPr>
        <p:spPr>
          <a:xfrm>
            <a:off x="1246909" y="1420194"/>
            <a:ext cx="736715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HP001 4 hàng" panose="020B0603050302020204" pitchFamily="34" charset="0"/>
              </a:rPr>
              <a:t>       </a:t>
            </a:r>
            <a:r>
              <a:rPr lang="en-US" sz="2400" b="1" dirty="0" err="1">
                <a:latin typeface="HP001 4 hàng" panose="020B0603050302020204" pitchFamily="34" charset="0"/>
              </a:rPr>
              <a:t>Trong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một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buổi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tham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quan</a:t>
            </a:r>
            <a:r>
              <a:rPr lang="vi-VN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viện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bảo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tàng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đã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thấy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ảnh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củamột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chú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khủng</a:t>
            </a:r>
            <a:r>
              <a:rPr lang="en-US" sz="2400" b="1" dirty="0">
                <a:latin typeface="HP001 4 hàng" panose="020B0603050302020204" pitchFamily="34" charset="0"/>
              </a:rPr>
              <a:t> long </a:t>
            </a:r>
            <a:r>
              <a:rPr lang="en-US" sz="2400" b="1" dirty="0" err="1">
                <a:latin typeface="HP001 4 hàng" panose="020B0603050302020204" pitchFamily="34" charset="0"/>
              </a:rPr>
              <a:t>khổng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lồ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treo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tường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Chú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hình</a:t>
            </a:r>
            <a:r>
              <a:rPr lang="en-US" sz="2400" b="1" dirty="0">
                <a:latin typeface="HP001 4 hàng" panose="020B0603050302020204" pitchFamily="34" charset="0"/>
              </a:rPr>
              <a:t> to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lớn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với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những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chiếc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khỏe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</a:p>
          <a:p>
            <a:pPr algn="just"/>
            <a:r>
              <a:rPr lang="en-US" sz="2400" b="1" dirty="0" err="1">
                <a:latin typeface="HP001 4 hàng" panose="020B0603050302020204" pitchFamily="34" charset="0"/>
              </a:rPr>
              <a:t>rất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vững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chắc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Trong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bức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ảnh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chú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khủng</a:t>
            </a:r>
            <a:r>
              <a:rPr lang="en-US" sz="2400" b="1" dirty="0">
                <a:latin typeface="HP001 4 hàng" panose="020B0603050302020204" pitchFamily="34" charset="0"/>
              </a:rPr>
              <a:t> long </a:t>
            </a:r>
            <a:r>
              <a:rPr lang="en-US" sz="2400" b="1" dirty="0" err="1">
                <a:latin typeface="HP001 4 hàng" panose="020B0603050302020204" pitchFamily="34" charset="0"/>
              </a:rPr>
              <a:t>đang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bước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Trông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chú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thật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oai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vệ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dũng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mãnh</a:t>
            </a:r>
            <a:r>
              <a:rPr lang="en-US" sz="2400" b="1" dirty="0"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cảm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thấy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thích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bức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ảnh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vô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cùng</a:t>
            </a:r>
            <a:r>
              <a:rPr lang="en-US" sz="2400" b="1" dirty="0"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latin typeface="HP001 4 hàng" panose="020B0603050302020204" pitchFamily="34" charset="0"/>
              </a:rPr>
              <a:t>vì</a:t>
            </a:r>
            <a:r>
              <a:rPr lang="en-US" sz="2400" b="1" dirty="0">
                <a:latin typeface="HP001 4 hàng" panose="020B0603050302020204" pitchFamily="34" charset="0"/>
              </a:rPr>
              <a:t> qua </a:t>
            </a:r>
            <a:r>
              <a:rPr lang="en-US" sz="2400" b="1" dirty="0" err="1">
                <a:latin typeface="HP001 4 hàng" panose="020B0603050302020204" pitchFamily="34" charset="0"/>
              </a:rPr>
              <a:t>đó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em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thể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cảm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nhận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được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sự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gần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gũi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đáng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của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loài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vật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này</a:t>
            </a:r>
            <a:r>
              <a:rPr lang="en-US" sz="24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>
            <a:fillRect/>
          </a:stretch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/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TIẾT 6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287" y="0"/>
            <a:ext cx="79008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000" b="1" dirty="0">
                <a:latin typeface="UTM Avo" panose="02040603050506020204" pitchFamily="18" charset="0"/>
              </a:rPr>
              <a:t>ĐỌC MỞ RỘNG</a:t>
            </a:r>
          </a:p>
          <a:p>
            <a:pPr lvl="1" indent="-342900">
              <a:buAutoNum type="arabicPeriod"/>
            </a:pPr>
            <a:r>
              <a:rPr lang="en-US" sz="3000" dirty="0" err="1">
                <a:latin typeface="UTM Avo" panose="02040603050506020204" pitchFamily="18" charset="0"/>
              </a:rPr>
              <a:t>Tìm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đọc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sách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báo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về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động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vật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hoang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dã</a:t>
            </a:r>
            <a:r>
              <a:rPr lang="en-US" sz="3000" dirty="0">
                <a:latin typeface="UTM Avo" panose="02040603050506020204" pitchFamily="18" charset="0"/>
              </a:rPr>
              <a:t> (</a:t>
            </a:r>
            <a:r>
              <a:rPr lang="en-US" sz="3000" dirty="0" err="1">
                <a:latin typeface="UTM Avo" panose="02040603050506020204" pitchFamily="18" charset="0"/>
              </a:rPr>
              <a:t>hổ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báo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sư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tử</a:t>
            </a:r>
            <a:r>
              <a:rPr lang="en-US" sz="3000" dirty="0">
                <a:latin typeface="UTM Avo" panose="02040603050506020204" pitchFamily="18" charset="0"/>
              </a:rPr>
              <a:t>,…)</a:t>
            </a:r>
          </a:p>
          <a:p>
            <a:pPr lvl="1" indent="-342900">
              <a:buAutoNum type="arabicPeriod"/>
            </a:pPr>
            <a:r>
              <a:rPr lang="en-US" sz="3000" dirty="0" err="1">
                <a:latin typeface="UTM Avo" panose="02040603050506020204" pitchFamily="18" charset="0"/>
              </a:rPr>
              <a:t>Giới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thiệu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với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số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thông</a:t>
            </a:r>
            <a:r>
              <a:rPr lang="en-US" sz="3000" dirty="0">
                <a:latin typeface="UTM Avo" panose="02040603050506020204" pitchFamily="18" charset="0"/>
              </a:rPr>
              <a:t> tin </a:t>
            </a:r>
            <a:r>
              <a:rPr lang="en-US" sz="3000" err="1">
                <a:latin typeface="UTM Avo" panose="02040603050506020204" pitchFamily="18" charset="0"/>
              </a:rPr>
              <a:t>về</a:t>
            </a:r>
            <a:r>
              <a:rPr lang="en-US" sz="3000">
                <a:latin typeface="UTM Avo" panose="02040603050506020204" pitchFamily="18" charset="0"/>
              </a:rPr>
              <a:t> </a:t>
            </a:r>
            <a:r>
              <a:rPr lang="en-US" sz="3000" smtClean="0">
                <a:latin typeface="UTM Avo" panose="02040603050506020204" pitchFamily="18" charset="0"/>
              </a:rPr>
              <a:t>loài </a:t>
            </a:r>
            <a:r>
              <a:rPr lang="en-US" sz="3000" dirty="0" err="1">
                <a:latin typeface="UTM Avo" panose="02040603050506020204" pitchFamily="18" charset="0"/>
              </a:rPr>
              <a:t>vật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đó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2886"/>
          <a:stretch>
            <a:fillRect/>
          </a:stretch>
        </p:blipFill>
        <p:spPr>
          <a:xfrm>
            <a:off x="1459373" y="2400657"/>
            <a:ext cx="5715000" cy="141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3" y="536714"/>
            <a:ext cx="7593564" cy="4530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428" y="2047461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CỦNG CỐ, DẶN DÒ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/>
        </p:nvSpPr>
        <p:spPr bwMode="auto">
          <a:xfrm>
            <a:off x="3122835" y="1452871"/>
            <a:ext cx="3053393" cy="152738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rgbClr val="280014"/>
              </a:solidFill>
              <a:latin typeface="Times New Roman" panose="02020603050405020304"/>
              <a:ea typeface="Microsoft YaHei" panose="020B0503020204020204" charset="-122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3332123" y="1710670"/>
            <a:ext cx="2583533" cy="25835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67628" tIns="35243" rIns="67628" bIns="35243" anchor="ctr"/>
          <a:lstStyle/>
          <a:p>
            <a:pPr algn="ctr" latinLnBrk="1"/>
            <a:endParaRPr lang="zh-CN" altLang="en-US" sz="975">
              <a:solidFill>
                <a:srgbClr val="FFFFFF"/>
              </a:solidFill>
              <a:latin typeface="Microsoft YaHei Light" panose="020B0502040204020203" charset="-122"/>
              <a:ea typeface="Microsoft YaHei Light" panose="020B0502040204020203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8" y="1800739"/>
            <a:ext cx="2359039" cy="23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843" y="178904"/>
            <a:ext cx="8766314" cy="368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574252" y="2654831"/>
            <a:ext cx="40752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3" y="63327"/>
            <a:ext cx="1848491" cy="1442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03" y="1295555"/>
            <a:ext cx="6852614" cy="4269179"/>
          </a:xfrm>
          <a:prstGeom prst="rect">
            <a:avLst/>
          </a:prstGeom>
        </p:spPr>
      </p:pic>
      <p:sp>
        <p:nvSpPr>
          <p:cNvPr id="16" name="TextBox 18"/>
          <p:cNvSpPr txBox="1"/>
          <p:nvPr/>
        </p:nvSpPr>
        <p:spPr>
          <a:xfrm>
            <a:off x="3088663" y="2332757"/>
            <a:ext cx="232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000" b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 </a:t>
            </a:r>
            <a:endParaRPr lang="en-US" altLang="zh-CN" sz="2000" b="1" smtClean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914400"/>
            <a:r>
              <a:rPr lang="en-US" altLang="zh-CN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940" y="-95501"/>
            <a:ext cx="913006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500" b="1" smtClean="0">
                <a:latin typeface="HP001 4 hàng" panose="020B0603050302020204" pitchFamily="34" charset="0"/>
              </a:rPr>
              <a:t>Thứ sáu, </a:t>
            </a:r>
            <a:r>
              <a:rPr lang="en-US" altLang="en-US" sz="3500" b="1" err="1">
                <a:latin typeface="HP001 4 hàng" panose="020B0603050302020204" pitchFamily="34" charset="0"/>
              </a:rPr>
              <a:t>ngày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24 </a:t>
            </a:r>
            <a:r>
              <a:rPr lang="en-US" altLang="en-US" sz="35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500" b="1" dirty="0">
                <a:latin typeface="HP001 4 hàng" panose="020B0603050302020204" pitchFamily="34" charset="0"/>
              </a:rPr>
              <a:t> 02 </a:t>
            </a:r>
            <a:r>
              <a:rPr lang="en-US" altLang="en-US" sz="3500" b="1" err="1">
                <a:latin typeface="HP001 4 hàng" panose="020B0603050302020204" pitchFamily="34" charset="0"/>
              </a:rPr>
              <a:t>năm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2023</a:t>
            </a:r>
          </a:p>
          <a:p>
            <a:pPr algn="ctr">
              <a:lnSpc>
                <a:spcPct val="150000"/>
              </a:lnSpc>
            </a:pPr>
            <a:r>
              <a:rPr lang="en-US" altLang="en-US" sz="3500" b="1" u="sng" smtClean="0">
                <a:latin typeface="HP001 4 hàng" panose="020B0603050302020204" pitchFamily="34" charset="0"/>
              </a:rPr>
              <a:t>Tiếng Việt </a:t>
            </a:r>
            <a:endParaRPr lang="en-US" altLang="en-US" sz="3500" b="1" u="sng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3548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940" y="48335"/>
            <a:ext cx="91300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 smtClean="0">
                <a:latin typeface="HP001 4 hàng" panose="020B0603050302020204" pitchFamily="34" charset="0"/>
              </a:rPr>
              <a:t>Thứ sáu, </a:t>
            </a:r>
            <a:r>
              <a:rPr lang="en-US" altLang="en-US" sz="3500" b="1" err="1">
                <a:latin typeface="HP001 4 hàng" panose="020B0603050302020204" pitchFamily="34" charset="0"/>
              </a:rPr>
              <a:t>ngày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24 </a:t>
            </a:r>
            <a:r>
              <a:rPr lang="en-US" altLang="en-US" sz="35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500" b="1" dirty="0">
                <a:latin typeface="HP001 4 hàng" panose="020B0603050302020204" pitchFamily="34" charset="0"/>
              </a:rPr>
              <a:t> 02 </a:t>
            </a:r>
            <a:r>
              <a:rPr lang="en-US" altLang="en-US" sz="3500" b="1" err="1">
                <a:latin typeface="HP001 4 hàng" panose="020B0603050302020204" pitchFamily="34" charset="0"/>
              </a:rPr>
              <a:t>năm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500" b="1" u="sng" smtClean="0">
                <a:latin typeface="HP001 4 hàng" panose="020B0603050302020204" pitchFamily="34" charset="0"/>
              </a:rPr>
              <a:t>Tiếng Việt </a:t>
            </a:r>
            <a:endParaRPr lang="en-US" altLang="en-US" sz="3500" b="1" u="sng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40" y="905897"/>
            <a:ext cx="913006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5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10: Khủng long (tiết 5)</a:t>
            </a:r>
            <a:endParaRPr lang="en-US" altLang="en-US" sz="35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463" y="984393"/>
            <a:ext cx="81153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215" y="1840879"/>
            <a:ext cx="8286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>
            <a:fillRect/>
          </a:stretch>
        </p:blipFill>
        <p:spPr>
          <a:xfrm>
            <a:off x="685919" y="2548289"/>
            <a:ext cx="2586486" cy="235332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>
            <a:fillRect/>
          </a:stretch>
        </p:blipFill>
        <p:spPr>
          <a:xfrm>
            <a:off x="3308056" y="2551550"/>
            <a:ext cx="2586486" cy="233549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>
            <a:fillRect/>
          </a:stretch>
        </p:blipFill>
        <p:spPr>
          <a:xfrm>
            <a:off x="5930193" y="2551550"/>
            <a:ext cx="2586486" cy="23354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78763" y="4233587"/>
            <a:ext cx="902809" cy="49950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hươu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99013" y="4233587"/>
            <a:ext cx="679674" cy="49950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sóc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73947" y="4219355"/>
            <a:ext cx="902809" cy="49950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940" y="80234"/>
            <a:ext cx="91300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 smtClean="0">
                <a:latin typeface="HP001 4 hàng" panose="020B0603050302020204" pitchFamily="34" charset="0"/>
              </a:rPr>
              <a:t>Thứ sáu, </a:t>
            </a:r>
            <a:r>
              <a:rPr lang="en-US" altLang="en-US" sz="3500" b="1" err="1">
                <a:latin typeface="HP001 4 hàng" panose="020B0603050302020204" pitchFamily="34" charset="0"/>
              </a:rPr>
              <a:t>ngày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24 </a:t>
            </a:r>
            <a:r>
              <a:rPr lang="en-US" altLang="en-US" sz="35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500" b="1" dirty="0">
                <a:latin typeface="HP001 4 hàng" panose="020B0603050302020204" pitchFamily="34" charset="0"/>
              </a:rPr>
              <a:t> 02 </a:t>
            </a:r>
            <a:r>
              <a:rPr lang="en-US" altLang="en-US" sz="3500" b="1" err="1">
                <a:latin typeface="HP001 4 hàng" panose="020B0603050302020204" pitchFamily="34" charset="0"/>
              </a:rPr>
              <a:t>năm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500" b="1" u="sng" smtClean="0">
                <a:latin typeface="HP001 4 hàng" panose="020B0603050302020204" pitchFamily="34" charset="0"/>
              </a:rPr>
              <a:t>Tiếng Việt </a:t>
            </a:r>
            <a:endParaRPr lang="en-US" altLang="en-US" sz="3500" b="1" u="sng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940" y="937796"/>
            <a:ext cx="913006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5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10: Khủng long (tiết 5)</a:t>
            </a:r>
            <a:endParaRPr lang="en-US" altLang="en-US" sz="35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74" y="1810332"/>
            <a:ext cx="85347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latin typeface="HP001 4 hàng" panose="020B0603050302020204" pitchFamily="34" charset="0"/>
              </a:rPr>
              <a:t>2. Viết 3 – 5 câu giới thiệu tranh (ảnh) về một con vật mà em yêu thích.</a:t>
            </a:r>
          </a:p>
          <a:p>
            <a:pPr algn="ctr"/>
            <a:r>
              <a:rPr lang="en-US" sz="3000" b="1" smtClean="0">
                <a:latin typeface="HP001 4 hàng" panose="020B0603050302020204" pitchFamily="34" charset="0"/>
              </a:rPr>
              <a:t>Gợi ý</a:t>
            </a:r>
          </a:p>
          <a:p>
            <a:pPr marL="285750" indent="-285750">
              <a:buFontTx/>
              <a:buChar char="-"/>
            </a:pPr>
            <a:r>
              <a:rPr lang="en-US" sz="3000" b="1" smtClean="0">
                <a:latin typeface="HP001 4 hàng" panose="020B0603050302020204" pitchFamily="34" charset="0"/>
              </a:rPr>
              <a:t>Em nhìn thấy tranh (ảnh) ở đâu?</a:t>
            </a:r>
          </a:p>
          <a:p>
            <a:pPr marL="285750" indent="-285750">
              <a:buFontTx/>
              <a:buChar char="-"/>
            </a:pPr>
            <a:r>
              <a:rPr lang="en-US" sz="3000" b="1" smtClean="0">
                <a:latin typeface="HP001 4 hàng" panose="020B0603050302020204" pitchFamily="34" charset="0"/>
              </a:rPr>
              <a:t>Trong tranh (ảnh) có con vật nào? Con vật đó đang làm gì? Nó có đặc điểm gì nổi bật?</a:t>
            </a:r>
          </a:p>
          <a:p>
            <a:pPr marL="285750" indent="-285750">
              <a:buFontTx/>
              <a:buChar char="-"/>
            </a:pPr>
            <a:r>
              <a:rPr lang="en-US" sz="3000" b="1" smtClean="0">
                <a:latin typeface="HP001 4 hàng" panose="020B0603050302020204" pitchFamily="34" charset="0"/>
              </a:rPr>
              <a:t>Em có thích tranh (ảnh) đó không? Vì sao?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80234"/>
            <a:ext cx="91300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 smtClean="0">
                <a:latin typeface="HP001 4 hàng" panose="020B0603050302020204" pitchFamily="34" charset="0"/>
              </a:rPr>
              <a:t>Thứ sáu, </a:t>
            </a:r>
            <a:r>
              <a:rPr lang="en-US" altLang="en-US" sz="3500" b="1" err="1">
                <a:latin typeface="HP001 4 hàng" panose="020B0603050302020204" pitchFamily="34" charset="0"/>
              </a:rPr>
              <a:t>ngày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24 </a:t>
            </a:r>
            <a:r>
              <a:rPr lang="en-US" altLang="en-US" sz="35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500" b="1" dirty="0">
                <a:latin typeface="HP001 4 hàng" panose="020B0603050302020204" pitchFamily="34" charset="0"/>
              </a:rPr>
              <a:t> 02 </a:t>
            </a:r>
            <a:r>
              <a:rPr lang="en-US" altLang="en-US" sz="3500" b="1" err="1">
                <a:latin typeface="HP001 4 hàng" panose="020B0603050302020204" pitchFamily="34" charset="0"/>
              </a:rPr>
              <a:t>năm</a:t>
            </a:r>
            <a:r>
              <a:rPr lang="en-US" altLang="en-US" sz="3500" b="1">
                <a:latin typeface="HP001 4 hàng" panose="020B0603050302020204" pitchFamily="34" charset="0"/>
              </a:rPr>
              <a:t> </a:t>
            </a:r>
            <a:r>
              <a:rPr lang="en-US" altLang="en-US" sz="3500" b="1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500" b="1" u="sng" smtClean="0">
                <a:latin typeface="HP001 4 hàng" panose="020B0603050302020204" pitchFamily="34" charset="0"/>
              </a:rPr>
              <a:t>Tiếng Việt </a:t>
            </a:r>
            <a:endParaRPr lang="en-US" altLang="en-US" sz="35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937796"/>
            <a:ext cx="913006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5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10: Khủng long (tiết 5)</a:t>
            </a:r>
            <a:endParaRPr lang="en-US" altLang="en-US" sz="35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562100"/>
            <a:ext cx="3526790" cy="195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6267" r="1238" b="680"/>
          <a:stretch>
            <a:fillRect/>
          </a:stretch>
        </p:blipFill>
        <p:spPr>
          <a:xfrm>
            <a:off x="4697095" y="1562100"/>
            <a:ext cx="3647440" cy="174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3303270"/>
            <a:ext cx="3527425" cy="1965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12112" r="1150" b="-14269"/>
          <a:stretch>
            <a:fillRect/>
          </a:stretch>
        </p:blipFill>
        <p:spPr>
          <a:xfrm>
            <a:off x="4697095" y="3303270"/>
            <a:ext cx="3648075" cy="225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058;p55">
            <a:extLst>
              <a:ext uri="{FF2B5EF4-FFF2-40B4-BE49-F238E27FC236}">
                <a16:creationId xmlns:a16="http://schemas.microsoft.com/office/drawing/2014/main" id="{403AD264-ED83-0773-D806-63E93F2CD0CD}"/>
              </a:ext>
            </a:extLst>
          </p:cNvPr>
          <p:cNvSpPr/>
          <p:nvPr/>
        </p:nvSpPr>
        <p:spPr>
          <a:xfrm>
            <a:off x="7842650" y="445027"/>
            <a:ext cx="1264204" cy="590415"/>
          </a:xfrm>
          <a:custGeom>
            <a:avLst/>
            <a:gdLst/>
            <a:ahLst/>
            <a:cxnLst/>
            <a:rect l="l" t="t" r="r" b="b"/>
            <a:pathLst>
              <a:path w="24141" h="11275" extrusionOk="0">
                <a:moveTo>
                  <a:pt x="13751" y="1"/>
                </a:moveTo>
                <a:cubicBezTo>
                  <a:pt x="8714" y="1"/>
                  <a:pt x="7756" y="4017"/>
                  <a:pt x="7756" y="4017"/>
                </a:cubicBezTo>
                <a:cubicBezTo>
                  <a:pt x="7756" y="4017"/>
                  <a:pt x="6943" y="2892"/>
                  <a:pt x="5790" y="2892"/>
                </a:cubicBezTo>
                <a:cubicBezTo>
                  <a:pt x="5523" y="2892"/>
                  <a:pt x="5238" y="2952"/>
                  <a:pt x="4940" y="3101"/>
                </a:cubicBezTo>
                <a:cubicBezTo>
                  <a:pt x="3357" y="3890"/>
                  <a:pt x="3883" y="5563"/>
                  <a:pt x="3883" y="5563"/>
                </a:cubicBezTo>
                <a:cubicBezTo>
                  <a:pt x="3883" y="5563"/>
                  <a:pt x="2943" y="5269"/>
                  <a:pt x="2035" y="5269"/>
                </a:cubicBezTo>
                <a:cubicBezTo>
                  <a:pt x="998" y="5269"/>
                  <a:pt x="0" y="5653"/>
                  <a:pt x="485" y="7296"/>
                </a:cubicBezTo>
                <a:cubicBezTo>
                  <a:pt x="1236" y="9845"/>
                  <a:pt x="5891" y="11274"/>
                  <a:pt x="10640" y="11274"/>
                </a:cubicBezTo>
                <a:cubicBezTo>
                  <a:pt x="11638" y="11274"/>
                  <a:pt x="12640" y="11211"/>
                  <a:pt x="13612" y="11082"/>
                </a:cubicBezTo>
                <a:cubicBezTo>
                  <a:pt x="19203" y="10338"/>
                  <a:pt x="24141" y="9465"/>
                  <a:pt x="23998" y="7065"/>
                </a:cubicBezTo>
                <a:cubicBezTo>
                  <a:pt x="23875" y="4997"/>
                  <a:pt x="21873" y="4692"/>
                  <a:pt x="20703" y="4692"/>
                </a:cubicBezTo>
                <a:cubicBezTo>
                  <a:pt x="20214" y="4692"/>
                  <a:pt x="19870" y="4745"/>
                  <a:pt x="19870" y="4745"/>
                </a:cubicBezTo>
                <a:cubicBezTo>
                  <a:pt x="19870" y="4745"/>
                  <a:pt x="21934" y="1132"/>
                  <a:pt x="15427" y="135"/>
                </a:cubicBezTo>
                <a:cubicBezTo>
                  <a:pt x="14823" y="43"/>
                  <a:pt x="14266" y="1"/>
                  <a:pt x="13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059;p55">
            <a:extLst>
              <a:ext uri="{FF2B5EF4-FFF2-40B4-BE49-F238E27FC236}">
                <a16:creationId xmlns:a16="http://schemas.microsoft.com/office/drawing/2014/main" id="{6AC2B640-B262-FC0D-37C5-B1147386E934}"/>
              </a:ext>
            </a:extLst>
          </p:cNvPr>
          <p:cNvSpPr/>
          <p:nvPr/>
        </p:nvSpPr>
        <p:spPr>
          <a:xfrm>
            <a:off x="-150100" y="109225"/>
            <a:ext cx="1269469" cy="671606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6" name="Picture 2135">
            <a:extLst>
              <a:ext uri="{FF2B5EF4-FFF2-40B4-BE49-F238E27FC236}">
                <a16:creationId xmlns:a16="http://schemas.microsoft.com/office/drawing/2014/main" id="{0F5C23DE-78DF-3BD0-EC68-4EED9D0F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14" y="1539369"/>
            <a:ext cx="3104904" cy="2130908"/>
          </a:xfrm>
          <a:prstGeom prst="rect">
            <a:avLst/>
          </a:prstGeom>
        </p:spPr>
      </p:pic>
      <p:sp>
        <p:nvSpPr>
          <p:cNvPr id="2137" name="TextBox 2136">
            <a:extLst>
              <a:ext uri="{FF2B5EF4-FFF2-40B4-BE49-F238E27FC236}">
                <a16:creationId xmlns:a16="http://schemas.microsoft.com/office/drawing/2014/main" id="{9F7726EF-41C8-1703-C809-CAA91ED68DCA}"/>
              </a:ext>
            </a:extLst>
          </p:cNvPr>
          <p:cNvSpPr txBox="1"/>
          <p:nvPr/>
        </p:nvSpPr>
        <p:spPr>
          <a:xfrm>
            <a:off x="82665" y="1787977"/>
            <a:ext cx="2998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nhìn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latin typeface="UTM Avo" panose="02040603050506020204" pitchFamily="18" charset="0"/>
              </a:rPr>
              <a:t>ảnh</a:t>
            </a:r>
            <a:r>
              <a:rPr lang="en-US" sz="2800" b="1" dirty="0">
                <a:latin typeface="UTM Avo" panose="02040603050506020204" pitchFamily="18" charset="0"/>
              </a:rPr>
              <a:t>) ở </a:t>
            </a:r>
            <a:r>
              <a:rPr lang="en-US" sz="2800" b="1" dirty="0" err="1">
                <a:latin typeface="UTM Avo" panose="02040603050506020204" pitchFamily="18" charset="0"/>
              </a:rPr>
              <a:t>đâu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51E4CD09-105F-A8DE-EC74-E4CE9975FE3E}"/>
              </a:ext>
            </a:extLst>
          </p:cNvPr>
          <p:cNvSpPr txBox="1"/>
          <p:nvPr/>
        </p:nvSpPr>
        <p:spPr>
          <a:xfrm>
            <a:off x="3081047" y="1392956"/>
            <a:ext cx="619333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treo</a:t>
            </a:r>
            <a:r>
              <a:rPr lang="en-US" sz="2200" dirty="0"/>
              <a:t> ở </a:t>
            </a:r>
            <a:r>
              <a:rPr lang="en-US" sz="2200" dirty="0" err="1"/>
              <a:t>phòng</a:t>
            </a:r>
            <a:r>
              <a:rPr lang="en-US" sz="2200" dirty="0"/>
              <a:t> </a:t>
            </a:r>
            <a:r>
              <a:rPr lang="en-US" sz="2200" dirty="0" err="1"/>
              <a:t>khách</a:t>
            </a:r>
            <a:r>
              <a:rPr lang="en-US" sz="2200" dirty="0"/>
              <a:t> </a:t>
            </a:r>
            <a:r>
              <a:rPr lang="en-US" sz="2200" dirty="0" err="1"/>
              <a:t>nhà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treo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 </a:t>
            </a:r>
            <a:r>
              <a:rPr lang="en-US" sz="2200" dirty="0" err="1"/>
              <a:t>ngủ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treo</a:t>
            </a:r>
            <a:r>
              <a:rPr lang="en-US" sz="2200" dirty="0"/>
              <a:t> ở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viện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chụp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 </a:t>
            </a:r>
            <a:r>
              <a:rPr lang="en-US" sz="2200" dirty="0" err="1"/>
              <a:t>thoại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bố</a:t>
            </a:r>
            <a:r>
              <a:rPr lang="en-US" sz="2200" dirty="0"/>
              <a:t> (</a:t>
            </a:r>
            <a:r>
              <a:rPr lang="en-US" sz="2200" dirty="0" err="1"/>
              <a:t>mẹ</a:t>
            </a:r>
            <a:r>
              <a:rPr lang="en-US" sz="2200" dirty="0"/>
              <a:t>),…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bìa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cuốn</a:t>
            </a:r>
            <a:r>
              <a:rPr lang="en-US" sz="2200" dirty="0"/>
              <a:t> </a:t>
            </a:r>
            <a:r>
              <a:rPr lang="en-US" sz="2200" dirty="0" err="1"/>
              <a:t>sách</a:t>
            </a:r>
            <a:r>
              <a:rPr lang="en-US" sz="2200" dirty="0"/>
              <a:t>,…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7" grpId="0"/>
      <p:bldP spid="21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058;p55">
            <a:extLst>
              <a:ext uri="{FF2B5EF4-FFF2-40B4-BE49-F238E27FC236}">
                <a16:creationId xmlns:a16="http://schemas.microsoft.com/office/drawing/2014/main" id="{403AD264-ED83-0773-D806-63E93F2CD0CD}"/>
              </a:ext>
            </a:extLst>
          </p:cNvPr>
          <p:cNvSpPr/>
          <p:nvPr/>
        </p:nvSpPr>
        <p:spPr>
          <a:xfrm>
            <a:off x="7842650" y="445027"/>
            <a:ext cx="1264204" cy="590415"/>
          </a:xfrm>
          <a:custGeom>
            <a:avLst/>
            <a:gdLst/>
            <a:ahLst/>
            <a:cxnLst/>
            <a:rect l="l" t="t" r="r" b="b"/>
            <a:pathLst>
              <a:path w="24141" h="11275" extrusionOk="0">
                <a:moveTo>
                  <a:pt x="13751" y="1"/>
                </a:moveTo>
                <a:cubicBezTo>
                  <a:pt x="8714" y="1"/>
                  <a:pt x="7756" y="4017"/>
                  <a:pt x="7756" y="4017"/>
                </a:cubicBezTo>
                <a:cubicBezTo>
                  <a:pt x="7756" y="4017"/>
                  <a:pt x="6943" y="2892"/>
                  <a:pt x="5790" y="2892"/>
                </a:cubicBezTo>
                <a:cubicBezTo>
                  <a:pt x="5523" y="2892"/>
                  <a:pt x="5238" y="2952"/>
                  <a:pt x="4940" y="3101"/>
                </a:cubicBezTo>
                <a:cubicBezTo>
                  <a:pt x="3357" y="3890"/>
                  <a:pt x="3883" y="5563"/>
                  <a:pt x="3883" y="5563"/>
                </a:cubicBezTo>
                <a:cubicBezTo>
                  <a:pt x="3883" y="5563"/>
                  <a:pt x="2943" y="5269"/>
                  <a:pt x="2035" y="5269"/>
                </a:cubicBezTo>
                <a:cubicBezTo>
                  <a:pt x="998" y="5269"/>
                  <a:pt x="0" y="5653"/>
                  <a:pt x="485" y="7296"/>
                </a:cubicBezTo>
                <a:cubicBezTo>
                  <a:pt x="1236" y="9845"/>
                  <a:pt x="5891" y="11274"/>
                  <a:pt x="10640" y="11274"/>
                </a:cubicBezTo>
                <a:cubicBezTo>
                  <a:pt x="11638" y="11274"/>
                  <a:pt x="12640" y="11211"/>
                  <a:pt x="13612" y="11082"/>
                </a:cubicBezTo>
                <a:cubicBezTo>
                  <a:pt x="19203" y="10338"/>
                  <a:pt x="24141" y="9465"/>
                  <a:pt x="23998" y="7065"/>
                </a:cubicBezTo>
                <a:cubicBezTo>
                  <a:pt x="23875" y="4997"/>
                  <a:pt x="21873" y="4692"/>
                  <a:pt x="20703" y="4692"/>
                </a:cubicBezTo>
                <a:cubicBezTo>
                  <a:pt x="20214" y="4692"/>
                  <a:pt x="19870" y="4745"/>
                  <a:pt x="19870" y="4745"/>
                </a:cubicBezTo>
                <a:cubicBezTo>
                  <a:pt x="19870" y="4745"/>
                  <a:pt x="21934" y="1132"/>
                  <a:pt x="15427" y="135"/>
                </a:cubicBezTo>
                <a:cubicBezTo>
                  <a:pt x="14823" y="43"/>
                  <a:pt x="14266" y="1"/>
                  <a:pt x="13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059;p55">
            <a:extLst>
              <a:ext uri="{FF2B5EF4-FFF2-40B4-BE49-F238E27FC236}">
                <a16:creationId xmlns:a16="http://schemas.microsoft.com/office/drawing/2014/main" id="{6AC2B640-B262-FC0D-37C5-B1147386E934}"/>
              </a:ext>
            </a:extLst>
          </p:cNvPr>
          <p:cNvSpPr/>
          <p:nvPr/>
        </p:nvSpPr>
        <p:spPr>
          <a:xfrm>
            <a:off x="-150100" y="109225"/>
            <a:ext cx="1269469" cy="671606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74EB2-6D85-E562-808E-90D90BCB06E4}"/>
              </a:ext>
            </a:extLst>
          </p:cNvPr>
          <p:cNvGrpSpPr/>
          <p:nvPr/>
        </p:nvGrpSpPr>
        <p:grpSpPr>
          <a:xfrm>
            <a:off x="374769" y="1329070"/>
            <a:ext cx="3009215" cy="2130908"/>
            <a:chOff x="223083" y="1360968"/>
            <a:chExt cx="3104904" cy="2130908"/>
          </a:xfrm>
        </p:grpSpPr>
        <p:pic>
          <p:nvPicPr>
            <p:cNvPr id="2136" name="Picture 2135">
              <a:extLst>
                <a:ext uri="{FF2B5EF4-FFF2-40B4-BE49-F238E27FC236}">
                  <a16:creationId xmlns:a16="http://schemas.microsoft.com/office/drawing/2014/main" id="{0F5C23DE-78DF-3BD0-EC68-4EED9D0F1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083" y="1360968"/>
              <a:ext cx="3104904" cy="2130908"/>
            </a:xfrm>
            <a:prstGeom prst="rect">
              <a:avLst/>
            </a:prstGeom>
          </p:spPr>
        </p:pic>
        <p:sp>
          <p:nvSpPr>
            <p:cNvPr id="2137" name="TextBox 2136">
              <a:extLst>
                <a:ext uri="{FF2B5EF4-FFF2-40B4-BE49-F238E27FC236}">
                  <a16:creationId xmlns:a16="http://schemas.microsoft.com/office/drawing/2014/main" id="{9F7726EF-41C8-1703-C809-CAA91ED68DCA}"/>
                </a:ext>
              </a:extLst>
            </p:cNvPr>
            <p:cNvSpPr txBox="1"/>
            <p:nvPr/>
          </p:nvSpPr>
          <p:spPr>
            <a:xfrm>
              <a:off x="308147" y="1754371"/>
              <a:ext cx="29983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</a:rPr>
                <a:t>Con </a:t>
              </a:r>
              <a:r>
                <a:rPr lang="en-US" sz="2800" b="1" dirty="0" err="1"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đang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làm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gì</a:t>
              </a:r>
              <a:r>
                <a:rPr lang="en-US" sz="2800" b="1" dirty="0">
                  <a:latin typeface="UTM Avo" panose="02040603050506020204" pitchFamily="18" charset="0"/>
                </a:rPr>
                <a:t>? </a:t>
              </a:r>
            </a:p>
          </p:txBody>
        </p:sp>
      </p:grpSp>
      <p:sp>
        <p:nvSpPr>
          <p:cNvPr id="2138" name="TextBox 2137">
            <a:extLst>
              <a:ext uri="{FF2B5EF4-FFF2-40B4-BE49-F238E27FC236}">
                <a16:creationId xmlns:a16="http://schemas.microsoft.com/office/drawing/2014/main" id="{51E4CD09-105F-A8DE-EC74-E4CE9975FE3E}"/>
              </a:ext>
            </a:extLst>
          </p:cNvPr>
          <p:cNvSpPr txBox="1"/>
          <p:nvPr/>
        </p:nvSpPr>
        <p:spPr>
          <a:xfrm>
            <a:off x="3445629" y="2199526"/>
            <a:ext cx="5698371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err="1"/>
              <a:t>Ví</a:t>
            </a:r>
            <a:r>
              <a:rPr lang="en-US" sz="2800" u="sng" dirty="0"/>
              <a:t> </a:t>
            </a:r>
            <a:r>
              <a:rPr lang="en-US" sz="2800" u="sng" dirty="0" err="1"/>
              <a:t>dụ</a:t>
            </a:r>
            <a:r>
              <a:rPr lang="en-US" sz="2800" u="sng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, </a:t>
            </a:r>
            <a:r>
              <a:rPr lang="en-US" sz="2800" dirty="0" err="1"/>
              <a:t>tắm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,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dirty="0" err="1"/>
              <a:t>gác</a:t>
            </a:r>
            <a:r>
              <a:rPr lang="en-US" sz="2800" dirty="0"/>
              <a:t>, </a:t>
            </a:r>
            <a:r>
              <a:rPr lang="en-US" sz="2800" dirty="0" err="1"/>
              <a:t>huơ</a:t>
            </a:r>
            <a:r>
              <a:rPr lang="en-US" sz="2800" dirty="0"/>
              <a:t> </a:t>
            </a:r>
            <a:r>
              <a:rPr lang="en-US" sz="2800" dirty="0" err="1"/>
              <a:t>vòi</a:t>
            </a:r>
            <a:r>
              <a:rPr lang="en-US" sz="2800" dirty="0"/>
              <a:t>, </a:t>
            </a:r>
            <a:r>
              <a:rPr lang="en-US" sz="2800" dirty="0" err="1"/>
              <a:t>hót</a:t>
            </a:r>
            <a:r>
              <a:rPr lang="en-US" sz="2800" dirty="0"/>
              <a:t>, </a:t>
            </a:r>
            <a:r>
              <a:rPr lang="en-US" sz="2800" dirty="0" err="1"/>
              <a:t>gáy</a:t>
            </a:r>
            <a:r>
              <a:rPr lang="en-US" sz="2800" dirty="0"/>
              <a:t>, bay, </a:t>
            </a:r>
            <a:r>
              <a:rPr lang="en-US" sz="2800" dirty="0" err="1"/>
              <a:t>ăn</a:t>
            </a:r>
            <a:r>
              <a:rPr lang="en-US" sz="2800" dirty="0"/>
              <a:t>, </a:t>
            </a:r>
            <a:r>
              <a:rPr lang="en-US" sz="2800" dirty="0" err="1"/>
              <a:t>uống</a:t>
            </a:r>
            <a:r>
              <a:rPr lang="en-US" sz="2800" dirty="0"/>
              <a:t>,…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940" y="802541"/>
            <a:ext cx="9130060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10: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Khủng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long (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5)</a:t>
            </a:r>
            <a:endParaRPr lang="en-US" altLang="en-US" sz="3000" b="1" u="sng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940" y="36419"/>
            <a:ext cx="913006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 err="1" smtClean="0">
                <a:latin typeface="HP001 4 hàng" panose="020B0603050302020204" pitchFamily="34" charset="0"/>
              </a:rPr>
              <a:t>Thứ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 smtClean="0">
                <a:latin typeface="HP001 4 hàng" panose="020B0603050302020204" pitchFamily="34" charset="0"/>
              </a:rPr>
              <a:t>sáu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24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latin typeface="HP001 4 hàng" panose="020B0603050302020204" pitchFamily="34" charset="0"/>
              </a:rPr>
              <a:t> 02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r>
              <a:rPr lang="en-US" altLang="en-US" sz="3000" b="1" dirty="0" smtClean="0">
                <a:latin typeface="HP001 4 hàng" panose="020B0603050302020204" pitchFamily="34" charset="0"/>
              </a:rPr>
              <a:t>2023</a:t>
            </a:r>
          </a:p>
          <a:p>
            <a:pPr algn="ctr"/>
            <a:r>
              <a:rPr lang="en-US" altLang="en-US" sz="3000" b="1" u="sng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 smtClean="0">
                <a:latin typeface="HP001 4 hàng" panose="020B0603050302020204" pitchFamily="34" charset="0"/>
              </a:rPr>
              <a:t>Việt</a:t>
            </a:r>
            <a:r>
              <a:rPr lang="en-US" altLang="en-US" sz="3000" b="1" u="sng" dirty="0" smtClean="0">
                <a:latin typeface="HP001 4 hàng" panose="020B0603050302020204" pitchFamily="34" charset="0"/>
              </a:rPr>
              <a:t> </a:t>
            </a:r>
            <a:endParaRPr lang="en-US" altLang="en-US" sz="3000" b="1" u="sng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695</Words>
  <Application>Microsoft Office PowerPoint</Application>
  <PresentationFormat>On-screen Show (16:9)</PresentationFormat>
  <Paragraphs>82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微软雅黑</vt:lpstr>
      <vt:lpstr>Microsoft YaHei Light</vt:lpstr>
      <vt:lpstr>SimSun</vt:lpstr>
      <vt:lpstr>Arial</vt:lpstr>
      <vt:lpstr>Bebas Neue</vt:lpstr>
      <vt:lpstr>Calibri</vt:lpstr>
      <vt:lpstr>Calibri Light</vt:lpstr>
      <vt:lpstr>Delius Unicase</vt:lpstr>
      <vt:lpstr>等线</vt:lpstr>
      <vt:lpstr>等线 Light</vt:lpstr>
      <vt:lpstr>HP001 4 hàng</vt:lpstr>
      <vt:lpstr>Times New Roman</vt:lpstr>
      <vt:lpstr>UTM Avo</vt:lpstr>
      <vt:lpstr>小考拉体</vt:lpstr>
      <vt:lpstr>方正少儿_GBK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Admin</cp:lastModifiedBy>
  <cp:revision>148</cp:revision>
  <dcterms:created xsi:type="dcterms:W3CDTF">2017-03-04T06:55:00Z</dcterms:created>
  <dcterms:modified xsi:type="dcterms:W3CDTF">2023-02-23T22:57:06Z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73EFDA6F1B284FEB960F71639B85A526</vt:lpwstr>
  </property>
  <property fmtid="{D5CDD505-2E9C-101B-9397-08002B2CF9AE}" pid="3" name="KSOProductBuildVer">
    <vt:lpwstr>1033-11.2.0.11486</vt:lpwstr>
  </property>
</Properties>
</file>