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7" r:id="rId7"/>
    <p:sldId id="430" r:id="rId8"/>
    <p:sldId id="432" r:id="rId9"/>
    <p:sldId id="433" r:id="rId10"/>
    <p:sldId id="434" r:id="rId11"/>
    <p:sldId id="436" r:id="rId12"/>
    <p:sldId id="437" r:id="rId13"/>
    <p:sldId id="286" r:id="rId14"/>
    <p:sldId id="438" r:id="rId15"/>
    <p:sldId id="439" r:id="rId16"/>
    <p:sldId id="429" r:id="rId17"/>
    <p:sldId id="427" r:id="rId18"/>
    <p:sldId id="428" r:id="rId19"/>
    <p:sldId id="419" r:id="rId20"/>
    <p:sldId id="420" r:id="rId21"/>
    <p:sldId id="421" r:id="rId22"/>
    <p:sldId id="422" r:id="rId23"/>
    <p:sldId id="266" r:id="rId24"/>
    <p:sldId id="281" r:id="rId25"/>
  </p:sldIdLst>
  <p:sldSz cx="18288000" cy="10287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DEE6"/>
    <a:srgbClr val="F3B0C3"/>
    <a:srgbClr val="9955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79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8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17B7BD9-A60B-4904-999D-A6FDF0904C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113DBD6-174F-49C2-BDD7-EEAD759D05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C7D126D-E423-4B7D-9904-C03841910C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B7F15B-CBFB-4725-90FA-C196686564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046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4.gif"/><Relationship Id="rId3" Type="http://schemas.openxmlformats.org/officeDocument/2006/relationships/slide" Target="slide22.xml"/><Relationship Id="rId7" Type="http://schemas.openxmlformats.org/officeDocument/2006/relationships/slide" Target="slide20.xml"/><Relationship Id="rId12" Type="http://schemas.openxmlformats.org/officeDocument/2006/relationships/slide" Target="slide10.xml"/><Relationship Id="rId17" Type="http://schemas.openxmlformats.org/officeDocument/2006/relationships/image" Target="../media/image46.gif"/><Relationship Id="rId2" Type="http://schemas.openxmlformats.org/officeDocument/2006/relationships/image" Target="../media/image38.png"/><Relationship Id="rId16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gif"/><Relationship Id="rId11" Type="http://schemas.openxmlformats.org/officeDocument/2006/relationships/image" Target="../media/image43.gif"/><Relationship Id="rId5" Type="http://schemas.openxmlformats.org/officeDocument/2006/relationships/slide" Target="slide7.xml"/><Relationship Id="rId15" Type="http://schemas.openxmlformats.org/officeDocument/2006/relationships/image" Target="../media/image45.gif"/><Relationship Id="rId10" Type="http://schemas.openxmlformats.org/officeDocument/2006/relationships/slide" Target="slide9.xml"/><Relationship Id="rId4" Type="http://schemas.openxmlformats.org/officeDocument/2006/relationships/image" Target="../media/image39.gif"/><Relationship Id="rId9" Type="http://schemas.openxmlformats.org/officeDocument/2006/relationships/image" Target="../media/image42.gif"/><Relationship Id="rId14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svg"/><Relationship Id="rId3" Type="http://schemas.openxmlformats.org/officeDocument/2006/relationships/image" Target="../media/image11.svg"/><Relationship Id="rId12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17.sv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06.svg"/><Relationship Id="rId3" Type="http://schemas.openxmlformats.org/officeDocument/2006/relationships/image" Target="../media/image129.svg"/><Relationship Id="rId7" Type="http://schemas.openxmlformats.org/officeDocument/2006/relationships/image" Target="../media/image99.svg"/><Relationship Id="rId12" Type="http://schemas.openxmlformats.org/officeDocument/2006/relationships/image" Target="../media/image53.png"/><Relationship Id="rId17" Type="http://schemas.openxmlformats.org/officeDocument/2006/relationships/image" Target="../media/image108.svg"/><Relationship Id="rId2" Type="http://schemas.openxmlformats.org/officeDocument/2006/relationships/image" Target="../media/image50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64.svg"/><Relationship Id="rId5" Type="http://schemas.openxmlformats.org/officeDocument/2006/relationships/image" Target="../media/image131.svg"/><Relationship Id="rId15" Type="http://schemas.openxmlformats.org/officeDocument/2006/relationships/image" Target="../media/image111.svg"/><Relationship Id="rId10" Type="http://schemas.openxmlformats.org/officeDocument/2006/relationships/image" Target="../media/image27.png"/><Relationship Id="rId4" Type="http://schemas.openxmlformats.org/officeDocument/2006/relationships/image" Target="../media/image51.png"/><Relationship Id="rId9" Type="http://schemas.openxmlformats.org/officeDocument/2006/relationships/image" Target="../media/image62.svg"/><Relationship Id="rId1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7" Type="http://schemas.openxmlformats.org/officeDocument/2006/relationships/image" Target="../media/image29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7.sv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svg"/><Relationship Id="rId3" Type="http://schemas.openxmlformats.org/officeDocument/2006/relationships/image" Target="../media/image27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3" Type="http://schemas.openxmlformats.org/officeDocument/2006/relationships/image" Target="../media/image54.svg"/><Relationship Id="rId7" Type="http://schemas.openxmlformats.org/officeDocument/2006/relationships/image" Target="../media/image40.svg"/><Relationship Id="rId12" Type="http://schemas.openxmlformats.org/officeDocument/2006/relationships/image" Target="../media/image23.png"/><Relationship Id="rId17" Type="http://schemas.openxmlformats.org/officeDocument/2006/relationships/image" Target="../media/image62.svg"/><Relationship Id="rId2" Type="http://schemas.openxmlformats.org/officeDocument/2006/relationships/image" Target="../media/image19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46.svg"/><Relationship Id="rId5" Type="http://schemas.openxmlformats.org/officeDocument/2006/relationships/image" Target="../media/image25.svg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19" Type="http://schemas.openxmlformats.org/officeDocument/2006/relationships/image" Target="../media/image64.svg"/><Relationship Id="rId4" Type="http://schemas.openxmlformats.org/officeDocument/2006/relationships/image" Target="../media/image20.png"/><Relationship Id="rId9" Type="http://schemas.openxmlformats.org/officeDocument/2006/relationships/image" Target="../media/image56.svg"/><Relationship Id="rId14" Type="http://schemas.openxmlformats.org/officeDocument/2006/relationships/image" Target="../media/image59.sv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1.svg"/><Relationship Id="rId3" Type="http://schemas.openxmlformats.org/officeDocument/2006/relationships/image" Target="../media/image27.svg"/><Relationship Id="rId12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9.png"/><Relationship Id="rId5" Type="http://schemas.openxmlformats.org/officeDocument/2006/relationships/image" Target="../media/image66.svg"/><Relationship Id="rId15" Type="http://schemas.openxmlformats.org/officeDocument/2006/relationships/image" Target="../media/image73.svg"/><Relationship Id="rId10" Type="http://schemas.openxmlformats.org/officeDocument/2006/relationships/image" Target="../media/image5.png"/><Relationship Id="rId4" Type="http://schemas.openxmlformats.org/officeDocument/2006/relationships/image" Target="../media/image28.png"/><Relationship Id="rId9" Type="http://schemas.openxmlformats.org/officeDocument/2006/relationships/image" Target="../media/image46.sv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48001" y="2449671"/>
            <a:ext cx="13774328" cy="2598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" sz="6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CHÀO MỪNG CÁC EM</a:t>
            </a:r>
            <a:br>
              <a:rPr lang="en" sz="6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</a:br>
            <a:r>
              <a:rPr lang="en" sz="6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ĐẾN VỚI BÀI HỌC NGÀY HÔM NAY!</a:t>
            </a:r>
            <a:endParaRPr lang="en-US" sz="6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31442" b="28086"/>
          <a:stretch>
            <a:fillRect/>
          </a:stretch>
        </p:blipFill>
        <p:spPr>
          <a:xfrm>
            <a:off x="15517527" y="6518980"/>
            <a:ext cx="2770473" cy="37680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6231" b="3630"/>
          <a:stretch>
            <a:fillRect/>
          </a:stretch>
        </p:blipFill>
        <p:spPr>
          <a:xfrm>
            <a:off x="0" y="6384433"/>
            <a:ext cx="2684872" cy="39025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2807" t="6582"/>
          <a:stretch>
            <a:fillRect/>
          </a:stretch>
        </p:blipFill>
        <p:spPr>
          <a:xfrm>
            <a:off x="0" y="0"/>
            <a:ext cx="2091812" cy="20590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711679">
            <a:off x="14842843" y="238668"/>
            <a:ext cx="3948050" cy="11597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3084624">
            <a:off x="14740891" y="-685906"/>
            <a:ext cx="4250136" cy="124847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5150176" y="665906"/>
            <a:ext cx="7987648" cy="895841"/>
            <a:chOff x="0" y="0"/>
            <a:chExt cx="2420499" cy="271467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397639" cy="243527"/>
            </a:xfrm>
            <a:custGeom>
              <a:avLst/>
              <a:gdLst/>
              <a:ahLst/>
              <a:cxnLst/>
              <a:rect l="l" t="t" r="r" b="b"/>
              <a:pathLst>
                <a:path w="2397639" h="243527">
                  <a:moveTo>
                    <a:pt x="2397639" y="243527"/>
                  </a:moveTo>
                  <a:lnTo>
                    <a:pt x="0" y="235907"/>
                  </a:lnTo>
                  <a:lnTo>
                    <a:pt x="0" y="97688"/>
                  </a:lnTo>
                  <a:lnTo>
                    <a:pt x="17780" y="19050"/>
                  </a:lnTo>
                  <a:lnTo>
                    <a:pt x="1193459" y="0"/>
                  </a:lnTo>
                  <a:lnTo>
                    <a:pt x="2378589" y="5080"/>
                  </a:lnTo>
                  <a:close/>
                </a:path>
              </a:pathLst>
            </a:custGeom>
            <a:solidFill>
              <a:srgbClr val="ABDEE6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-3810" y="0"/>
              <a:ext cx="2426850" cy="270197"/>
            </a:xfrm>
            <a:custGeom>
              <a:avLst/>
              <a:gdLst/>
              <a:ahLst/>
              <a:cxnLst/>
              <a:rect l="l" t="t" r="r" b="b"/>
              <a:pathLst>
                <a:path w="2426850" h="270197">
                  <a:moveTo>
                    <a:pt x="2392559" y="21590"/>
                  </a:moveTo>
                  <a:cubicBezTo>
                    <a:pt x="2393829" y="34290"/>
                    <a:pt x="2393829" y="44450"/>
                    <a:pt x="2395100" y="54610"/>
                  </a:cubicBezTo>
                  <a:cubicBezTo>
                    <a:pt x="2397639" y="66572"/>
                    <a:pt x="2398909" y="69793"/>
                    <a:pt x="2401450" y="72899"/>
                  </a:cubicBezTo>
                  <a:cubicBezTo>
                    <a:pt x="2401450" y="77386"/>
                    <a:pt x="2414150" y="165851"/>
                    <a:pt x="2420500" y="170338"/>
                  </a:cubicBezTo>
                  <a:cubicBezTo>
                    <a:pt x="2426850" y="177125"/>
                    <a:pt x="2423039" y="184027"/>
                    <a:pt x="2423039" y="190815"/>
                  </a:cubicBezTo>
                  <a:cubicBezTo>
                    <a:pt x="2423039" y="196797"/>
                    <a:pt x="2424309" y="202319"/>
                    <a:pt x="2425579" y="209237"/>
                  </a:cubicBezTo>
                  <a:cubicBezTo>
                    <a:pt x="2425579" y="230827"/>
                    <a:pt x="2425579" y="244797"/>
                    <a:pt x="2425579" y="268927"/>
                  </a:cubicBezTo>
                  <a:cubicBezTo>
                    <a:pt x="2402719" y="268927"/>
                    <a:pt x="2382400" y="270197"/>
                    <a:pt x="2359769" y="268927"/>
                  </a:cubicBezTo>
                  <a:cubicBezTo>
                    <a:pt x="2240498" y="263847"/>
                    <a:pt x="2119392" y="270197"/>
                    <a:pt x="2000121" y="265117"/>
                  </a:cubicBezTo>
                  <a:cubicBezTo>
                    <a:pt x="1928559" y="261307"/>
                    <a:pt x="1858831" y="263847"/>
                    <a:pt x="1787269" y="261307"/>
                  </a:cubicBezTo>
                  <a:cubicBezTo>
                    <a:pt x="1754240" y="260037"/>
                    <a:pt x="1721211" y="258767"/>
                    <a:pt x="1688182" y="257497"/>
                  </a:cubicBezTo>
                  <a:cubicBezTo>
                    <a:pt x="1667998" y="257497"/>
                    <a:pt x="1649648" y="258767"/>
                    <a:pt x="1629464" y="258767"/>
                  </a:cubicBezTo>
                  <a:cubicBezTo>
                    <a:pt x="1578086" y="257497"/>
                    <a:pt x="1436796" y="258767"/>
                    <a:pt x="1385418" y="257497"/>
                  </a:cubicBezTo>
                  <a:cubicBezTo>
                    <a:pt x="1348719" y="256227"/>
                    <a:pt x="614744" y="265117"/>
                    <a:pt x="578046" y="263847"/>
                  </a:cubicBezTo>
                  <a:cubicBezTo>
                    <a:pt x="568871" y="263847"/>
                    <a:pt x="557861" y="265117"/>
                    <a:pt x="548687" y="265117"/>
                  </a:cubicBezTo>
                  <a:cubicBezTo>
                    <a:pt x="526667" y="265117"/>
                    <a:pt x="506483" y="266387"/>
                    <a:pt x="484464" y="266387"/>
                  </a:cubicBezTo>
                  <a:cubicBezTo>
                    <a:pt x="429416" y="266387"/>
                    <a:pt x="376203" y="265117"/>
                    <a:pt x="321155" y="263847"/>
                  </a:cubicBezTo>
                  <a:cubicBezTo>
                    <a:pt x="288126" y="262577"/>
                    <a:pt x="255097" y="261307"/>
                    <a:pt x="223903" y="260037"/>
                  </a:cubicBezTo>
                  <a:cubicBezTo>
                    <a:pt x="165185" y="258767"/>
                    <a:pt x="106467" y="257497"/>
                    <a:pt x="48260" y="257497"/>
                  </a:cubicBezTo>
                  <a:cubicBezTo>
                    <a:pt x="38100" y="257497"/>
                    <a:pt x="29210" y="257497"/>
                    <a:pt x="19050" y="256227"/>
                  </a:cubicBezTo>
                  <a:cubicBezTo>
                    <a:pt x="10160" y="254957"/>
                    <a:pt x="5080" y="248607"/>
                    <a:pt x="7620" y="239717"/>
                  </a:cubicBezTo>
                  <a:cubicBezTo>
                    <a:pt x="16510" y="208071"/>
                    <a:pt x="12700" y="205195"/>
                    <a:pt x="11430" y="202204"/>
                  </a:cubicBezTo>
                  <a:cubicBezTo>
                    <a:pt x="10160" y="196107"/>
                    <a:pt x="6350" y="190125"/>
                    <a:pt x="7620" y="184027"/>
                  </a:cubicBezTo>
                  <a:cubicBezTo>
                    <a:pt x="5080" y="176435"/>
                    <a:pt x="0" y="82448"/>
                    <a:pt x="7620" y="74740"/>
                  </a:cubicBezTo>
                  <a:cubicBezTo>
                    <a:pt x="8890" y="73244"/>
                    <a:pt x="7620" y="71634"/>
                    <a:pt x="8890" y="70138"/>
                  </a:cubicBezTo>
                  <a:cubicBezTo>
                    <a:pt x="10160" y="67722"/>
                    <a:pt x="12700" y="6507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594" y="30480"/>
                    <a:pt x="89953" y="29210"/>
                  </a:cubicBezTo>
                  <a:cubicBezTo>
                    <a:pt x="139496" y="25400"/>
                    <a:pt x="189039" y="22860"/>
                    <a:pt x="240417" y="20320"/>
                  </a:cubicBezTo>
                  <a:cubicBezTo>
                    <a:pt x="275281" y="17780"/>
                    <a:pt x="310145" y="16510"/>
                    <a:pt x="343174" y="13970"/>
                  </a:cubicBezTo>
                  <a:cubicBezTo>
                    <a:pt x="376203" y="11430"/>
                    <a:pt x="411066" y="8890"/>
                    <a:pt x="444095" y="8890"/>
                  </a:cubicBezTo>
                  <a:cubicBezTo>
                    <a:pt x="480794" y="7620"/>
                    <a:pt x="517493" y="10160"/>
                    <a:pt x="554192" y="8890"/>
                  </a:cubicBezTo>
                  <a:cubicBezTo>
                    <a:pt x="600065" y="8890"/>
                    <a:pt x="1431291" y="6350"/>
                    <a:pt x="1477165" y="5080"/>
                  </a:cubicBezTo>
                  <a:cubicBezTo>
                    <a:pt x="1521203" y="3810"/>
                    <a:pt x="1565241" y="2540"/>
                    <a:pt x="1611115" y="2540"/>
                  </a:cubicBezTo>
                  <a:cubicBezTo>
                    <a:pt x="1686347" y="1270"/>
                    <a:pt x="1759745" y="0"/>
                    <a:pt x="1834977" y="0"/>
                  </a:cubicBezTo>
                  <a:cubicBezTo>
                    <a:pt x="1866171" y="0"/>
                    <a:pt x="1899200" y="2540"/>
                    <a:pt x="1930394" y="2540"/>
                  </a:cubicBezTo>
                  <a:cubicBezTo>
                    <a:pt x="2016636" y="3810"/>
                    <a:pt x="2104713" y="5080"/>
                    <a:pt x="2190955" y="7620"/>
                  </a:cubicBezTo>
                  <a:cubicBezTo>
                    <a:pt x="2236828" y="8890"/>
                    <a:pt x="2282702" y="12700"/>
                    <a:pt x="2328575" y="16510"/>
                  </a:cubicBezTo>
                  <a:cubicBezTo>
                    <a:pt x="2339585" y="16510"/>
                    <a:pt x="2350594" y="16510"/>
                    <a:pt x="2359769" y="16510"/>
                  </a:cubicBezTo>
                  <a:cubicBezTo>
                    <a:pt x="2373509" y="17780"/>
                    <a:pt x="2382399" y="20320"/>
                    <a:pt x="2392559" y="21590"/>
                  </a:cubicBezTo>
                  <a:close/>
                  <a:moveTo>
                    <a:pt x="2402719" y="252417"/>
                  </a:moveTo>
                  <a:cubicBezTo>
                    <a:pt x="2403989" y="235907"/>
                    <a:pt x="2405260" y="223207"/>
                    <a:pt x="2405260" y="210507"/>
                  </a:cubicBezTo>
                  <a:cubicBezTo>
                    <a:pt x="2403989" y="201744"/>
                    <a:pt x="2402719" y="195646"/>
                    <a:pt x="2402719" y="189089"/>
                  </a:cubicBezTo>
                  <a:cubicBezTo>
                    <a:pt x="2402719" y="186098"/>
                    <a:pt x="2405260" y="183107"/>
                    <a:pt x="2403989" y="180116"/>
                  </a:cubicBezTo>
                  <a:cubicBezTo>
                    <a:pt x="2403989" y="177355"/>
                    <a:pt x="2402719" y="174479"/>
                    <a:pt x="2401450" y="171718"/>
                  </a:cubicBezTo>
                  <a:cubicBezTo>
                    <a:pt x="2396369" y="167462"/>
                    <a:pt x="2384939" y="79341"/>
                    <a:pt x="2384939" y="75085"/>
                  </a:cubicBezTo>
                  <a:cubicBezTo>
                    <a:pt x="2382400" y="71519"/>
                    <a:pt x="2379860" y="67838"/>
                    <a:pt x="2377319" y="63500"/>
                  </a:cubicBezTo>
                  <a:cubicBezTo>
                    <a:pt x="2376050" y="44450"/>
                    <a:pt x="2374779" y="43180"/>
                    <a:pt x="2354264" y="41910"/>
                  </a:cubicBezTo>
                  <a:cubicBezTo>
                    <a:pt x="2348759" y="41910"/>
                    <a:pt x="2345089" y="41910"/>
                    <a:pt x="2339585" y="40640"/>
                  </a:cubicBezTo>
                  <a:cubicBezTo>
                    <a:pt x="2293711" y="36830"/>
                    <a:pt x="2246003" y="31750"/>
                    <a:pt x="2200129" y="30480"/>
                  </a:cubicBezTo>
                  <a:cubicBezTo>
                    <a:pt x="2088198" y="26670"/>
                    <a:pt x="1974432" y="25400"/>
                    <a:pt x="1862501" y="22860"/>
                  </a:cubicBezTo>
                  <a:cubicBezTo>
                    <a:pt x="1845987" y="22860"/>
                    <a:pt x="1827637" y="22860"/>
                    <a:pt x="1811123" y="22860"/>
                  </a:cubicBezTo>
                  <a:cubicBezTo>
                    <a:pt x="1783599" y="22860"/>
                    <a:pt x="1756075" y="22860"/>
                    <a:pt x="1730386" y="22860"/>
                  </a:cubicBezTo>
                  <a:cubicBezTo>
                    <a:pt x="1671668" y="22860"/>
                    <a:pt x="1612950" y="22860"/>
                    <a:pt x="1556067" y="24130"/>
                  </a:cubicBezTo>
                  <a:cubicBezTo>
                    <a:pt x="1506524" y="25400"/>
                    <a:pt x="671627" y="29210"/>
                    <a:pt x="622084" y="29210"/>
                  </a:cubicBezTo>
                  <a:cubicBezTo>
                    <a:pt x="541347" y="29210"/>
                    <a:pt x="460610" y="26670"/>
                    <a:pt x="379873" y="33020"/>
                  </a:cubicBezTo>
                  <a:cubicBezTo>
                    <a:pt x="337669" y="36830"/>
                    <a:pt x="297300" y="36830"/>
                    <a:pt x="256932" y="38100"/>
                  </a:cubicBezTo>
                  <a:cubicBezTo>
                    <a:pt x="187204" y="41910"/>
                    <a:pt x="117477" y="45720"/>
                    <a:pt x="49530" y="50800"/>
                  </a:cubicBezTo>
                  <a:cubicBezTo>
                    <a:pt x="36830" y="50800"/>
                    <a:pt x="34290" y="53340"/>
                    <a:pt x="33020" y="64731"/>
                  </a:cubicBezTo>
                  <a:cubicBezTo>
                    <a:pt x="31750" y="66802"/>
                    <a:pt x="31750" y="68873"/>
                    <a:pt x="30480" y="70944"/>
                  </a:cubicBezTo>
                  <a:cubicBezTo>
                    <a:pt x="29210" y="74395"/>
                    <a:pt x="26670" y="77731"/>
                    <a:pt x="25400" y="81182"/>
                  </a:cubicBezTo>
                  <a:cubicBezTo>
                    <a:pt x="20320" y="84863"/>
                    <a:pt x="26670" y="174824"/>
                    <a:pt x="29210" y="178506"/>
                  </a:cubicBezTo>
                  <a:cubicBezTo>
                    <a:pt x="29210" y="182417"/>
                    <a:pt x="29210" y="186443"/>
                    <a:pt x="30480" y="190355"/>
                  </a:cubicBezTo>
                  <a:cubicBezTo>
                    <a:pt x="30480" y="193231"/>
                    <a:pt x="33020" y="196107"/>
                    <a:pt x="33020" y="198983"/>
                  </a:cubicBezTo>
                  <a:cubicBezTo>
                    <a:pt x="33020" y="202089"/>
                    <a:pt x="33020" y="205195"/>
                    <a:pt x="31750" y="210507"/>
                  </a:cubicBezTo>
                  <a:cubicBezTo>
                    <a:pt x="31750" y="214317"/>
                    <a:pt x="31750" y="216857"/>
                    <a:pt x="31750" y="220667"/>
                  </a:cubicBezTo>
                  <a:cubicBezTo>
                    <a:pt x="31750" y="230827"/>
                    <a:pt x="35560" y="234637"/>
                    <a:pt x="44450" y="234637"/>
                  </a:cubicBezTo>
                  <a:cubicBezTo>
                    <a:pt x="64264" y="234637"/>
                    <a:pt x="89953" y="235907"/>
                    <a:pt x="113807" y="235907"/>
                  </a:cubicBezTo>
                  <a:cubicBezTo>
                    <a:pt x="148671" y="235907"/>
                    <a:pt x="185369" y="233367"/>
                    <a:pt x="220233" y="235907"/>
                  </a:cubicBezTo>
                  <a:cubicBezTo>
                    <a:pt x="277116" y="239717"/>
                    <a:pt x="333999" y="242257"/>
                    <a:pt x="390882" y="240987"/>
                  </a:cubicBezTo>
                  <a:cubicBezTo>
                    <a:pt x="427581" y="239717"/>
                    <a:pt x="462445" y="242257"/>
                    <a:pt x="499143" y="242257"/>
                  </a:cubicBezTo>
                  <a:cubicBezTo>
                    <a:pt x="552357" y="242257"/>
                    <a:pt x="605570" y="240987"/>
                    <a:pt x="658783" y="242257"/>
                  </a:cubicBezTo>
                  <a:cubicBezTo>
                    <a:pt x="737685" y="243527"/>
                    <a:pt x="1603775" y="233367"/>
                    <a:pt x="1684512" y="235907"/>
                  </a:cubicBezTo>
                  <a:cubicBezTo>
                    <a:pt x="1719376" y="237177"/>
                    <a:pt x="1754240" y="238447"/>
                    <a:pt x="1787269" y="238447"/>
                  </a:cubicBezTo>
                  <a:cubicBezTo>
                    <a:pt x="1847822" y="240987"/>
                    <a:pt x="1906540" y="237177"/>
                    <a:pt x="1967092" y="240987"/>
                  </a:cubicBezTo>
                  <a:cubicBezTo>
                    <a:pt x="2016636" y="243527"/>
                    <a:pt x="2066179" y="243527"/>
                    <a:pt x="2115722" y="246067"/>
                  </a:cubicBezTo>
                  <a:cubicBezTo>
                    <a:pt x="2189120" y="249877"/>
                    <a:pt x="2262517" y="252417"/>
                    <a:pt x="2335915" y="253687"/>
                  </a:cubicBezTo>
                  <a:cubicBezTo>
                    <a:pt x="2363439" y="253687"/>
                    <a:pt x="2382399" y="252417"/>
                    <a:pt x="2402719" y="252417"/>
                  </a:cubicBezTo>
                  <a:close/>
                </a:path>
              </a:pathLst>
            </a:custGeom>
            <a:solidFill>
              <a:srgbClr val="ABDEE6"/>
            </a:solidFill>
          </p:spPr>
        </p:sp>
      </p:grpSp>
      <p:pic>
        <p:nvPicPr>
          <p:cNvPr id="13" name="图片 8" descr="6fc417983c9675ce1b60e983870aeb8a">
            <a:extLst>
              <a:ext uri="{FF2B5EF4-FFF2-40B4-BE49-F238E27FC236}">
                <a16:creationId xmlns:a16="http://schemas.microsoft.com/office/drawing/2014/main" id="{151113A0-F207-48EB-A47E-558C254A0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78" y="5620358"/>
            <a:ext cx="5723662" cy="4433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/>
          <p:nvPr/>
        </p:nvSpPr>
        <p:spPr>
          <a:xfrm rot="10800000" flipV="1">
            <a:off x="1524000" y="453293"/>
            <a:ext cx="15468600" cy="2185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1000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65BDF1-94DC-444F-AE03-A2DF489C12BF}"/>
              </a:ext>
            </a:extLst>
          </p:cNvPr>
          <p:cNvSpPr/>
          <p:nvPr/>
        </p:nvSpPr>
        <p:spPr>
          <a:xfrm>
            <a:off x="1905000" y="2857500"/>
            <a:ext cx="5631389" cy="1015663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AA5F25-EC10-4374-B28E-4135C09A3E84}"/>
              </a:ext>
            </a:extLst>
          </p:cNvPr>
          <p:cNvSpPr txBox="1"/>
          <p:nvPr/>
        </p:nvSpPr>
        <p:spPr>
          <a:xfrm>
            <a:off x="838200" y="4686300"/>
            <a:ext cx="175433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5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Rectangle: Rounded Corners 31">
            <a:extLst>
              <a:ext uri="{FF2B5EF4-FFF2-40B4-BE49-F238E27FC236}">
                <a16:creationId xmlns:a16="http://schemas.microsoft.com/office/drawing/2014/main" id="{59C112C1-46B1-4066-B645-E047E56EF2DB}"/>
              </a:ext>
            </a:extLst>
          </p:cNvPr>
          <p:cNvSpPr/>
          <p:nvPr/>
        </p:nvSpPr>
        <p:spPr>
          <a:xfrm>
            <a:off x="3581400" y="5143500"/>
            <a:ext cx="1930589" cy="2934662"/>
          </a:xfrm>
          <a:prstGeom prst="roundRect">
            <a:avLst/>
          </a:prstGeom>
          <a:solidFill>
            <a:srgbClr val="FFEF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22C9630-2E88-4636-B065-6E64F24817A6}"/>
              </a:ext>
            </a:extLst>
          </p:cNvPr>
          <p:cNvGrpSpPr/>
          <p:nvPr/>
        </p:nvGrpSpPr>
        <p:grpSpPr>
          <a:xfrm>
            <a:off x="3657600" y="4686300"/>
            <a:ext cx="1922380" cy="2286000"/>
            <a:chOff x="35877" y="480563"/>
            <a:chExt cx="521869" cy="2286000"/>
          </a:xfrm>
        </p:grpSpPr>
        <p:sp>
          <p:nvSpPr>
            <p:cNvPr id="7" name="Text Box 529">
              <a:extLst>
                <a:ext uri="{FF2B5EF4-FFF2-40B4-BE49-F238E27FC236}">
                  <a16:creationId xmlns:a16="http://schemas.microsoft.com/office/drawing/2014/main" id="{7382348D-5A50-4105-B185-840A2B9D21BC}"/>
                </a:ext>
              </a:extLst>
            </p:cNvPr>
            <p:cNvSpPr txBox="1"/>
            <p:nvPr/>
          </p:nvSpPr>
          <p:spPr>
            <a:xfrm>
              <a:off x="91021" y="995341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 dirty="0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756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 dirty="0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500" b="1" dirty="0">
                  <a:solidFill>
                    <a:srgbClr val="3399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38</a:t>
              </a:r>
              <a:endParaRPr lang="en-US" sz="4500" b="1" dirty="0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500" b="1" dirty="0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718</a:t>
              </a:r>
              <a:endParaRPr lang="en-US" sz="4500" b="1" dirty="0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 Box 530">
              <a:extLst>
                <a:ext uri="{FF2B5EF4-FFF2-40B4-BE49-F238E27FC236}">
                  <a16:creationId xmlns:a16="http://schemas.microsoft.com/office/drawing/2014/main" id="{7C58EFD7-C9EC-4D87-9752-FC4504DE4AB4}"/>
                </a:ext>
              </a:extLst>
            </p:cNvPr>
            <p:cNvSpPr txBox="1"/>
            <p:nvPr/>
          </p:nvSpPr>
          <p:spPr>
            <a:xfrm>
              <a:off x="35877" y="480563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500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500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AB52C99-1B35-4F60-8A49-3058320D55DD}"/>
                </a:ext>
              </a:extLst>
            </p:cNvPr>
            <p:cNvCxnSpPr/>
            <p:nvPr/>
          </p:nvCxnSpPr>
          <p:spPr>
            <a:xfrm>
              <a:off x="35877" y="2766563"/>
              <a:ext cx="47625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1F1DF6D-6E6C-4ED9-B807-AB4623B7C815}"/>
              </a:ext>
            </a:extLst>
          </p:cNvPr>
          <p:cNvSpPr txBox="1"/>
          <p:nvPr/>
        </p:nvSpPr>
        <p:spPr>
          <a:xfrm>
            <a:off x="5715000" y="4381500"/>
            <a:ext cx="10833215" cy="411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4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4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 </a:t>
            </a:r>
            <a:r>
              <a:rPr lang="en-US" sz="4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4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8, </a:t>
            </a:r>
            <a:r>
              <a:rPr lang="en-US" sz="4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8, </a:t>
            </a:r>
            <a:r>
              <a:rPr lang="en-US" sz="4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4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4, 5 </a:t>
            </a:r>
            <a:r>
              <a:rPr lang="en-US" sz="4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4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lang="en-US" sz="4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4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</p:txBody>
      </p:sp>
      <p:sp>
        <p:nvSpPr>
          <p:cNvPr id="11" name="Rectangle: Rounded Corners 30">
            <a:extLst>
              <a:ext uri="{FF2B5EF4-FFF2-40B4-BE49-F238E27FC236}">
                <a16:creationId xmlns:a16="http://schemas.microsoft.com/office/drawing/2014/main" id="{702F7E5F-C322-4AE9-BB03-BE2930CAEBDC}"/>
              </a:ext>
            </a:extLst>
          </p:cNvPr>
          <p:cNvSpPr/>
          <p:nvPr/>
        </p:nvSpPr>
        <p:spPr>
          <a:xfrm>
            <a:off x="7543800" y="8648700"/>
            <a:ext cx="5627113" cy="792088"/>
          </a:xfrm>
          <a:prstGeom prst="roundRect">
            <a:avLst/>
          </a:prstGeom>
          <a:gradFill flip="none" rotWithShape="1">
            <a:gsLst>
              <a:gs pos="0">
                <a:srgbClr val="FF0066">
                  <a:tint val="66000"/>
                  <a:satMod val="160000"/>
                </a:srgbClr>
              </a:gs>
              <a:gs pos="50000">
                <a:srgbClr val="FF0066">
                  <a:tint val="44500"/>
                  <a:satMod val="160000"/>
                </a:srgbClr>
              </a:gs>
              <a:gs pos="100000">
                <a:srgbClr val="FF0066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756 – 38 = 718</a:t>
            </a:r>
          </a:p>
        </p:txBody>
      </p:sp>
    </p:spTree>
    <p:extLst>
      <p:ext uri="{BB962C8B-B14F-4D97-AF65-F5344CB8AC3E}">
        <p14:creationId xmlns:p14="http://schemas.microsoft.com/office/powerpoint/2010/main" val="121149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/>
          <p:nvPr/>
        </p:nvSpPr>
        <p:spPr>
          <a:xfrm rot="10800000" flipV="1">
            <a:off x="1524000" y="21771"/>
            <a:ext cx="15468600" cy="2185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1000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C4A821-4604-46C8-96C1-E47934BFA8B8}"/>
              </a:ext>
            </a:extLst>
          </p:cNvPr>
          <p:cNvSpPr/>
          <p:nvPr/>
        </p:nvSpPr>
        <p:spPr>
          <a:xfrm>
            <a:off x="1676400" y="2324100"/>
            <a:ext cx="5363398" cy="1015663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D187435-2EB9-4C69-BDB8-36C80017E8DD}"/>
              </a:ext>
            </a:extLst>
          </p:cNvPr>
          <p:cNvGrpSpPr/>
          <p:nvPr/>
        </p:nvGrpSpPr>
        <p:grpSpPr>
          <a:xfrm>
            <a:off x="1905000" y="3390900"/>
            <a:ext cx="2562695" cy="1575090"/>
            <a:chOff x="-114300" y="9525"/>
            <a:chExt cx="798393" cy="1575090"/>
          </a:xfrm>
        </p:grpSpPr>
        <p:sp>
          <p:nvSpPr>
            <p:cNvPr id="5" name="Text Box 529">
              <a:extLst>
                <a:ext uri="{FF2B5EF4-FFF2-40B4-BE49-F238E27FC236}">
                  <a16:creationId xmlns:a16="http://schemas.microsoft.com/office/drawing/2014/main" id="{D0441C45-A260-420F-B551-3922B5E82FC1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453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47</a:t>
              </a:r>
              <a:endParaRPr lang="en-US" sz="4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 Box 530">
              <a:extLst>
                <a:ext uri="{FF2B5EF4-FFF2-40B4-BE49-F238E27FC236}">
                  <a16:creationId xmlns:a16="http://schemas.microsoft.com/office/drawing/2014/main" id="{750C035C-25DF-4488-A42D-A3DBF0E5A154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14782A3-5A3F-415E-980E-392BA876F734}"/>
                </a:ext>
              </a:extLst>
            </p:cNvPr>
            <p:cNvCxnSpPr>
              <a:cxnSpLocks/>
            </p:cNvCxnSpPr>
            <p:nvPr/>
          </p:nvCxnSpPr>
          <p:spPr>
            <a:xfrm>
              <a:off x="-5163" y="1584615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1FCFFC0-BDA2-44E5-9084-8CB2F936BB12}"/>
              </a:ext>
            </a:extLst>
          </p:cNvPr>
          <p:cNvGrpSpPr/>
          <p:nvPr/>
        </p:nvGrpSpPr>
        <p:grpSpPr>
          <a:xfrm>
            <a:off x="6172200" y="3314700"/>
            <a:ext cx="2606651" cy="1625193"/>
            <a:chOff x="-114300" y="9525"/>
            <a:chExt cx="812087" cy="1625193"/>
          </a:xfrm>
        </p:grpSpPr>
        <p:sp>
          <p:nvSpPr>
            <p:cNvPr id="9" name="Text Box 529">
              <a:extLst>
                <a:ext uri="{FF2B5EF4-FFF2-40B4-BE49-F238E27FC236}">
                  <a16:creationId xmlns:a16="http://schemas.microsoft.com/office/drawing/2014/main" id="{AC266128-C997-4470-82F9-C60F25324783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567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19</a:t>
              </a:r>
              <a:endParaRPr lang="en-US" sz="4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 Box 530">
              <a:extLst>
                <a:ext uri="{FF2B5EF4-FFF2-40B4-BE49-F238E27FC236}">
                  <a16:creationId xmlns:a16="http://schemas.microsoft.com/office/drawing/2014/main" id="{F2A1D680-89D4-466C-8BD8-8D7C43645FAD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1EF380C-6BFB-43DF-BB24-548C74550CCD}"/>
                </a:ext>
              </a:extLst>
            </p:cNvPr>
            <p:cNvCxnSpPr>
              <a:cxnSpLocks/>
            </p:cNvCxnSpPr>
            <p:nvPr/>
          </p:nvCxnSpPr>
          <p:spPr>
            <a:xfrm>
              <a:off x="8531" y="1634718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A54E06-E542-4F33-B8BD-ACC32527CB12}"/>
              </a:ext>
            </a:extLst>
          </p:cNvPr>
          <p:cNvGrpSpPr/>
          <p:nvPr/>
        </p:nvGrpSpPr>
        <p:grpSpPr>
          <a:xfrm>
            <a:off x="10515600" y="3238500"/>
            <a:ext cx="2521196" cy="1629664"/>
            <a:chOff x="-114300" y="9525"/>
            <a:chExt cx="785464" cy="1629664"/>
          </a:xfrm>
        </p:grpSpPr>
        <p:sp>
          <p:nvSpPr>
            <p:cNvPr id="13" name="Text Box 529">
              <a:extLst>
                <a:ext uri="{FF2B5EF4-FFF2-40B4-BE49-F238E27FC236}">
                  <a16:creationId xmlns:a16="http://schemas.microsoft.com/office/drawing/2014/main" id="{E88CFFD9-AFC8-44B0-9F57-94B413F30AE7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850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27</a:t>
              </a:r>
              <a:endParaRPr lang="en-US" sz="4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 Box 530">
              <a:extLst>
                <a:ext uri="{FF2B5EF4-FFF2-40B4-BE49-F238E27FC236}">
                  <a16:creationId xmlns:a16="http://schemas.microsoft.com/office/drawing/2014/main" id="{A6043047-1507-44A8-899C-71A593092274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1B4520D-043B-4E6C-B42C-3F0F0B44C787}"/>
                </a:ext>
              </a:extLst>
            </p:cNvPr>
            <p:cNvCxnSpPr>
              <a:cxnSpLocks/>
            </p:cNvCxnSpPr>
            <p:nvPr/>
          </p:nvCxnSpPr>
          <p:spPr>
            <a:xfrm>
              <a:off x="-18092" y="1639189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48910F1-A605-4AB3-B4FF-81D2570FD2FB}"/>
              </a:ext>
            </a:extLst>
          </p:cNvPr>
          <p:cNvGrpSpPr/>
          <p:nvPr/>
        </p:nvGrpSpPr>
        <p:grpSpPr>
          <a:xfrm>
            <a:off x="14630400" y="3162300"/>
            <a:ext cx="2581595" cy="1625295"/>
            <a:chOff x="-114300" y="9525"/>
            <a:chExt cx="804281" cy="1625295"/>
          </a:xfrm>
        </p:grpSpPr>
        <p:sp>
          <p:nvSpPr>
            <p:cNvPr id="17" name="Text Box 529">
              <a:extLst>
                <a:ext uri="{FF2B5EF4-FFF2-40B4-BE49-F238E27FC236}">
                  <a16:creationId xmlns:a16="http://schemas.microsoft.com/office/drawing/2014/main" id="{E03A4E29-A000-4E28-BD30-AC59DBC2FA9B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408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23</a:t>
              </a:r>
              <a:endParaRPr lang="en-US" sz="4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 Box 530">
              <a:extLst>
                <a:ext uri="{FF2B5EF4-FFF2-40B4-BE49-F238E27FC236}">
                  <a16:creationId xmlns:a16="http://schemas.microsoft.com/office/drawing/2014/main" id="{E8A548C5-3E15-4922-BEB0-8D5CAA6ECAB0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D615A29-3784-40D6-B4B2-27BE95DBE8C6}"/>
                </a:ext>
              </a:extLst>
            </p:cNvPr>
            <p:cNvCxnSpPr>
              <a:cxnSpLocks/>
            </p:cNvCxnSpPr>
            <p:nvPr/>
          </p:nvCxnSpPr>
          <p:spPr>
            <a:xfrm>
              <a:off x="725" y="1634820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EC138D87-513E-4809-8857-0274AB267F00}"/>
              </a:ext>
            </a:extLst>
          </p:cNvPr>
          <p:cNvSpPr/>
          <p:nvPr/>
        </p:nvSpPr>
        <p:spPr>
          <a:xfrm>
            <a:off x="2667000" y="5219700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138D87-513E-4809-8857-0274AB267F00}"/>
              </a:ext>
            </a:extLst>
          </p:cNvPr>
          <p:cNvSpPr/>
          <p:nvPr/>
        </p:nvSpPr>
        <p:spPr>
          <a:xfrm>
            <a:off x="6781800" y="5143500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138D87-513E-4809-8857-0274AB267F00}"/>
              </a:ext>
            </a:extLst>
          </p:cNvPr>
          <p:cNvSpPr/>
          <p:nvPr/>
        </p:nvSpPr>
        <p:spPr>
          <a:xfrm>
            <a:off x="11125200" y="5143500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C138D87-513E-4809-8857-0274AB267F00}"/>
              </a:ext>
            </a:extLst>
          </p:cNvPr>
          <p:cNvSpPr/>
          <p:nvPr/>
        </p:nvSpPr>
        <p:spPr>
          <a:xfrm>
            <a:off x="15468600" y="4991100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35790BE-8B49-479B-94FC-BDB67F3B780A}"/>
              </a:ext>
            </a:extLst>
          </p:cNvPr>
          <p:cNvSpPr/>
          <p:nvPr/>
        </p:nvSpPr>
        <p:spPr>
          <a:xfrm>
            <a:off x="2362200" y="6210300"/>
            <a:ext cx="14824953" cy="425226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5FA53C3-EFB1-486F-8217-56CC491B26F4}"/>
              </a:ext>
            </a:extLst>
          </p:cNvPr>
          <p:cNvGrpSpPr/>
          <p:nvPr/>
        </p:nvGrpSpPr>
        <p:grpSpPr>
          <a:xfrm>
            <a:off x="2807102" y="6763947"/>
            <a:ext cx="2148478" cy="1693969"/>
            <a:chOff x="35877" y="9525"/>
            <a:chExt cx="583248" cy="1693969"/>
          </a:xfrm>
        </p:grpSpPr>
        <p:sp>
          <p:nvSpPr>
            <p:cNvPr id="26" name="Text Box 529">
              <a:extLst>
                <a:ext uri="{FF2B5EF4-FFF2-40B4-BE49-F238E27FC236}">
                  <a16:creationId xmlns:a16="http://schemas.microsoft.com/office/drawing/2014/main" id="{3610A74D-8F4C-4B9A-A917-FEC7E34D6563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 dirty="0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408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 dirty="0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000" b="1" dirty="0">
                  <a:solidFill>
                    <a:srgbClr val="3399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23</a:t>
              </a:r>
              <a:endParaRPr lang="en-US" sz="4000" b="1" dirty="0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 dirty="0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385</a:t>
              </a:r>
              <a:endParaRPr lang="en-US" sz="4000" b="1" dirty="0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 Box 530">
              <a:extLst>
                <a:ext uri="{FF2B5EF4-FFF2-40B4-BE49-F238E27FC236}">
                  <a16:creationId xmlns:a16="http://schemas.microsoft.com/office/drawing/2014/main" id="{BD879DEC-C3B2-417D-9F13-D8325B9207CA}"/>
                </a:ext>
              </a:extLst>
            </p:cNvPr>
            <p:cNvSpPr txBox="1"/>
            <p:nvPr/>
          </p:nvSpPr>
          <p:spPr>
            <a:xfrm>
              <a:off x="35877" y="480563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BC1B42E-28DF-4BB4-B468-5D20981A5336}"/>
                </a:ext>
              </a:extLst>
            </p:cNvPr>
            <p:cNvCxnSpPr/>
            <p:nvPr/>
          </p:nvCxnSpPr>
          <p:spPr>
            <a:xfrm>
              <a:off x="64452" y="1703494"/>
              <a:ext cx="47625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9629A67-C0D6-440E-93BF-A9EAACD07944}"/>
              </a:ext>
            </a:extLst>
          </p:cNvPr>
          <p:cNvSpPr txBox="1"/>
          <p:nvPr/>
        </p:nvSpPr>
        <p:spPr>
          <a:xfrm>
            <a:off x="4876800" y="6438900"/>
            <a:ext cx="12757003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8,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8,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1, 4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411132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/>
          <p:nvPr/>
        </p:nvSpPr>
        <p:spPr>
          <a:xfrm rot="10800000" flipV="1">
            <a:off x="1600200" y="551393"/>
            <a:ext cx="15468600" cy="2185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1000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3F5180-8344-428B-945B-C3181F8699F3}"/>
              </a:ext>
            </a:extLst>
          </p:cNvPr>
          <p:cNvSpPr/>
          <p:nvPr/>
        </p:nvSpPr>
        <p:spPr>
          <a:xfrm>
            <a:off x="1676400" y="2933700"/>
            <a:ext cx="5363398" cy="1015663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63F44A-8640-4CB9-BD91-CE4370028FED}"/>
              </a:ext>
            </a:extLst>
          </p:cNvPr>
          <p:cNvSpPr txBox="1"/>
          <p:nvPr/>
        </p:nvSpPr>
        <p:spPr>
          <a:xfrm>
            <a:off x="1820506" y="4146596"/>
            <a:ext cx="175433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5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Rectangle: Rounded Corners 81">
            <a:extLst>
              <a:ext uri="{FF2B5EF4-FFF2-40B4-BE49-F238E27FC236}">
                <a16:creationId xmlns:a16="http://schemas.microsoft.com/office/drawing/2014/main" id="{F60B8DD6-4C75-43C3-A50A-A288B13CDCA6}"/>
              </a:ext>
            </a:extLst>
          </p:cNvPr>
          <p:cNvSpPr/>
          <p:nvPr/>
        </p:nvSpPr>
        <p:spPr>
          <a:xfrm>
            <a:off x="3200400" y="4381500"/>
            <a:ext cx="14339317" cy="552829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DBFF23B-7986-46BD-80EA-9DDF8CD1B2B3}"/>
              </a:ext>
            </a:extLst>
          </p:cNvPr>
          <p:cNvGrpSpPr/>
          <p:nvPr/>
        </p:nvGrpSpPr>
        <p:grpSpPr>
          <a:xfrm>
            <a:off x="3808503" y="5219700"/>
            <a:ext cx="2101747" cy="2819400"/>
            <a:chOff x="35877" y="23363"/>
            <a:chExt cx="570562" cy="2819400"/>
          </a:xfrm>
        </p:grpSpPr>
        <p:sp>
          <p:nvSpPr>
            <p:cNvPr id="7" name="Text Box 529">
              <a:extLst>
                <a:ext uri="{FF2B5EF4-FFF2-40B4-BE49-F238E27FC236}">
                  <a16:creationId xmlns:a16="http://schemas.microsoft.com/office/drawing/2014/main" id="{9C2CC090-F732-47CA-9C09-DBCBF78B15B5}"/>
                </a:ext>
              </a:extLst>
            </p:cNvPr>
            <p:cNvSpPr txBox="1"/>
            <p:nvPr/>
          </p:nvSpPr>
          <p:spPr>
            <a:xfrm>
              <a:off x="139714" y="23363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 dirty="0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143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 dirty="0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  7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500" b="1" dirty="0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136</a:t>
              </a:r>
              <a:endParaRPr lang="en-US" sz="4500" b="1" dirty="0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 Box 530">
              <a:extLst>
                <a:ext uri="{FF2B5EF4-FFF2-40B4-BE49-F238E27FC236}">
                  <a16:creationId xmlns:a16="http://schemas.microsoft.com/office/drawing/2014/main" id="{6F1FD8E9-FED0-4EAB-A2ED-844BA497B07C}"/>
                </a:ext>
              </a:extLst>
            </p:cNvPr>
            <p:cNvSpPr txBox="1"/>
            <p:nvPr/>
          </p:nvSpPr>
          <p:spPr>
            <a:xfrm>
              <a:off x="35877" y="480563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500" dirty="0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500" dirty="0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D6766DA-0843-4344-8506-3729407BD244}"/>
                </a:ext>
              </a:extLst>
            </p:cNvPr>
            <p:cNvCxnSpPr/>
            <p:nvPr/>
          </p:nvCxnSpPr>
          <p:spPr>
            <a:xfrm>
              <a:off x="36283" y="2842763"/>
              <a:ext cx="47625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C63BC50-EA29-4B1E-ADA2-9F7608ECA32B}"/>
              </a:ext>
            </a:extLst>
          </p:cNvPr>
          <p:cNvSpPr txBox="1"/>
          <p:nvPr/>
        </p:nvSpPr>
        <p:spPr>
          <a:xfrm>
            <a:off x="5562600" y="4229100"/>
            <a:ext cx="11506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4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4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 </a:t>
            </a:r>
            <a:r>
              <a:rPr lang="en-US" sz="4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4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6, </a:t>
            </a:r>
            <a:r>
              <a:rPr lang="en-US" sz="4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4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4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4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lang="en-US" sz="4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1" name="Rectangle: Rounded Corners 84">
            <a:extLst>
              <a:ext uri="{FF2B5EF4-FFF2-40B4-BE49-F238E27FC236}">
                <a16:creationId xmlns:a16="http://schemas.microsoft.com/office/drawing/2014/main" id="{3CE82E8F-E0E1-44AB-BE39-64E99B258C68}"/>
              </a:ext>
            </a:extLst>
          </p:cNvPr>
          <p:cNvSpPr/>
          <p:nvPr/>
        </p:nvSpPr>
        <p:spPr>
          <a:xfrm>
            <a:off x="5867400" y="8648700"/>
            <a:ext cx="5659770" cy="792088"/>
          </a:xfrm>
          <a:prstGeom prst="roundRect">
            <a:avLst/>
          </a:prstGeom>
          <a:solidFill>
            <a:srgbClr val="ABDEE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143 – 7 = 136</a:t>
            </a:r>
          </a:p>
        </p:txBody>
      </p:sp>
    </p:spTree>
    <p:extLst>
      <p:ext uri="{BB962C8B-B14F-4D97-AF65-F5344CB8AC3E}">
        <p14:creationId xmlns:p14="http://schemas.microsoft.com/office/powerpoint/2010/main" val="379138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F7E6CD28-E69F-4B12-BF9E-67E860075C5C}"/>
              </a:ext>
            </a:extLst>
          </p:cNvPr>
          <p:cNvSpPr/>
          <p:nvPr/>
        </p:nvSpPr>
        <p:spPr>
          <a:xfrm>
            <a:off x="2286000" y="1104900"/>
            <a:ext cx="5363398" cy="1015663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94A6958-EE15-42BC-BD20-2937A8BD82B5}"/>
              </a:ext>
            </a:extLst>
          </p:cNvPr>
          <p:cNvGrpSpPr/>
          <p:nvPr/>
        </p:nvGrpSpPr>
        <p:grpSpPr>
          <a:xfrm>
            <a:off x="1927370" y="2964024"/>
            <a:ext cx="2562695" cy="1575090"/>
            <a:chOff x="-114300" y="9525"/>
            <a:chExt cx="798393" cy="1575090"/>
          </a:xfrm>
        </p:grpSpPr>
        <p:sp>
          <p:nvSpPr>
            <p:cNvPr id="72" name="Text Box 529">
              <a:extLst>
                <a:ext uri="{FF2B5EF4-FFF2-40B4-BE49-F238E27FC236}">
                  <a16:creationId xmlns:a16="http://schemas.microsoft.com/office/drawing/2014/main" id="{9569BCA5-CC5E-4ED5-A6FD-B3CCA2AD2B30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323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  6</a:t>
              </a:r>
              <a:endParaRPr lang="en-US" sz="4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Text Box 530">
              <a:extLst>
                <a:ext uri="{FF2B5EF4-FFF2-40B4-BE49-F238E27FC236}">
                  <a16:creationId xmlns:a16="http://schemas.microsoft.com/office/drawing/2014/main" id="{AD7D3321-DC6B-47FA-BE47-5187A38AB1DE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9A8063A-7649-49C3-899E-CBFA5E8242F8}"/>
                </a:ext>
              </a:extLst>
            </p:cNvPr>
            <p:cNvCxnSpPr>
              <a:cxnSpLocks/>
            </p:cNvCxnSpPr>
            <p:nvPr/>
          </p:nvCxnSpPr>
          <p:spPr>
            <a:xfrm>
              <a:off x="-5163" y="1584615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64848213-B640-4A20-A3B3-290EB04E351A}"/>
              </a:ext>
            </a:extLst>
          </p:cNvPr>
          <p:cNvSpPr/>
          <p:nvPr/>
        </p:nvSpPr>
        <p:spPr>
          <a:xfrm>
            <a:off x="2733341" y="4749259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C1CB219-F8C3-4E6D-8184-A3272B2EAF34}"/>
              </a:ext>
            </a:extLst>
          </p:cNvPr>
          <p:cNvGrpSpPr/>
          <p:nvPr/>
        </p:nvGrpSpPr>
        <p:grpSpPr>
          <a:xfrm>
            <a:off x="6028478" y="2903447"/>
            <a:ext cx="2606651" cy="1625193"/>
            <a:chOff x="-114300" y="9525"/>
            <a:chExt cx="812087" cy="1625193"/>
          </a:xfrm>
        </p:grpSpPr>
        <p:sp>
          <p:nvSpPr>
            <p:cNvPr id="77" name="Text Box 529">
              <a:extLst>
                <a:ext uri="{FF2B5EF4-FFF2-40B4-BE49-F238E27FC236}">
                  <a16:creationId xmlns:a16="http://schemas.microsoft.com/office/drawing/2014/main" id="{D374F767-16A3-46B2-84A1-F20ECAD97934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615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  9</a:t>
              </a:r>
              <a:endParaRPr lang="en-US" sz="4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Text Box 530">
              <a:extLst>
                <a:ext uri="{FF2B5EF4-FFF2-40B4-BE49-F238E27FC236}">
                  <a16:creationId xmlns:a16="http://schemas.microsoft.com/office/drawing/2014/main" id="{BB8F1DCC-DD95-423A-B1CE-6D95EB058BF1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74D729A-6E47-4033-9636-9A89D2490F7A}"/>
                </a:ext>
              </a:extLst>
            </p:cNvPr>
            <p:cNvCxnSpPr>
              <a:cxnSpLocks/>
            </p:cNvCxnSpPr>
            <p:nvPr/>
          </p:nvCxnSpPr>
          <p:spPr>
            <a:xfrm>
              <a:off x="8531" y="1634718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D914EB6F-F7EE-4D11-ACD5-AF6767B8B93B}"/>
              </a:ext>
            </a:extLst>
          </p:cNvPr>
          <p:cNvSpPr/>
          <p:nvPr/>
        </p:nvSpPr>
        <p:spPr>
          <a:xfrm>
            <a:off x="6838880" y="4729843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1B26583-4040-445D-892C-22F2C1C571C1}"/>
              </a:ext>
            </a:extLst>
          </p:cNvPr>
          <p:cNvGrpSpPr/>
          <p:nvPr/>
        </p:nvGrpSpPr>
        <p:grpSpPr>
          <a:xfrm>
            <a:off x="10185764" y="2919081"/>
            <a:ext cx="2521196" cy="1629664"/>
            <a:chOff x="-114300" y="9525"/>
            <a:chExt cx="785464" cy="1629664"/>
          </a:xfrm>
        </p:grpSpPr>
        <p:sp>
          <p:nvSpPr>
            <p:cNvPr id="82" name="Text Box 529">
              <a:extLst>
                <a:ext uri="{FF2B5EF4-FFF2-40B4-BE49-F238E27FC236}">
                  <a16:creationId xmlns:a16="http://schemas.microsoft.com/office/drawing/2014/main" id="{69736486-438B-468B-B5BB-3482ED7EE9BD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467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  8</a:t>
              </a:r>
              <a:endParaRPr lang="en-US" sz="4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Text Box 530">
              <a:extLst>
                <a:ext uri="{FF2B5EF4-FFF2-40B4-BE49-F238E27FC236}">
                  <a16:creationId xmlns:a16="http://schemas.microsoft.com/office/drawing/2014/main" id="{273D3B2A-30C7-4E92-B859-B68D4F2CEF64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B7004C53-0925-4D9E-AF8B-3902A35E90DD}"/>
                </a:ext>
              </a:extLst>
            </p:cNvPr>
            <p:cNvCxnSpPr>
              <a:cxnSpLocks/>
            </p:cNvCxnSpPr>
            <p:nvPr/>
          </p:nvCxnSpPr>
          <p:spPr>
            <a:xfrm>
              <a:off x="-18092" y="1639189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E114CBEA-2448-4DFD-BA07-0DB0AC190866}"/>
              </a:ext>
            </a:extLst>
          </p:cNvPr>
          <p:cNvSpPr/>
          <p:nvPr/>
        </p:nvSpPr>
        <p:spPr>
          <a:xfrm>
            <a:off x="11016357" y="4711922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C9922A5E-0332-42D2-87BE-DB61BE384211}"/>
              </a:ext>
            </a:extLst>
          </p:cNvPr>
          <p:cNvGrpSpPr/>
          <p:nvPr/>
        </p:nvGrpSpPr>
        <p:grpSpPr>
          <a:xfrm>
            <a:off x="14048070" y="3019813"/>
            <a:ext cx="2581595" cy="1625295"/>
            <a:chOff x="-114300" y="9525"/>
            <a:chExt cx="804281" cy="1625295"/>
          </a:xfrm>
        </p:grpSpPr>
        <p:sp>
          <p:nvSpPr>
            <p:cNvPr id="87" name="Text Box 529">
              <a:extLst>
                <a:ext uri="{FF2B5EF4-FFF2-40B4-BE49-F238E27FC236}">
                  <a16:creationId xmlns:a16="http://schemas.microsoft.com/office/drawing/2014/main" id="{55EC6DF2-FA54-4BE1-98C8-8A29B4CE97DC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613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  5</a:t>
              </a:r>
              <a:endParaRPr lang="en-US" sz="4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Text Box 530">
              <a:extLst>
                <a:ext uri="{FF2B5EF4-FFF2-40B4-BE49-F238E27FC236}">
                  <a16:creationId xmlns:a16="http://schemas.microsoft.com/office/drawing/2014/main" id="{619D1647-2D87-4D3D-877D-A75A200C9C07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646F0652-E6C0-4A56-B662-CEE4230E0CB2}"/>
                </a:ext>
              </a:extLst>
            </p:cNvPr>
            <p:cNvCxnSpPr>
              <a:cxnSpLocks/>
            </p:cNvCxnSpPr>
            <p:nvPr/>
          </p:nvCxnSpPr>
          <p:spPr>
            <a:xfrm>
              <a:off x="725" y="1634820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85BB6FA1-7B2E-4D46-8434-0767EF2AD58D}"/>
              </a:ext>
            </a:extLst>
          </p:cNvPr>
          <p:cNvSpPr/>
          <p:nvPr/>
        </p:nvSpPr>
        <p:spPr>
          <a:xfrm>
            <a:off x="14995541" y="4729843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54B7D1A0-259A-47A8-8305-699CA0158541}"/>
              </a:ext>
            </a:extLst>
          </p:cNvPr>
          <p:cNvCxnSpPr>
            <a:cxnSpLocks/>
          </p:cNvCxnSpPr>
          <p:nvPr/>
        </p:nvCxnSpPr>
        <p:spPr>
          <a:xfrm flipV="1">
            <a:off x="2186266" y="5999950"/>
            <a:ext cx="16101734" cy="6218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46621708-3AD6-4790-8DFB-2E5588A31CDD}"/>
              </a:ext>
            </a:extLst>
          </p:cNvPr>
          <p:cNvGrpSpPr/>
          <p:nvPr/>
        </p:nvGrpSpPr>
        <p:grpSpPr>
          <a:xfrm>
            <a:off x="2366725" y="6553690"/>
            <a:ext cx="2562695" cy="1575090"/>
            <a:chOff x="-114300" y="9525"/>
            <a:chExt cx="798393" cy="1575090"/>
          </a:xfrm>
        </p:grpSpPr>
        <p:sp>
          <p:nvSpPr>
            <p:cNvPr id="112" name="Text Box 529">
              <a:extLst>
                <a:ext uri="{FF2B5EF4-FFF2-40B4-BE49-F238E27FC236}">
                  <a16:creationId xmlns:a16="http://schemas.microsoft.com/office/drawing/2014/main" id="{E324317B-613B-4375-A18A-A7BE9C4C0146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323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  6</a:t>
              </a:r>
              <a:endParaRPr lang="en-US" sz="4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Text Box 530">
              <a:extLst>
                <a:ext uri="{FF2B5EF4-FFF2-40B4-BE49-F238E27FC236}">
                  <a16:creationId xmlns:a16="http://schemas.microsoft.com/office/drawing/2014/main" id="{94A817B9-4F52-4B26-A975-FCE3A52948C4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18262AAA-3439-46F3-8F1F-E8342DA0620C}"/>
                </a:ext>
              </a:extLst>
            </p:cNvPr>
            <p:cNvCxnSpPr>
              <a:cxnSpLocks/>
            </p:cNvCxnSpPr>
            <p:nvPr/>
          </p:nvCxnSpPr>
          <p:spPr>
            <a:xfrm>
              <a:off x="-5163" y="1584615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5" name="Rectangle 114">
            <a:extLst>
              <a:ext uri="{FF2B5EF4-FFF2-40B4-BE49-F238E27FC236}">
                <a16:creationId xmlns:a16="http://schemas.microsoft.com/office/drawing/2014/main" id="{48B4D316-7EF6-4CEA-8627-685A3C49D85F}"/>
              </a:ext>
            </a:extLst>
          </p:cNvPr>
          <p:cNvSpPr/>
          <p:nvPr/>
        </p:nvSpPr>
        <p:spPr>
          <a:xfrm>
            <a:off x="3017105" y="8340024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6D2E18A0-A016-4870-9D4B-1F3FD11B36B8}"/>
              </a:ext>
            </a:extLst>
          </p:cNvPr>
          <p:cNvSpPr txBox="1"/>
          <p:nvPr/>
        </p:nvSpPr>
        <p:spPr>
          <a:xfrm>
            <a:off x="5261834" y="6162929"/>
            <a:ext cx="12677865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không trừ được 6 lấy 13 trừ 6 bằng 7, viết 7 nhớ 1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trừ 1 bằng 1, viết 1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 3, viết 3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8EB763D8-D82C-46E5-B1CC-99ADFC3D5E66}"/>
              </a:ext>
            </a:extLst>
          </p:cNvPr>
          <p:cNvSpPr/>
          <p:nvPr/>
        </p:nvSpPr>
        <p:spPr>
          <a:xfrm>
            <a:off x="7190172" y="9094306"/>
            <a:ext cx="5659770" cy="792088"/>
          </a:xfrm>
          <a:prstGeom prst="roundRect">
            <a:avLst/>
          </a:prstGeom>
          <a:solidFill>
            <a:srgbClr val="ABDEE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323 – 6 = 317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1D2934F8-8716-4B8E-8171-13DCBF7587FE}"/>
              </a:ext>
            </a:extLst>
          </p:cNvPr>
          <p:cNvSpPr/>
          <p:nvPr/>
        </p:nvSpPr>
        <p:spPr>
          <a:xfrm>
            <a:off x="3030021" y="8351123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317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9B0C4199-26B7-4D88-83D2-8F703196B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548" y="6382677"/>
            <a:ext cx="15397893" cy="382658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462D1DA5-5254-4A51-9625-FD2267086A81}"/>
              </a:ext>
            </a:extLst>
          </p:cNvPr>
          <p:cNvGrpSpPr/>
          <p:nvPr/>
        </p:nvGrpSpPr>
        <p:grpSpPr>
          <a:xfrm>
            <a:off x="2366725" y="6553690"/>
            <a:ext cx="2562695" cy="1575090"/>
            <a:chOff x="-114300" y="9525"/>
            <a:chExt cx="798393" cy="1575090"/>
          </a:xfrm>
        </p:grpSpPr>
        <p:sp>
          <p:nvSpPr>
            <p:cNvPr id="124" name="Text Box 529">
              <a:extLst>
                <a:ext uri="{FF2B5EF4-FFF2-40B4-BE49-F238E27FC236}">
                  <a16:creationId xmlns:a16="http://schemas.microsoft.com/office/drawing/2014/main" id="{10642185-173D-47BC-AC9E-E8FBA0F5A0FC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615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  9</a:t>
              </a:r>
              <a:endParaRPr lang="en-US" sz="4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Text Box 530">
              <a:extLst>
                <a:ext uri="{FF2B5EF4-FFF2-40B4-BE49-F238E27FC236}">
                  <a16:creationId xmlns:a16="http://schemas.microsoft.com/office/drawing/2014/main" id="{18C86969-545B-426D-BFF2-75610B3E1AB7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21F40A67-AB8A-4978-AC87-F64BD641A2E2}"/>
                </a:ext>
              </a:extLst>
            </p:cNvPr>
            <p:cNvCxnSpPr>
              <a:cxnSpLocks/>
            </p:cNvCxnSpPr>
            <p:nvPr/>
          </p:nvCxnSpPr>
          <p:spPr>
            <a:xfrm>
              <a:off x="-5163" y="1584615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7" name="Rectangle 126">
            <a:extLst>
              <a:ext uri="{FF2B5EF4-FFF2-40B4-BE49-F238E27FC236}">
                <a16:creationId xmlns:a16="http://schemas.microsoft.com/office/drawing/2014/main" id="{F62FED05-74CB-4636-9597-02D1A818C12F}"/>
              </a:ext>
            </a:extLst>
          </p:cNvPr>
          <p:cNvSpPr/>
          <p:nvPr/>
        </p:nvSpPr>
        <p:spPr>
          <a:xfrm>
            <a:off x="2980469" y="8392545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BF7FD413-5F1B-46FD-AD37-4E7BB855451E}"/>
              </a:ext>
            </a:extLst>
          </p:cNvPr>
          <p:cNvSpPr txBox="1"/>
          <p:nvPr/>
        </p:nvSpPr>
        <p:spPr>
          <a:xfrm>
            <a:off x="5261834" y="6162929"/>
            <a:ext cx="12677865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không trừ được 9 lấy 15 trừ 9 bằng 6, viết 6 nhớ 1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trừ 1 bằng 0, viết 0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 6, viết 6</a:t>
            </a: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EDA66C43-A95B-44F8-B30D-CD0340FA47CE}"/>
              </a:ext>
            </a:extLst>
          </p:cNvPr>
          <p:cNvSpPr/>
          <p:nvPr/>
        </p:nvSpPr>
        <p:spPr>
          <a:xfrm>
            <a:off x="7190172" y="9094306"/>
            <a:ext cx="5659770" cy="792088"/>
          </a:xfrm>
          <a:prstGeom prst="roundRect">
            <a:avLst/>
          </a:prstGeom>
          <a:solidFill>
            <a:srgbClr val="ABDEE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615 – 9 = 606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5A707A02-23C7-455F-AAA1-24BD43155E98}"/>
              </a:ext>
            </a:extLst>
          </p:cNvPr>
          <p:cNvSpPr/>
          <p:nvPr/>
        </p:nvSpPr>
        <p:spPr>
          <a:xfrm>
            <a:off x="2993385" y="8395430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606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8D6670D2-4A9E-4984-8D0B-17BA222EC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548" y="6382677"/>
            <a:ext cx="15397893" cy="3826584"/>
          </a:xfrm>
          <a:prstGeom prst="rect">
            <a:avLst/>
          </a:prstGeom>
        </p:spPr>
      </p:pic>
      <p:grpSp>
        <p:nvGrpSpPr>
          <p:cNvPr id="132" name="Group 131">
            <a:extLst>
              <a:ext uri="{FF2B5EF4-FFF2-40B4-BE49-F238E27FC236}">
                <a16:creationId xmlns:a16="http://schemas.microsoft.com/office/drawing/2014/main" id="{AC1C7107-50B2-4A00-964A-B263C9892E5F}"/>
              </a:ext>
            </a:extLst>
          </p:cNvPr>
          <p:cNvGrpSpPr/>
          <p:nvPr/>
        </p:nvGrpSpPr>
        <p:grpSpPr>
          <a:xfrm>
            <a:off x="2366725" y="6553690"/>
            <a:ext cx="2562695" cy="1575090"/>
            <a:chOff x="-114300" y="9525"/>
            <a:chExt cx="798393" cy="1575090"/>
          </a:xfrm>
        </p:grpSpPr>
        <p:sp>
          <p:nvSpPr>
            <p:cNvPr id="133" name="Text Box 529">
              <a:extLst>
                <a:ext uri="{FF2B5EF4-FFF2-40B4-BE49-F238E27FC236}">
                  <a16:creationId xmlns:a16="http://schemas.microsoft.com/office/drawing/2014/main" id="{81951178-6116-4D9D-B33B-26333A06C117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467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  8</a:t>
              </a:r>
              <a:endParaRPr lang="en-US" sz="4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Text Box 530">
              <a:extLst>
                <a:ext uri="{FF2B5EF4-FFF2-40B4-BE49-F238E27FC236}">
                  <a16:creationId xmlns:a16="http://schemas.microsoft.com/office/drawing/2014/main" id="{FD946ED7-1D78-4922-B373-94E624117D53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A0D6FF1C-DA8E-4CFF-98EB-E41CDE535984}"/>
                </a:ext>
              </a:extLst>
            </p:cNvPr>
            <p:cNvCxnSpPr>
              <a:cxnSpLocks/>
            </p:cNvCxnSpPr>
            <p:nvPr/>
          </p:nvCxnSpPr>
          <p:spPr>
            <a:xfrm>
              <a:off x="-5163" y="1584615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6" name="Rectangle 135">
            <a:extLst>
              <a:ext uri="{FF2B5EF4-FFF2-40B4-BE49-F238E27FC236}">
                <a16:creationId xmlns:a16="http://schemas.microsoft.com/office/drawing/2014/main" id="{2936B1BE-424F-4CBC-8407-B3562F9ACDD4}"/>
              </a:ext>
            </a:extLst>
          </p:cNvPr>
          <p:cNvSpPr/>
          <p:nvPr/>
        </p:nvSpPr>
        <p:spPr>
          <a:xfrm>
            <a:off x="2980469" y="8392545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DFA3937B-387D-454B-A9CD-05C12CAF2DE8}"/>
              </a:ext>
            </a:extLst>
          </p:cNvPr>
          <p:cNvSpPr txBox="1"/>
          <p:nvPr/>
        </p:nvSpPr>
        <p:spPr>
          <a:xfrm>
            <a:off x="5261834" y="6162929"/>
            <a:ext cx="12677865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không trừ được 8 lấy 17 trừ 8 bằng 9, viết 9 nhớ 1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trừ 1 bằng 5, viết 5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 4, viết 4</a:t>
            </a: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D9979DDC-CEE8-4E67-A6CC-BF57330EF613}"/>
              </a:ext>
            </a:extLst>
          </p:cNvPr>
          <p:cNvSpPr/>
          <p:nvPr/>
        </p:nvSpPr>
        <p:spPr>
          <a:xfrm>
            <a:off x="7190172" y="9094306"/>
            <a:ext cx="5659770" cy="792088"/>
          </a:xfrm>
          <a:prstGeom prst="roundRect">
            <a:avLst/>
          </a:prstGeom>
          <a:solidFill>
            <a:srgbClr val="ABDEE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467 – 8 = 459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2A3E89ED-6DD4-4704-8155-720C6E04E2F7}"/>
              </a:ext>
            </a:extLst>
          </p:cNvPr>
          <p:cNvSpPr/>
          <p:nvPr/>
        </p:nvSpPr>
        <p:spPr>
          <a:xfrm>
            <a:off x="2992010" y="8381446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459</a:t>
            </a:r>
          </a:p>
        </p:txBody>
      </p:sp>
      <p:pic>
        <p:nvPicPr>
          <p:cNvPr id="149" name="Picture 148">
            <a:extLst>
              <a:ext uri="{FF2B5EF4-FFF2-40B4-BE49-F238E27FC236}">
                <a16:creationId xmlns:a16="http://schemas.microsoft.com/office/drawing/2014/main" id="{80EFB451-D922-4E2B-AA28-BCF66437F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548" y="6382677"/>
            <a:ext cx="15397893" cy="3826584"/>
          </a:xfrm>
          <a:prstGeom prst="rect">
            <a:avLst/>
          </a:prstGeom>
        </p:spPr>
      </p:pic>
      <p:grpSp>
        <p:nvGrpSpPr>
          <p:cNvPr id="150" name="Group 149">
            <a:extLst>
              <a:ext uri="{FF2B5EF4-FFF2-40B4-BE49-F238E27FC236}">
                <a16:creationId xmlns:a16="http://schemas.microsoft.com/office/drawing/2014/main" id="{DE7B3430-6E4C-417C-85F1-FC51B2ED8B96}"/>
              </a:ext>
            </a:extLst>
          </p:cNvPr>
          <p:cNvGrpSpPr/>
          <p:nvPr/>
        </p:nvGrpSpPr>
        <p:grpSpPr>
          <a:xfrm>
            <a:off x="2366725" y="6553690"/>
            <a:ext cx="2562695" cy="1575090"/>
            <a:chOff x="-114300" y="9525"/>
            <a:chExt cx="798393" cy="1575090"/>
          </a:xfrm>
        </p:grpSpPr>
        <p:sp>
          <p:nvSpPr>
            <p:cNvPr id="151" name="Text Box 529">
              <a:extLst>
                <a:ext uri="{FF2B5EF4-FFF2-40B4-BE49-F238E27FC236}">
                  <a16:creationId xmlns:a16="http://schemas.microsoft.com/office/drawing/2014/main" id="{01EC7A6A-6383-4B59-AE2B-24D2242DEDB4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613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  5</a:t>
              </a:r>
              <a:endParaRPr lang="en-US" sz="4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Text Box 530">
              <a:extLst>
                <a:ext uri="{FF2B5EF4-FFF2-40B4-BE49-F238E27FC236}">
                  <a16:creationId xmlns:a16="http://schemas.microsoft.com/office/drawing/2014/main" id="{0C5DBB39-C1C6-46B1-AEFF-C6FC1F73ED72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80C47EA7-C5DD-4DAC-A6BD-0BF752C97CC9}"/>
                </a:ext>
              </a:extLst>
            </p:cNvPr>
            <p:cNvCxnSpPr>
              <a:cxnSpLocks/>
            </p:cNvCxnSpPr>
            <p:nvPr/>
          </p:nvCxnSpPr>
          <p:spPr>
            <a:xfrm>
              <a:off x="-5163" y="1584615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4" name="Rectangle 153">
            <a:extLst>
              <a:ext uri="{FF2B5EF4-FFF2-40B4-BE49-F238E27FC236}">
                <a16:creationId xmlns:a16="http://schemas.microsoft.com/office/drawing/2014/main" id="{B59ABE4C-7A00-4935-9A19-4BA720BCA75C}"/>
              </a:ext>
            </a:extLst>
          </p:cNvPr>
          <p:cNvSpPr/>
          <p:nvPr/>
        </p:nvSpPr>
        <p:spPr>
          <a:xfrm>
            <a:off x="2980469" y="8392545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336E84DC-2D54-405F-B56A-2F35D48F3BE9}"/>
              </a:ext>
            </a:extLst>
          </p:cNvPr>
          <p:cNvSpPr txBox="1"/>
          <p:nvPr/>
        </p:nvSpPr>
        <p:spPr>
          <a:xfrm>
            <a:off x="5261834" y="6162929"/>
            <a:ext cx="12677865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không trừ được 5 lấy 13 trừ 5 bằng 8, viết 8 nhớ 1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trừ 1 bằng 0, viết 0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 6, viết 6</a:t>
            </a: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26DBE4C5-005F-4CEE-A684-3620962C8C6D}"/>
              </a:ext>
            </a:extLst>
          </p:cNvPr>
          <p:cNvSpPr/>
          <p:nvPr/>
        </p:nvSpPr>
        <p:spPr>
          <a:xfrm>
            <a:off x="7190172" y="9094306"/>
            <a:ext cx="5659770" cy="792088"/>
          </a:xfrm>
          <a:prstGeom prst="roundRect">
            <a:avLst/>
          </a:prstGeom>
          <a:solidFill>
            <a:srgbClr val="ABDEE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613 – 5 = 608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C26CC50C-B532-4468-906F-ED5BE5170C22}"/>
              </a:ext>
            </a:extLst>
          </p:cNvPr>
          <p:cNvSpPr/>
          <p:nvPr/>
        </p:nvSpPr>
        <p:spPr>
          <a:xfrm>
            <a:off x="2990635" y="8409414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608</a:t>
            </a:r>
          </a:p>
        </p:txBody>
      </p:sp>
    </p:spTree>
    <p:extLst>
      <p:ext uri="{BB962C8B-B14F-4D97-AF65-F5344CB8AC3E}">
        <p14:creationId xmlns:p14="http://schemas.microsoft.com/office/powerpoint/2010/main" val="220137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80" grpId="0" animBg="1"/>
      <p:bldP spid="85" grpId="0" animBg="1"/>
      <p:bldP spid="90" grpId="0" animBg="1"/>
      <p:bldP spid="115" grpId="0" animBg="1"/>
      <p:bldP spid="118" grpId="0" animBg="1"/>
      <p:bldP spid="119" grpId="0" animBg="1"/>
      <p:bldP spid="127" grpId="0" animBg="1"/>
      <p:bldP spid="129" grpId="0" animBg="1"/>
      <p:bldP spid="130" grpId="0" animBg="1"/>
      <p:bldP spid="136" grpId="0" animBg="1"/>
      <p:bldP spid="138" grpId="0" animBg="1"/>
      <p:bldP spid="139" grpId="0" animBg="1"/>
      <p:bldP spid="154" grpId="0" animBg="1"/>
      <p:bldP spid="156" grpId="0" animBg="1"/>
      <p:bldP spid="15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/>
          <p:nvPr/>
        </p:nvSpPr>
        <p:spPr>
          <a:xfrm rot="10800000" flipV="1">
            <a:off x="1524000" y="190500"/>
            <a:ext cx="15316200" cy="2185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1000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07C595-20D9-4D9A-994A-99E70028A5F0}"/>
              </a:ext>
            </a:extLst>
          </p:cNvPr>
          <p:cNvSpPr/>
          <p:nvPr/>
        </p:nvSpPr>
        <p:spPr>
          <a:xfrm>
            <a:off x="1371600" y="2705100"/>
            <a:ext cx="5509934" cy="1015663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Bài 5.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Đặt tính rồi tính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4126C4-3FD6-4BA7-96E7-62F5E83D60AD}"/>
              </a:ext>
            </a:extLst>
          </p:cNvPr>
          <p:cNvSpPr txBox="1"/>
          <p:nvPr/>
        </p:nvSpPr>
        <p:spPr>
          <a:xfrm>
            <a:off x="3505200" y="3543300"/>
            <a:ext cx="1151849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275 – 38           470 – 59        783 – 5         865 - 9</a:t>
            </a:r>
            <a:endParaRPr lang="en-US" sz="4000" dirty="0">
              <a:solidFill>
                <a:srgbClr val="C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C1D1BE-1427-4C69-A955-6409AB8D8612}"/>
              </a:ext>
            </a:extLst>
          </p:cNvPr>
          <p:cNvSpPr/>
          <p:nvPr/>
        </p:nvSpPr>
        <p:spPr>
          <a:xfrm>
            <a:off x="2891930" y="4717640"/>
            <a:ext cx="13307303" cy="2896061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0D3D10A-45D6-4DA0-BA68-DC8A7002D28D}"/>
              </a:ext>
            </a:extLst>
          </p:cNvPr>
          <p:cNvGrpSpPr/>
          <p:nvPr/>
        </p:nvGrpSpPr>
        <p:grpSpPr>
          <a:xfrm>
            <a:off x="3644454" y="5144678"/>
            <a:ext cx="2148478" cy="1693969"/>
            <a:chOff x="35877" y="9525"/>
            <a:chExt cx="583248" cy="1693969"/>
          </a:xfrm>
        </p:grpSpPr>
        <p:sp>
          <p:nvSpPr>
            <p:cNvPr id="7" name="Text Box 529">
              <a:extLst>
                <a:ext uri="{FF2B5EF4-FFF2-40B4-BE49-F238E27FC236}">
                  <a16:creationId xmlns:a16="http://schemas.microsoft.com/office/drawing/2014/main" id="{359A59D6-5960-4E26-BE18-EB0AE64F0531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 dirty="0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275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 dirty="0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000" b="1" dirty="0">
                  <a:solidFill>
                    <a:srgbClr val="3399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38</a:t>
              </a:r>
              <a:endParaRPr lang="en-US" sz="4000" b="1" dirty="0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 dirty="0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237</a:t>
              </a:r>
              <a:endParaRPr lang="en-US" sz="4000" b="1" dirty="0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 Box 530">
              <a:extLst>
                <a:ext uri="{FF2B5EF4-FFF2-40B4-BE49-F238E27FC236}">
                  <a16:creationId xmlns:a16="http://schemas.microsoft.com/office/drawing/2014/main" id="{66A3DE0A-057C-4D42-87EE-EFF93B994691}"/>
                </a:ext>
              </a:extLst>
            </p:cNvPr>
            <p:cNvSpPr txBox="1"/>
            <p:nvPr/>
          </p:nvSpPr>
          <p:spPr>
            <a:xfrm>
              <a:off x="35877" y="480563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dirty="0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 dirty="0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31181-F215-4BE0-99B8-90489D23A730}"/>
                </a:ext>
              </a:extLst>
            </p:cNvPr>
            <p:cNvCxnSpPr/>
            <p:nvPr/>
          </p:nvCxnSpPr>
          <p:spPr>
            <a:xfrm>
              <a:off x="64452" y="1703494"/>
              <a:ext cx="47625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C9D62F-5AEC-40CD-AA67-915A57DE81C4}"/>
              </a:ext>
            </a:extLst>
          </p:cNvPr>
          <p:cNvGrpSpPr/>
          <p:nvPr/>
        </p:nvGrpSpPr>
        <p:grpSpPr>
          <a:xfrm>
            <a:off x="7444622" y="5144678"/>
            <a:ext cx="2148478" cy="1693969"/>
            <a:chOff x="35877" y="9525"/>
            <a:chExt cx="583248" cy="1693969"/>
          </a:xfrm>
        </p:grpSpPr>
        <p:sp>
          <p:nvSpPr>
            <p:cNvPr id="11" name="Text Box 529">
              <a:extLst>
                <a:ext uri="{FF2B5EF4-FFF2-40B4-BE49-F238E27FC236}">
                  <a16:creationId xmlns:a16="http://schemas.microsoft.com/office/drawing/2014/main" id="{589F0D52-E401-440A-9B91-8F9F466CAB83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470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000" b="1">
                  <a:solidFill>
                    <a:srgbClr val="3399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59</a:t>
              </a:r>
              <a:endParaRPr lang="en-US" sz="4000" b="1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411</a:t>
              </a:r>
              <a:endParaRPr lang="en-US" sz="4000" b="1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 Box 530">
              <a:extLst>
                <a:ext uri="{FF2B5EF4-FFF2-40B4-BE49-F238E27FC236}">
                  <a16:creationId xmlns:a16="http://schemas.microsoft.com/office/drawing/2014/main" id="{6BA7612A-DD2E-4E66-AB70-192796C1D972}"/>
                </a:ext>
              </a:extLst>
            </p:cNvPr>
            <p:cNvSpPr txBox="1"/>
            <p:nvPr/>
          </p:nvSpPr>
          <p:spPr>
            <a:xfrm>
              <a:off x="35877" y="480563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56E8692-EE0F-40EB-B1A7-99777AB8AA24}"/>
                </a:ext>
              </a:extLst>
            </p:cNvPr>
            <p:cNvCxnSpPr/>
            <p:nvPr/>
          </p:nvCxnSpPr>
          <p:spPr>
            <a:xfrm>
              <a:off x="64452" y="1703494"/>
              <a:ext cx="47625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5B2BA8-BAB7-4276-AC1A-019EC48D3BD1}"/>
              </a:ext>
            </a:extLst>
          </p:cNvPr>
          <p:cNvGrpSpPr/>
          <p:nvPr/>
        </p:nvGrpSpPr>
        <p:grpSpPr>
          <a:xfrm>
            <a:off x="10599780" y="4940181"/>
            <a:ext cx="2148478" cy="1693969"/>
            <a:chOff x="35877" y="9525"/>
            <a:chExt cx="583248" cy="1693969"/>
          </a:xfrm>
        </p:grpSpPr>
        <p:sp>
          <p:nvSpPr>
            <p:cNvPr id="15" name="Text Box 529">
              <a:extLst>
                <a:ext uri="{FF2B5EF4-FFF2-40B4-BE49-F238E27FC236}">
                  <a16:creationId xmlns:a16="http://schemas.microsoft.com/office/drawing/2014/main" id="{D9FFBFFC-5D83-4906-B814-8CF53F2129C4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 dirty="0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783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 dirty="0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4000" b="1" dirty="0">
                  <a:solidFill>
                    <a:srgbClr val="3399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4000" b="1" dirty="0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 dirty="0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778</a:t>
              </a:r>
              <a:endParaRPr lang="en-US" sz="4000" b="1" dirty="0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 Box 530">
              <a:extLst>
                <a:ext uri="{FF2B5EF4-FFF2-40B4-BE49-F238E27FC236}">
                  <a16:creationId xmlns:a16="http://schemas.microsoft.com/office/drawing/2014/main" id="{B3F7D3BE-C85B-4AAC-ACCC-AC73C0090B39}"/>
                </a:ext>
              </a:extLst>
            </p:cNvPr>
            <p:cNvSpPr txBox="1"/>
            <p:nvPr/>
          </p:nvSpPr>
          <p:spPr>
            <a:xfrm>
              <a:off x="35877" y="480563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C6A7448-744E-4545-B4F8-6EC90935B4B9}"/>
                </a:ext>
              </a:extLst>
            </p:cNvPr>
            <p:cNvCxnSpPr/>
            <p:nvPr/>
          </p:nvCxnSpPr>
          <p:spPr>
            <a:xfrm>
              <a:off x="64452" y="1703494"/>
              <a:ext cx="47625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43933BC-3D21-4189-9F3A-C5EA3636FE7C}"/>
              </a:ext>
            </a:extLst>
          </p:cNvPr>
          <p:cNvGrpSpPr/>
          <p:nvPr/>
        </p:nvGrpSpPr>
        <p:grpSpPr>
          <a:xfrm>
            <a:off x="13540622" y="4981340"/>
            <a:ext cx="2176448" cy="1652810"/>
            <a:chOff x="35877" y="50684"/>
            <a:chExt cx="590841" cy="1652810"/>
          </a:xfrm>
        </p:grpSpPr>
        <p:sp>
          <p:nvSpPr>
            <p:cNvPr id="19" name="Text Box 529">
              <a:extLst>
                <a:ext uri="{FF2B5EF4-FFF2-40B4-BE49-F238E27FC236}">
                  <a16:creationId xmlns:a16="http://schemas.microsoft.com/office/drawing/2014/main" id="{F970D433-3844-4DC9-9EF1-AC6F9E05BC2F}"/>
                </a:ext>
              </a:extLst>
            </p:cNvPr>
            <p:cNvSpPr txBox="1"/>
            <p:nvPr/>
          </p:nvSpPr>
          <p:spPr>
            <a:xfrm>
              <a:off x="159993" y="50684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865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4000" b="1">
                  <a:solidFill>
                    <a:srgbClr val="3399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lang="en-US" sz="4000" b="1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856</a:t>
              </a:r>
              <a:endParaRPr lang="en-US" sz="4000" b="1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 Box 530">
              <a:extLst>
                <a:ext uri="{FF2B5EF4-FFF2-40B4-BE49-F238E27FC236}">
                  <a16:creationId xmlns:a16="http://schemas.microsoft.com/office/drawing/2014/main" id="{F3FDF4E9-8C1B-4D9B-B0D7-8F5E1BCA8564}"/>
                </a:ext>
              </a:extLst>
            </p:cNvPr>
            <p:cNvSpPr txBox="1"/>
            <p:nvPr/>
          </p:nvSpPr>
          <p:spPr>
            <a:xfrm>
              <a:off x="35877" y="480563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BBA50BB-8BE6-446D-BD5F-21E08A4B7E0E}"/>
                </a:ext>
              </a:extLst>
            </p:cNvPr>
            <p:cNvCxnSpPr/>
            <p:nvPr/>
          </p:nvCxnSpPr>
          <p:spPr>
            <a:xfrm>
              <a:off x="64452" y="1703494"/>
              <a:ext cx="47625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682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/>
          <p:nvPr/>
        </p:nvSpPr>
        <p:spPr>
          <a:xfrm rot="10800000" flipV="1">
            <a:off x="1524000" y="190500"/>
            <a:ext cx="15240000" cy="2185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1000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58BA41-0B93-4674-A098-CF49BA59710E}"/>
              </a:ext>
            </a:extLst>
          </p:cNvPr>
          <p:cNvSpPr/>
          <p:nvPr/>
        </p:nvSpPr>
        <p:spPr>
          <a:xfrm>
            <a:off x="762000" y="2552700"/>
            <a:ext cx="16992600" cy="757101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52D38C-78A4-4E18-AC7A-828DF0B8260B}"/>
              </a:ext>
            </a:extLst>
          </p:cNvPr>
          <p:cNvSpPr txBox="1"/>
          <p:nvPr/>
        </p:nvSpPr>
        <p:spPr>
          <a:xfrm>
            <a:off x="1219200" y="2705100"/>
            <a:ext cx="14406859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4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6. </a:t>
            </a:r>
            <a:r>
              <a:rPr lang="nl-NL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Một máy in sách đã in được 785 cuốn sách, người ta đã chuyển đi 658 cuốn sách. Hỏi còn lại bao nhiêu cuốn sách?</a:t>
            </a:r>
            <a:endParaRPr lang="en-US" sz="4000" dirty="0">
              <a:solidFill>
                <a:srgbClr val="C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1B4DC6-6BC5-4399-9EEA-2A3C1D08A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686300"/>
            <a:ext cx="9677400" cy="5469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D7CA76-DA7A-4619-BB7F-F9C8AE252F60}"/>
              </a:ext>
            </a:extLst>
          </p:cNvPr>
          <p:cNvSpPr txBox="1"/>
          <p:nvPr/>
        </p:nvSpPr>
        <p:spPr>
          <a:xfrm>
            <a:off x="12573000" y="4914900"/>
            <a:ext cx="3463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557152-0F44-40F5-9B07-09BD3F9D6ACA}"/>
              </a:ext>
            </a:extLst>
          </p:cNvPr>
          <p:cNvSpPr txBox="1"/>
          <p:nvPr/>
        </p:nvSpPr>
        <p:spPr>
          <a:xfrm>
            <a:off x="9677400" y="5829300"/>
            <a:ext cx="7620000" cy="3118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4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Số cuốn sách còn lại là</a:t>
            </a:r>
            <a:endParaRPr lang="en-US" sz="4000" dirty="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4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  785 - 658 = 127(cuốn sách)</a:t>
            </a:r>
            <a:endParaRPr lang="en-US" sz="4000" dirty="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4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		Đáp số: 127 cuốn sách.</a:t>
            </a:r>
            <a:endParaRPr lang="en-US" sz="4000" dirty="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40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8527F0-45BF-4188-9B3C-EECDC60B9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4824415" y="1038224"/>
            <a:ext cx="8424862" cy="410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>
            <a:extLst>
              <a:ext uri="{FF2B5EF4-FFF2-40B4-BE49-F238E27FC236}">
                <a16:creationId xmlns:a16="http://schemas.microsoft.com/office/drawing/2014/main" id="{4393A9BE-428B-4D87-AD2F-E3FCC0F26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2320" y="8060532"/>
            <a:ext cx="11880056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3600" b="1"/>
              <a:t>Tên phù thủy độc ác, nham hiểm đã bắt cóc hết sinh vật biển</a:t>
            </a:r>
            <a:endParaRPr lang="en-US" altLang="en-US" sz="3600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FA0C5F05-8021-41D3-A38C-DC6F7F4D7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2320" y="8060534"/>
            <a:ext cx="5400676" cy="175432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/>
              <a:t>Em hãy giúp các nàng tiên cá giải cứu các sinh vật biển nhé!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9D6170D3-5F0B-47FC-854A-444E199461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4" y="6041235"/>
            <a:ext cx="1514476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4103C8AB-1ECC-4ED4-9627-BADED3BEE9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3812">
            <a:off x="12542044" y="4369594"/>
            <a:ext cx="2559844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6F009AE7-41DC-4286-A001-BF0DD9649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482" y="4026694"/>
            <a:ext cx="2278856" cy="3293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83AE2F25-50BE-478E-8507-DF7008C843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4839" y="1562101"/>
            <a:ext cx="2371726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145D7EA5-DDC1-45EA-8E19-5F40BF8D67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1" y="1597820"/>
            <a:ext cx="3271838" cy="220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id="{57DFC640-ACDD-4605-821C-A518D990F87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459" y="8227221"/>
            <a:ext cx="25717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2F193B15-2CCE-414C-886D-EF33CAD4E17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497" y="3381377"/>
            <a:ext cx="2205038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423D35AB-0780-496B-8651-923F7A9C6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3497" y="6284120"/>
            <a:ext cx="2726530" cy="207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5" action="ppaction://hlinksldjump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13463588" y="9032083"/>
            <a:ext cx="2538412" cy="1254918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</a:rPr>
              <a:t>VỀ NHÀ THÔI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271" r="7259" b="62451"/>
          <a:stretch>
            <a:fillRect/>
          </a:stretch>
        </p:blipFill>
        <p:spPr>
          <a:xfrm rot="-10800000">
            <a:off x="14524311" y="0"/>
            <a:ext cx="3763689" cy="34365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8028" b="13083"/>
          <a:stretch>
            <a:fillRect/>
          </a:stretch>
        </p:blipFill>
        <p:spPr>
          <a:xfrm rot="-5400000" flipV="1">
            <a:off x="256003" y="-256003"/>
            <a:ext cx="3436516" cy="39485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745043" y="448237"/>
            <a:ext cx="797913" cy="8052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0800000">
            <a:off x="14719776" y="747289"/>
            <a:ext cx="2539524" cy="17300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FAA418-94DA-4004-8F1B-41F13D9E2991}"/>
              </a:ext>
            </a:extLst>
          </p:cNvPr>
          <p:cNvSpPr txBox="1"/>
          <p:nvPr/>
        </p:nvSpPr>
        <p:spPr>
          <a:xfrm>
            <a:off x="6352750" y="2512982"/>
            <a:ext cx="5943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A8CA0FB-1593-412C-B4A6-991381DCBB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065282" y="3682617"/>
            <a:ext cx="9182847" cy="4495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995371-8E1C-4974-B654-F9824CA7A15E}"/>
              </a:ext>
            </a:extLst>
          </p:cNvPr>
          <p:cNvSpPr txBox="1"/>
          <p:nvPr/>
        </p:nvSpPr>
        <p:spPr>
          <a:xfrm>
            <a:off x="4724400" y="5676899"/>
            <a:ext cx="80771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45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Download HD Betaught Clipart Lady Teacher - Teacher Standing Clipart Png  Transparent PNG Image - NicePNG.com">
            <a:extLst>
              <a:ext uri="{FF2B5EF4-FFF2-40B4-BE49-F238E27FC236}">
                <a16:creationId xmlns:a16="http://schemas.microsoft.com/office/drawing/2014/main" id="{F5C7E7AD-21FC-4FCA-A53A-1C419DA50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5771" y="2477340"/>
            <a:ext cx="3763689" cy="786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ậu Bé Nhảy Múa PNG - KhoThietKe.Net">
            <a:extLst>
              <a:ext uri="{FF2B5EF4-FFF2-40B4-BE49-F238E27FC236}">
                <a16:creationId xmlns:a16="http://schemas.microsoft.com/office/drawing/2014/main" id="{0A840ACD-BFFB-4EF2-9AB0-88399F074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57200" y="3238500"/>
            <a:ext cx="5484611" cy="704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E8EE75BF-2C9C-4892-A6DD-98198986C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4" y="1371602"/>
            <a:ext cx="815102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5400"/>
          </a:p>
        </p:txBody>
      </p:sp>
      <p:sp>
        <p:nvSpPr>
          <p:cNvPr id="7171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0BFA7AA-DD54-416D-92E5-A259F52A5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16200" y="9486900"/>
            <a:ext cx="685800" cy="8001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CF49CB-847E-41E3-A201-23C8EE181E6E}"/>
              </a:ext>
            </a:extLst>
          </p:cNvPr>
          <p:cNvSpPr/>
          <p:nvPr/>
        </p:nvSpPr>
        <p:spPr>
          <a:xfrm>
            <a:off x="13027820" y="692946"/>
            <a:ext cx="1728788" cy="17287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95B5AB-0181-4110-B657-B21ECC88F0E6}"/>
              </a:ext>
            </a:extLst>
          </p:cNvPr>
          <p:cNvSpPr/>
          <p:nvPr/>
        </p:nvSpPr>
        <p:spPr>
          <a:xfrm>
            <a:off x="12923045" y="2745582"/>
            <a:ext cx="1178718" cy="10834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/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id="{7FD2E269-FDCC-4849-91CA-1350603749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3" y="6334127"/>
            <a:ext cx="2278858" cy="3293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3636170" y="0"/>
            <a:ext cx="7127080" cy="65151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rgbClr val="FFFFFF">
              <a:alpha val="83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4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320 – 12 = ...?...</a:t>
            </a:r>
            <a:endParaRPr lang="en-US" sz="4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125C8F7A-ED96-4BA9-94A7-A0622600DF1E}"/>
              </a:ext>
            </a:extLst>
          </p:cNvPr>
          <p:cNvSpPr/>
          <p:nvPr/>
        </p:nvSpPr>
        <p:spPr>
          <a:xfrm>
            <a:off x="6984208" y="5250658"/>
            <a:ext cx="6200776" cy="4862512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rgbClr val="FFFFFF">
              <a:alpha val="81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320 – 12 = 308</a:t>
            </a:r>
            <a:endParaRPr lang="en-US" sz="4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id="{B1BC2173-81BF-4B92-AE64-B7B2F48D0E68}"/>
              </a:ext>
            </a:extLst>
          </p:cNvPr>
          <p:cNvSpPr/>
          <p:nvPr/>
        </p:nvSpPr>
        <p:spPr>
          <a:xfrm>
            <a:off x="3636170" y="0"/>
            <a:ext cx="7127080" cy="65151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rgbClr val="FFFFFF">
              <a:alpha val="83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4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467 – 9 =</a:t>
            </a:r>
            <a:endParaRPr lang="en-US" sz="4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AD32D0EA-88BA-4688-B88A-C72025DA85B3}"/>
              </a:ext>
            </a:extLst>
          </p:cNvPr>
          <p:cNvSpPr/>
          <p:nvPr/>
        </p:nvSpPr>
        <p:spPr>
          <a:xfrm>
            <a:off x="6984207" y="5250658"/>
            <a:ext cx="7127078" cy="4862512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rgbClr val="FFFFFF">
              <a:alpha val="81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467 – 9 = 458</a:t>
            </a:r>
            <a:endParaRPr lang="en-US" sz="4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37ADB21-D4C9-4BCE-A2B5-BFC7D6CCC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16200" y="9486900"/>
            <a:ext cx="685800" cy="8001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  <p:pic>
        <p:nvPicPr>
          <p:cNvPr id="8197" name="Picture 15">
            <a:extLst>
              <a:ext uri="{FF2B5EF4-FFF2-40B4-BE49-F238E27FC236}">
                <a16:creationId xmlns:a16="http://schemas.microsoft.com/office/drawing/2014/main" id="{C37B1CF5-2671-4E30-B6AD-ECF8B1BBC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32" y="5984083"/>
            <a:ext cx="3002756" cy="350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8CC0845-AEA2-4240-B0F1-D7A82A832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16200" y="9486900"/>
            <a:ext cx="685800" cy="8001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  <p:pic>
        <p:nvPicPr>
          <p:cNvPr id="9219" name="Picture 8">
            <a:extLst>
              <a:ext uri="{FF2B5EF4-FFF2-40B4-BE49-F238E27FC236}">
                <a16:creationId xmlns:a16="http://schemas.microsoft.com/office/drawing/2014/main" id="{06E7213B-2E62-4636-AD9D-C99C430C1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170" y="6691315"/>
            <a:ext cx="1514476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662BA505-4C25-440C-A63C-CDD6647BE1B1}"/>
              </a:ext>
            </a:extLst>
          </p:cNvPr>
          <p:cNvSpPr/>
          <p:nvPr/>
        </p:nvSpPr>
        <p:spPr>
          <a:xfrm>
            <a:off x="3636170" y="0"/>
            <a:ext cx="7127080" cy="65151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rgbClr val="FFFFFF">
              <a:alpha val="83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15056E9A-1AAD-4791-9EF3-A40B443C2542}"/>
              </a:ext>
            </a:extLst>
          </p:cNvPr>
          <p:cNvSpPr/>
          <p:nvPr/>
        </p:nvSpPr>
        <p:spPr>
          <a:xfrm>
            <a:off x="6984209" y="5250658"/>
            <a:ext cx="5431630" cy="4862512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rgbClr val="FFFFFF">
              <a:alpha val="81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3600" dirty="0">
              <a:solidFill>
                <a:srgbClr val="C0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21D7F30-6BC7-4754-A8AC-0D8A3054395A}"/>
              </a:ext>
            </a:extLst>
          </p:cNvPr>
          <p:cNvGrpSpPr/>
          <p:nvPr/>
        </p:nvGrpSpPr>
        <p:grpSpPr>
          <a:xfrm>
            <a:off x="6068210" y="1965070"/>
            <a:ext cx="2599944" cy="2324100"/>
            <a:chOff x="-67879" y="-85725"/>
            <a:chExt cx="636971" cy="1162050"/>
          </a:xfrm>
        </p:grpSpPr>
        <p:sp>
          <p:nvSpPr>
            <p:cNvPr id="8" name="Text Box 257">
              <a:extLst>
                <a:ext uri="{FF2B5EF4-FFF2-40B4-BE49-F238E27FC236}">
                  <a16:creationId xmlns:a16="http://schemas.microsoft.com/office/drawing/2014/main" id="{A7319325-23BF-40E4-8E23-164D6C33C3F1}"/>
                </a:ext>
              </a:extLst>
            </p:cNvPr>
            <p:cNvSpPr txBox="1"/>
            <p:nvPr/>
          </p:nvSpPr>
          <p:spPr>
            <a:xfrm>
              <a:off x="102367" y="-857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182880" tIns="91440" rIns="18288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2000"/>
                </a:spcAft>
              </a:pPr>
              <a:r>
                <a:rPr lang="en-GB" sz="4600" b="1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421</a:t>
              </a:r>
              <a:endParaRPr lang="en-US" sz="46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5000"/>
                </a:lnSpc>
                <a:spcAft>
                  <a:spcPts val="2000"/>
                </a:spcAft>
              </a:pPr>
              <a:r>
                <a:rPr lang="en-GB" sz="4600" b="1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9 </a:t>
              </a:r>
              <a:endParaRPr lang="en-US" sz="46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5000"/>
                </a:lnSpc>
                <a:spcAft>
                  <a:spcPts val="2000"/>
                </a:spcAft>
              </a:pPr>
              <a:r>
                <a:rPr lang="en-US" sz="4600" b="1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…..</a:t>
              </a:r>
            </a:p>
          </p:txBody>
        </p:sp>
        <p:sp>
          <p:nvSpPr>
            <p:cNvPr id="9" name="Text Box 258">
              <a:extLst>
                <a:ext uri="{FF2B5EF4-FFF2-40B4-BE49-F238E27FC236}">
                  <a16:creationId xmlns:a16="http://schemas.microsoft.com/office/drawing/2014/main" id="{FF366F1B-C2B2-4494-AA96-0AA63FDD0FAF}"/>
                </a:ext>
              </a:extLst>
            </p:cNvPr>
            <p:cNvSpPr txBox="1"/>
            <p:nvPr/>
          </p:nvSpPr>
          <p:spPr>
            <a:xfrm>
              <a:off x="-67879" y="170221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182880" tIns="91440" rIns="18288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2000"/>
                </a:spcAft>
              </a:pPr>
              <a:r>
                <a:rPr lang="en-GB" sz="4600" b="1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endParaRPr lang="en-US" sz="46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D4FCCBC-8B4D-4506-BF36-E52DB619A0AB}"/>
                </a:ext>
              </a:extLst>
            </p:cNvPr>
            <p:cNvCxnSpPr/>
            <p:nvPr/>
          </p:nvCxnSpPr>
          <p:spPr>
            <a:xfrm>
              <a:off x="28575" y="888842"/>
              <a:ext cx="476250" cy="0"/>
            </a:xfrm>
            <a:prstGeom prst="line">
              <a:avLst/>
            </a:prstGeom>
            <a:ln w="12700">
              <a:solidFill>
                <a:srgbClr val="33CCCC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BFD706E-9A2F-45F8-BE81-306D111AD999}"/>
              </a:ext>
            </a:extLst>
          </p:cNvPr>
          <p:cNvGrpSpPr/>
          <p:nvPr/>
        </p:nvGrpSpPr>
        <p:grpSpPr>
          <a:xfrm>
            <a:off x="8391090" y="5990034"/>
            <a:ext cx="2599944" cy="2324100"/>
            <a:chOff x="-67879" y="-85725"/>
            <a:chExt cx="636971" cy="1162050"/>
          </a:xfrm>
        </p:grpSpPr>
        <p:sp>
          <p:nvSpPr>
            <p:cNvPr id="13" name="Text Box 257">
              <a:extLst>
                <a:ext uri="{FF2B5EF4-FFF2-40B4-BE49-F238E27FC236}">
                  <a16:creationId xmlns:a16="http://schemas.microsoft.com/office/drawing/2014/main" id="{6174ACFD-1EE8-42B8-A27C-A5EDE479357C}"/>
                </a:ext>
              </a:extLst>
            </p:cNvPr>
            <p:cNvSpPr txBox="1"/>
            <p:nvPr/>
          </p:nvSpPr>
          <p:spPr>
            <a:xfrm>
              <a:off x="102367" y="-857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182880" tIns="91440" rIns="18288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2000"/>
                </a:spcAft>
              </a:pPr>
              <a:r>
                <a:rPr lang="en-GB" sz="4600" b="1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421</a:t>
              </a:r>
              <a:endParaRPr lang="en-US" sz="46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5000"/>
                </a:lnSpc>
                <a:spcAft>
                  <a:spcPts val="2000"/>
                </a:spcAft>
              </a:pPr>
              <a:r>
                <a:rPr lang="en-GB" sz="4600" b="1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9 </a:t>
              </a:r>
              <a:endParaRPr lang="en-US" sz="46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5000"/>
                </a:lnSpc>
                <a:spcAft>
                  <a:spcPts val="2000"/>
                </a:spcAft>
              </a:pPr>
              <a:r>
                <a:rPr lang="en-US" sz="4600" b="1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412</a:t>
              </a:r>
            </a:p>
          </p:txBody>
        </p:sp>
        <p:sp>
          <p:nvSpPr>
            <p:cNvPr id="14" name="Text Box 258">
              <a:extLst>
                <a:ext uri="{FF2B5EF4-FFF2-40B4-BE49-F238E27FC236}">
                  <a16:creationId xmlns:a16="http://schemas.microsoft.com/office/drawing/2014/main" id="{8976CEB3-259C-4909-8A55-98FF822DAB67}"/>
                </a:ext>
              </a:extLst>
            </p:cNvPr>
            <p:cNvSpPr txBox="1"/>
            <p:nvPr/>
          </p:nvSpPr>
          <p:spPr>
            <a:xfrm>
              <a:off x="-67879" y="1524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182880" tIns="91440" rIns="18288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2000"/>
                </a:spcAft>
              </a:pPr>
              <a:r>
                <a:rPr lang="en-GB" sz="4600" b="1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endParaRPr lang="en-US" sz="46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31A0144-A3DC-4E55-BCF9-A03D210A2973}"/>
                </a:ext>
              </a:extLst>
            </p:cNvPr>
            <p:cNvCxnSpPr/>
            <p:nvPr/>
          </p:nvCxnSpPr>
          <p:spPr>
            <a:xfrm>
              <a:off x="28575" y="888842"/>
              <a:ext cx="476250" cy="0"/>
            </a:xfrm>
            <a:prstGeom prst="line">
              <a:avLst/>
            </a:prstGeom>
            <a:ln w="12700">
              <a:solidFill>
                <a:srgbClr val="33CCCC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007092" y="4392635"/>
            <a:ext cx="3821667" cy="45837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299341" y="4392635"/>
            <a:ext cx="3821667" cy="458370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459241" y="4392635"/>
            <a:ext cx="3821667" cy="45837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4621380" y="1179818"/>
            <a:ext cx="1207379" cy="8225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794020" y="1214555"/>
            <a:ext cx="1207379" cy="8225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357577" y="6683487"/>
            <a:ext cx="3628593" cy="40373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3003" b="6030"/>
          <a:stretch>
            <a:fillRect/>
          </a:stretch>
        </p:blipFill>
        <p:spPr>
          <a:xfrm>
            <a:off x="0" y="7894286"/>
            <a:ext cx="2596345" cy="23927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41937" y="9333892"/>
            <a:ext cx="912011" cy="109386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638800" y="856453"/>
            <a:ext cx="8017004" cy="11462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10400"/>
              </a:lnSpc>
              <a:spcBef>
                <a:spcPct val="0"/>
              </a:spcBef>
            </a:pPr>
            <a:r>
              <a:rPr lang="vi-VN" sz="5000" b="1" u="none">
                <a:solidFill>
                  <a:srgbClr val="E177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5000" b="1" u="none" dirty="0">
              <a:solidFill>
                <a:srgbClr val="E177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428374" y="3944439"/>
            <a:ext cx="1563600" cy="16763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3794020" y="3815740"/>
            <a:ext cx="1152108" cy="196179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3243880">
            <a:off x="2965621" y="4008662"/>
            <a:ext cx="1904610" cy="154792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B0B797B-68A5-4D3E-8A0F-3638972E6C90}"/>
              </a:ext>
            </a:extLst>
          </p:cNvPr>
          <p:cNvSpPr txBox="1"/>
          <p:nvPr/>
        </p:nvSpPr>
        <p:spPr>
          <a:xfrm>
            <a:off x="1889524" y="5811362"/>
            <a:ext cx="3440302" cy="264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lvl="1" algn="ctr">
              <a:lnSpc>
                <a:spcPct val="200000"/>
              </a:lnSpc>
            </a:pPr>
            <a:r>
              <a:rPr lang="vi-VN" sz="4500" b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 tập </a:t>
            </a:r>
            <a:r>
              <a:rPr lang="en-US" sz="4500" b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đã học</a:t>
            </a:r>
            <a:endParaRPr lang="vi-VN" sz="45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A6B4AD-A532-4351-B51A-EACD12FAB0C9}"/>
              </a:ext>
            </a:extLst>
          </p:cNvPr>
          <p:cNvSpPr txBox="1"/>
          <p:nvPr/>
        </p:nvSpPr>
        <p:spPr>
          <a:xfrm>
            <a:off x="7225186" y="5872464"/>
            <a:ext cx="4463034" cy="264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lvl="1">
              <a:lnSpc>
                <a:spcPct val="200000"/>
              </a:lnSpc>
            </a:pPr>
            <a:r>
              <a:rPr lang="vi-VN" sz="4500" b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 bài tập trong SBT</a:t>
            </a:r>
            <a:endParaRPr lang="vi-VN" sz="45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AB297A-DCDA-4930-B54F-8278D6F6EC7E}"/>
              </a:ext>
            </a:extLst>
          </p:cNvPr>
          <p:cNvSpPr txBox="1"/>
          <p:nvPr/>
        </p:nvSpPr>
        <p:spPr>
          <a:xfrm>
            <a:off x="12833461" y="5811362"/>
            <a:ext cx="3291897" cy="264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lvl="1">
              <a:lnSpc>
                <a:spcPct val="200000"/>
              </a:lnSpc>
            </a:pPr>
            <a:r>
              <a:rPr lang="en-US" sz="4500" b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</a:t>
            </a:r>
            <a:endParaRPr lang="vi-VN" sz="45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52645" y="2732195"/>
            <a:ext cx="13774328" cy="2598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  <a:br>
              <a:rPr lang="en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31442" b="28086"/>
          <a:stretch>
            <a:fillRect/>
          </a:stretch>
        </p:blipFill>
        <p:spPr>
          <a:xfrm>
            <a:off x="15517527" y="6518980"/>
            <a:ext cx="2770473" cy="37680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6231" b="3630"/>
          <a:stretch>
            <a:fillRect/>
          </a:stretch>
        </p:blipFill>
        <p:spPr>
          <a:xfrm>
            <a:off x="0" y="6384433"/>
            <a:ext cx="2684872" cy="39025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2807" t="6582"/>
          <a:stretch>
            <a:fillRect/>
          </a:stretch>
        </p:blipFill>
        <p:spPr>
          <a:xfrm>
            <a:off x="0" y="0"/>
            <a:ext cx="2091812" cy="20590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711679">
            <a:off x="14842843" y="238668"/>
            <a:ext cx="3948050" cy="11597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3084624">
            <a:off x="14740891" y="-685906"/>
            <a:ext cx="4250136" cy="124847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5150176" y="665906"/>
            <a:ext cx="7987648" cy="895841"/>
            <a:chOff x="0" y="0"/>
            <a:chExt cx="2420499" cy="271467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397639" cy="243527"/>
            </a:xfrm>
            <a:custGeom>
              <a:avLst/>
              <a:gdLst/>
              <a:ahLst/>
              <a:cxnLst/>
              <a:rect l="l" t="t" r="r" b="b"/>
              <a:pathLst>
                <a:path w="2397639" h="243527">
                  <a:moveTo>
                    <a:pt x="2397639" y="243527"/>
                  </a:moveTo>
                  <a:lnTo>
                    <a:pt x="0" y="235907"/>
                  </a:lnTo>
                  <a:lnTo>
                    <a:pt x="0" y="97688"/>
                  </a:lnTo>
                  <a:lnTo>
                    <a:pt x="17780" y="19050"/>
                  </a:lnTo>
                  <a:lnTo>
                    <a:pt x="1193459" y="0"/>
                  </a:lnTo>
                  <a:lnTo>
                    <a:pt x="2378589" y="5080"/>
                  </a:lnTo>
                  <a:close/>
                </a:path>
              </a:pathLst>
            </a:custGeom>
            <a:solidFill>
              <a:srgbClr val="ABDEE6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-3810" y="0"/>
              <a:ext cx="2426850" cy="270197"/>
            </a:xfrm>
            <a:custGeom>
              <a:avLst/>
              <a:gdLst/>
              <a:ahLst/>
              <a:cxnLst/>
              <a:rect l="l" t="t" r="r" b="b"/>
              <a:pathLst>
                <a:path w="2426850" h="270197">
                  <a:moveTo>
                    <a:pt x="2392559" y="21590"/>
                  </a:moveTo>
                  <a:cubicBezTo>
                    <a:pt x="2393829" y="34290"/>
                    <a:pt x="2393829" y="44450"/>
                    <a:pt x="2395100" y="54610"/>
                  </a:cubicBezTo>
                  <a:cubicBezTo>
                    <a:pt x="2397639" y="66572"/>
                    <a:pt x="2398909" y="69793"/>
                    <a:pt x="2401450" y="72899"/>
                  </a:cubicBezTo>
                  <a:cubicBezTo>
                    <a:pt x="2401450" y="77386"/>
                    <a:pt x="2414150" y="165851"/>
                    <a:pt x="2420500" y="170338"/>
                  </a:cubicBezTo>
                  <a:cubicBezTo>
                    <a:pt x="2426850" y="177125"/>
                    <a:pt x="2423039" y="184027"/>
                    <a:pt x="2423039" y="190815"/>
                  </a:cubicBezTo>
                  <a:cubicBezTo>
                    <a:pt x="2423039" y="196797"/>
                    <a:pt x="2424309" y="202319"/>
                    <a:pt x="2425579" y="209237"/>
                  </a:cubicBezTo>
                  <a:cubicBezTo>
                    <a:pt x="2425579" y="230827"/>
                    <a:pt x="2425579" y="244797"/>
                    <a:pt x="2425579" y="268927"/>
                  </a:cubicBezTo>
                  <a:cubicBezTo>
                    <a:pt x="2402719" y="268927"/>
                    <a:pt x="2382400" y="270197"/>
                    <a:pt x="2359769" y="268927"/>
                  </a:cubicBezTo>
                  <a:cubicBezTo>
                    <a:pt x="2240498" y="263847"/>
                    <a:pt x="2119392" y="270197"/>
                    <a:pt x="2000121" y="265117"/>
                  </a:cubicBezTo>
                  <a:cubicBezTo>
                    <a:pt x="1928559" y="261307"/>
                    <a:pt x="1858831" y="263847"/>
                    <a:pt x="1787269" y="261307"/>
                  </a:cubicBezTo>
                  <a:cubicBezTo>
                    <a:pt x="1754240" y="260037"/>
                    <a:pt x="1721211" y="258767"/>
                    <a:pt x="1688182" y="257497"/>
                  </a:cubicBezTo>
                  <a:cubicBezTo>
                    <a:pt x="1667998" y="257497"/>
                    <a:pt x="1649648" y="258767"/>
                    <a:pt x="1629464" y="258767"/>
                  </a:cubicBezTo>
                  <a:cubicBezTo>
                    <a:pt x="1578086" y="257497"/>
                    <a:pt x="1436796" y="258767"/>
                    <a:pt x="1385418" y="257497"/>
                  </a:cubicBezTo>
                  <a:cubicBezTo>
                    <a:pt x="1348719" y="256227"/>
                    <a:pt x="614744" y="265117"/>
                    <a:pt x="578046" y="263847"/>
                  </a:cubicBezTo>
                  <a:cubicBezTo>
                    <a:pt x="568871" y="263847"/>
                    <a:pt x="557861" y="265117"/>
                    <a:pt x="548687" y="265117"/>
                  </a:cubicBezTo>
                  <a:cubicBezTo>
                    <a:pt x="526667" y="265117"/>
                    <a:pt x="506483" y="266387"/>
                    <a:pt x="484464" y="266387"/>
                  </a:cubicBezTo>
                  <a:cubicBezTo>
                    <a:pt x="429416" y="266387"/>
                    <a:pt x="376203" y="265117"/>
                    <a:pt x="321155" y="263847"/>
                  </a:cubicBezTo>
                  <a:cubicBezTo>
                    <a:pt x="288126" y="262577"/>
                    <a:pt x="255097" y="261307"/>
                    <a:pt x="223903" y="260037"/>
                  </a:cubicBezTo>
                  <a:cubicBezTo>
                    <a:pt x="165185" y="258767"/>
                    <a:pt x="106467" y="257497"/>
                    <a:pt x="48260" y="257497"/>
                  </a:cubicBezTo>
                  <a:cubicBezTo>
                    <a:pt x="38100" y="257497"/>
                    <a:pt x="29210" y="257497"/>
                    <a:pt x="19050" y="256227"/>
                  </a:cubicBezTo>
                  <a:cubicBezTo>
                    <a:pt x="10160" y="254957"/>
                    <a:pt x="5080" y="248607"/>
                    <a:pt x="7620" y="239717"/>
                  </a:cubicBezTo>
                  <a:cubicBezTo>
                    <a:pt x="16510" y="208071"/>
                    <a:pt x="12700" y="205195"/>
                    <a:pt x="11430" y="202204"/>
                  </a:cubicBezTo>
                  <a:cubicBezTo>
                    <a:pt x="10160" y="196107"/>
                    <a:pt x="6350" y="190125"/>
                    <a:pt x="7620" y="184027"/>
                  </a:cubicBezTo>
                  <a:cubicBezTo>
                    <a:pt x="5080" y="176435"/>
                    <a:pt x="0" y="82448"/>
                    <a:pt x="7620" y="74740"/>
                  </a:cubicBezTo>
                  <a:cubicBezTo>
                    <a:pt x="8890" y="73244"/>
                    <a:pt x="7620" y="71634"/>
                    <a:pt x="8890" y="70138"/>
                  </a:cubicBezTo>
                  <a:cubicBezTo>
                    <a:pt x="10160" y="67722"/>
                    <a:pt x="12700" y="6507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594" y="30480"/>
                    <a:pt x="89953" y="29210"/>
                  </a:cubicBezTo>
                  <a:cubicBezTo>
                    <a:pt x="139496" y="25400"/>
                    <a:pt x="189039" y="22860"/>
                    <a:pt x="240417" y="20320"/>
                  </a:cubicBezTo>
                  <a:cubicBezTo>
                    <a:pt x="275281" y="17780"/>
                    <a:pt x="310145" y="16510"/>
                    <a:pt x="343174" y="13970"/>
                  </a:cubicBezTo>
                  <a:cubicBezTo>
                    <a:pt x="376203" y="11430"/>
                    <a:pt x="411066" y="8890"/>
                    <a:pt x="444095" y="8890"/>
                  </a:cubicBezTo>
                  <a:cubicBezTo>
                    <a:pt x="480794" y="7620"/>
                    <a:pt x="517493" y="10160"/>
                    <a:pt x="554192" y="8890"/>
                  </a:cubicBezTo>
                  <a:cubicBezTo>
                    <a:pt x="600065" y="8890"/>
                    <a:pt x="1431291" y="6350"/>
                    <a:pt x="1477165" y="5080"/>
                  </a:cubicBezTo>
                  <a:cubicBezTo>
                    <a:pt x="1521203" y="3810"/>
                    <a:pt x="1565241" y="2540"/>
                    <a:pt x="1611115" y="2540"/>
                  </a:cubicBezTo>
                  <a:cubicBezTo>
                    <a:pt x="1686347" y="1270"/>
                    <a:pt x="1759745" y="0"/>
                    <a:pt x="1834977" y="0"/>
                  </a:cubicBezTo>
                  <a:cubicBezTo>
                    <a:pt x="1866171" y="0"/>
                    <a:pt x="1899200" y="2540"/>
                    <a:pt x="1930394" y="2540"/>
                  </a:cubicBezTo>
                  <a:cubicBezTo>
                    <a:pt x="2016636" y="3810"/>
                    <a:pt x="2104713" y="5080"/>
                    <a:pt x="2190955" y="7620"/>
                  </a:cubicBezTo>
                  <a:cubicBezTo>
                    <a:pt x="2236828" y="8890"/>
                    <a:pt x="2282702" y="12700"/>
                    <a:pt x="2328575" y="16510"/>
                  </a:cubicBezTo>
                  <a:cubicBezTo>
                    <a:pt x="2339585" y="16510"/>
                    <a:pt x="2350594" y="16510"/>
                    <a:pt x="2359769" y="16510"/>
                  </a:cubicBezTo>
                  <a:cubicBezTo>
                    <a:pt x="2373509" y="17780"/>
                    <a:pt x="2382399" y="20320"/>
                    <a:pt x="2392559" y="21590"/>
                  </a:cubicBezTo>
                  <a:close/>
                  <a:moveTo>
                    <a:pt x="2402719" y="252417"/>
                  </a:moveTo>
                  <a:cubicBezTo>
                    <a:pt x="2403989" y="235907"/>
                    <a:pt x="2405260" y="223207"/>
                    <a:pt x="2405260" y="210507"/>
                  </a:cubicBezTo>
                  <a:cubicBezTo>
                    <a:pt x="2403989" y="201744"/>
                    <a:pt x="2402719" y="195646"/>
                    <a:pt x="2402719" y="189089"/>
                  </a:cubicBezTo>
                  <a:cubicBezTo>
                    <a:pt x="2402719" y="186098"/>
                    <a:pt x="2405260" y="183107"/>
                    <a:pt x="2403989" y="180116"/>
                  </a:cubicBezTo>
                  <a:cubicBezTo>
                    <a:pt x="2403989" y="177355"/>
                    <a:pt x="2402719" y="174479"/>
                    <a:pt x="2401450" y="171718"/>
                  </a:cubicBezTo>
                  <a:cubicBezTo>
                    <a:pt x="2396369" y="167462"/>
                    <a:pt x="2384939" y="79341"/>
                    <a:pt x="2384939" y="75085"/>
                  </a:cubicBezTo>
                  <a:cubicBezTo>
                    <a:pt x="2382400" y="71519"/>
                    <a:pt x="2379860" y="67838"/>
                    <a:pt x="2377319" y="63500"/>
                  </a:cubicBezTo>
                  <a:cubicBezTo>
                    <a:pt x="2376050" y="44450"/>
                    <a:pt x="2374779" y="43180"/>
                    <a:pt x="2354264" y="41910"/>
                  </a:cubicBezTo>
                  <a:cubicBezTo>
                    <a:pt x="2348759" y="41910"/>
                    <a:pt x="2345089" y="41910"/>
                    <a:pt x="2339585" y="40640"/>
                  </a:cubicBezTo>
                  <a:cubicBezTo>
                    <a:pt x="2293711" y="36830"/>
                    <a:pt x="2246003" y="31750"/>
                    <a:pt x="2200129" y="30480"/>
                  </a:cubicBezTo>
                  <a:cubicBezTo>
                    <a:pt x="2088198" y="26670"/>
                    <a:pt x="1974432" y="25400"/>
                    <a:pt x="1862501" y="22860"/>
                  </a:cubicBezTo>
                  <a:cubicBezTo>
                    <a:pt x="1845987" y="22860"/>
                    <a:pt x="1827637" y="22860"/>
                    <a:pt x="1811123" y="22860"/>
                  </a:cubicBezTo>
                  <a:cubicBezTo>
                    <a:pt x="1783599" y="22860"/>
                    <a:pt x="1756075" y="22860"/>
                    <a:pt x="1730386" y="22860"/>
                  </a:cubicBezTo>
                  <a:cubicBezTo>
                    <a:pt x="1671668" y="22860"/>
                    <a:pt x="1612950" y="22860"/>
                    <a:pt x="1556067" y="24130"/>
                  </a:cubicBezTo>
                  <a:cubicBezTo>
                    <a:pt x="1506524" y="25400"/>
                    <a:pt x="671627" y="29210"/>
                    <a:pt x="622084" y="29210"/>
                  </a:cubicBezTo>
                  <a:cubicBezTo>
                    <a:pt x="541347" y="29210"/>
                    <a:pt x="460610" y="26670"/>
                    <a:pt x="379873" y="33020"/>
                  </a:cubicBezTo>
                  <a:cubicBezTo>
                    <a:pt x="337669" y="36830"/>
                    <a:pt x="297300" y="36830"/>
                    <a:pt x="256932" y="38100"/>
                  </a:cubicBezTo>
                  <a:cubicBezTo>
                    <a:pt x="187204" y="41910"/>
                    <a:pt x="117477" y="45720"/>
                    <a:pt x="49530" y="50800"/>
                  </a:cubicBezTo>
                  <a:cubicBezTo>
                    <a:pt x="36830" y="50800"/>
                    <a:pt x="34290" y="53340"/>
                    <a:pt x="33020" y="64731"/>
                  </a:cubicBezTo>
                  <a:cubicBezTo>
                    <a:pt x="31750" y="66802"/>
                    <a:pt x="31750" y="68873"/>
                    <a:pt x="30480" y="70944"/>
                  </a:cubicBezTo>
                  <a:cubicBezTo>
                    <a:pt x="29210" y="74395"/>
                    <a:pt x="26670" y="77731"/>
                    <a:pt x="25400" y="81182"/>
                  </a:cubicBezTo>
                  <a:cubicBezTo>
                    <a:pt x="20320" y="84863"/>
                    <a:pt x="26670" y="174824"/>
                    <a:pt x="29210" y="178506"/>
                  </a:cubicBezTo>
                  <a:cubicBezTo>
                    <a:pt x="29210" y="182417"/>
                    <a:pt x="29210" y="186443"/>
                    <a:pt x="30480" y="190355"/>
                  </a:cubicBezTo>
                  <a:cubicBezTo>
                    <a:pt x="30480" y="193231"/>
                    <a:pt x="33020" y="196107"/>
                    <a:pt x="33020" y="198983"/>
                  </a:cubicBezTo>
                  <a:cubicBezTo>
                    <a:pt x="33020" y="202089"/>
                    <a:pt x="33020" y="205195"/>
                    <a:pt x="31750" y="210507"/>
                  </a:cubicBezTo>
                  <a:cubicBezTo>
                    <a:pt x="31750" y="214317"/>
                    <a:pt x="31750" y="216857"/>
                    <a:pt x="31750" y="220667"/>
                  </a:cubicBezTo>
                  <a:cubicBezTo>
                    <a:pt x="31750" y="230827"/>
                    <a:pt x="35560" y="234637"/>
                    <a:pt x="44450" y="234637"/>
                  </a:cubicBezTo>
                  <a:cubicBezTo>
                    <a:pt x="64264" y="234637"/>
                    <a:pt x="89953" y="235907"/>
                    <a:pt x="113807" y="235907"/>
                  </a:cubicBezTo>
                  <a:cubicBezTo>
                    <a:pt x="148671" y="235907"/>
                    <a:pt x="185369" y="233367"/>
                    <a:pt x="220233" y="235907"/>
                  </a:cubicBezTo>
                  <a:cubicBezTo>
                    <a:pt x="277116" y="239717"/>
                    <a:pt x="333999" y="242257"/>
                    <a:pt x="390882" y="240987"/>
                  </a:cubicBezTo>
                  <a:cubicBezTo>
                    <a:pt x="427581" y="239717"/>
                    <a:pt x="462445" y="242257"/>
                    <a:pt x="499143" y="242257"/>
                  </a:cubicBezTo>
                  <a:cubicBezTo>
                    <a:pt x="552357" y="242257"/>
                    <a:pt x="605570" y="240987"/>
                    <a:pt x="658783" y="242257"/>
                  </a:cubicBezTo>
                  <a:cubicBezTo>
                    <a:pt x="737685" y="243527"/>
                    <a:pt x="1603775" y="233367"/>
                    <a:pt x="1684512" y="235907"/>
                  </a:cubicBezTo>
                  <a:cubicBezTo>
                    <a:pt x="1719376" y="237177"/>
                    <a:pt x="1754240" y="238447"/>
                    <a:pt x="1787269" y="238447"/>
                  </a:cubicBezTo>
                  <a:cubicBezTo>
                    <a:pt x="1847822" y="240987"/>
                    <a:pt x="1906540" y="237177"/>
                    <a:pt x="1967092" y="240987"/>
                  </a:cubicBezTo>
                  <a:cubicBezTo>
                    <a:pt x="2016636" y="243527"/>
                    <a:pt x="2066179" y="243527"/>
                    <a:pt x="2115722" y="246067"/>
                  </a:cubicBezTo>
                  <a:cubicBezTo>
                    <a:pt x="2189120" y="249877"/>
                    <a:pt x="2262517" y="252417"/>
                    <a:pt x="2335915" y="253687"/>
                  </a:cubicBezTo>
                  <a:cubicBezTo>
                    <a:pt x="2363439" y="253687"/>
                    <a:pt x="2382399" y="252417"/>
                    <a:pt x="2402719" y="252417"/>
                  </a:cubicBezTo>
                  <a:close/>
                </a:path>
              </a:pathLst>
            </a:custGeom>
            <a:solidFill>
              <a:srgbClr val="ABDEE6"/>
            </a:solidFill>
          </p:spPr>
        </p:sp>
      </p:grpSp>
      <p:pic>
        <p:nvPicPr>
          <p:cNvPr id="13" name="图片 8" descr="6fc417983c9675ce1b60e983870aeb8a">
            <a:extLst>
              <a:ext uri="{FF2B5EF4-FFF2-40B4-BE49-F238E27FC236}">
                <a16:creationId xmlns:a16="http://schemas.microsoft.com/office/drawing/2014/main" id="{CB75B413-1AEA-4488-8EC2-D5D4D84E1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087" y="5759439"/>
            <a:ext cx="5721281" cy="443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84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18135"/>
          <a:stretch>
            <a:fillRect/>
          </a:stretch>
        </p:blipFill>
        <p:spPr>
          <a:xfrm flipH="1">
            <a:off x="15857887" y="7311943"/>
            <a:ext cx="2802826" cy="2975057"/>
          </a:xfrm>
          <a:prstGeom prst="rect">
            <a:avLst/>
          </a:prstGeom>
        </p:spPr>
      </p:pic>
      <p:sp>
        <p:nvSpPr>
          <p:cNvPr id="11" name="Google Shape;1616;p37"/>
          <p:cNvSpPr txBox="1">
            <a:spLocks/>
          </p:cNvSpPr>
          <p:nvPr/>
        </p:nvSpPr>
        <p:spPr>
          <a:xfrm>
            <a:off x="1752600" y="952500"/>
            <a:ext cx="15621000" cy="13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6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sz="6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9" y="6696552"/>
            <a:ext cx="1685261" cy="27141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81476" y="7317386"/>
            <a:ext cx="1614130" cy="20933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2FAA418-94DA-4004-8F1B-41F13D9E2991}"/>
              </a:ext>
            </a:extLst>
          </p:cNvPr>
          <p:cNvSpPr txBox="1"/>
          <p:nvPr/>
        </p:nvSpPr>
        <p:spPr>
          <a:xfrm>
            <a:off x="1676400" y="2552700"/>
            <a:ext cx="15925800" cy="2696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1000 (T2)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20204" y="5143500"/>
            <a:ext cx="2042600" cy="4750233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6875953" y="6071439"/>
            <a:ext cx="1345407" cy="3942584"/>
          </a:xfrm>
          <a:prstGeom prst="rect">
            <a:avLst/>
          </a:prstGeom>
        </p:spPr>
      </p:pic>
      <p:sp>
        <p:nvSpPr>
          <p:cNvPr id="25" name="TextBox 8"/>
          <p:cNvSpPr txBox="1"/>
          <p:nvPr/>
        </p:nvSpPr>
        <p:spPr>
          <a:xfrm rot="10800000" flipV="1">
            <a:off x="1524000" y="420588"/>
            <a:ext cx="15697200" cy="2185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1000 (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72892" y="1496548"/>
            <a:ext cx="1945506" cy="4474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72892" y="5611348"/>
            <a:ext cx="1945506" cy="4474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2807" t="6582"/>
          <a:stretch>
            <a:fillRect/>
          </a:stretch>
        </p:blipFill>
        <p:spPr>
          <a:xfrm rot="5400000">
            <a:off x="16119184" y="44801"/>
            <a:ext cx="2246507" cy="2211332"/>
          </a:xfrm>
          <a:prstGeom prst="rect">
            <a:avLst/>
          </a:prstGeom>
        </p:spPr>
      </p:pic>
      <p:pic>
        <p:nvPicPr>
          <p:cNvPr id="65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99860" y="6416646"/>
            <a:ext cx="1664252" cy="3870354"/>
          </a:xfrm>
          <a:prstGeom prst="rect">
            <a:avLst/>
          </a:prstGeom>
        </p:spPr>
      </p:pic>
      <p:pic>
        <p:nvPicPr>
          <p:cNvPr id="66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6901509">
            <a:off x="1255713" y="-801780"/>
            <a:ext cx="2081271" cy="3214319"/>
          </a:xfrm>
          <a:prstGeom prst="rect">
            <a:avLst/>
          </a:prstGeom>
        </p:spPr>
      </p:pic>
      <p:pic>
        <p:nvPicPr>
          <p:cNvPr id="67" name="Picture 3">
            <a:extLst>
              <a:ext uri="{FF2B5EF4-FFF2-40B4-BE49-F238E27FC236}">
                <a16:creationId xmlns:a16="http://schemas.microsoft.com/office/drawing/2014/main" id="{A718E84B-EE98-48FE-86E4-211414419A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400000">
            <a:off x="8969052" y="-4152780"/>
            <a:ext cx="1201109" cy="10835465"/>
          </a:xfrm>
          <a:prstGeom prst="rect">
            <a:avLst/>
          </a:prstGeom>
        </p:spPr>
      </p:pic>
      <p:sp>
        <p:nvSpPr>
          <p:cNvPr id="68" name="TextBox 13">
            <a:extLst>
              <a:ext uri="{FF2B5EF4-FFF2-40B4-BE49-F238E27FC236}">
                <a16:creationId xmlns:a16="http://schemas.microsoft.com/office/drawing/2014/main" id="{45EC3A4C-D12A-4CF1-B5C0-5C118A3C881E}"/>
              </a:ext>
            </a:extLst>
          </p:cNvPr>
          <p:cNvSpPr txBox="1"/>
          <p:nvPr/>
        </p:nvSpPr>
        <p:spPr>
          <a:xfrm>
            <a:off x="4417292" y="995234"/>
            <a:ext cx="10570048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r>
              <a:rPr lang="en-US" sz="4400" b="1" spc="21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Cách thực hiện phép trừ (có nhớ)</a:t>
            </a:r>
            <a:endParaRPr lang="en-US" sz="4400" b="1" u="none" spc="21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B74F06-1D0F-4B29-9454-328448AC2F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4658" y="3223578"/>
            <a:ext cx="10932139" cy="38703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CF8198-112F-4D11-B4FD-DDB06B849967}"/>
              </a:ext>
            </a:extLst>
          </p:cNvPr>
          <p:cNvSpPr txBox="1"/>
          <p:nvPr/>
        </p:nvSpPr>
        <p:spPr>
          <a:xfrm>
            <a:off x="2316013" y="2333504"/>
            <a:ext cx="15389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tranh nêu tình huống và cách giải quyết tình huống?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0F95FD9-14B8-4D1D-ADB1-4BF192B235AF}"/>
              </a:ext>
            </a:extLst>
          </p:cNvPr>
          <p:cNvSpPr txBox="1"/>
          <p:nvPr/>
        </p:nvSpPr>
        <p:spPr>
          <a:xfrm>
            <a:off x="2011389" y="7319200"/>
            <a:ext cx="15389431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4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Tình huống: </a:t>
            </a:r>
            <a:r>
              <a:rPr lang="nl-NL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Trong một thư viện có 362 quyển sách. Người ta đã cho mượn 145 quyển. Hỏi thư viện đó còn lại bao nhiêu quyển sách?</a:t>
            </a:r>
            <a:endParaRPr lang="en-US" sz="4000">
              <a:solidFill>
                <a:srgbClr val="C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671FEA-DD76-45E8-9436-846D5A16065C}"/>
              </a:ext>
            </a:extLst>
          </p:cNvPr>
          <p:cNvSpPr/>
          <p:nvPr/>
        </p:nvSpPr>
        <p:spPr>
          <a:xfrm>
            <a:off x="1905000" y="7245611"/>
            <a:ext cx="15035965" cy="2850889"/>
          </a:xfrm>
          <a:prstGeom prst="rect">
            <a:avLst/>
          </a:prstGeom>
          <a:noFill/>
          <a:ln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2">
            <a:extLst>
              <a:ext uri="{FF2B5EF4-FFF2-40B4-BE49-F238E27FC236}">
                <a16:creationId xmlns:a16="http://schemas.microsoft.com/office/drawing/2014/main" id="{6244ECFE-F2E7-4ABC-9300-784318239B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88879" flipH="1">
            <a:off x="17266303" y="4419570"/>
            <a:ext cx="1213663" cy="35565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5F7342-988C-48C1-AEFB-A15F8184EC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84284" y="7482293"/>
            <a:ext cx="14815971" cy="2541911"/>
          </a:xfrm>
          <a:prstGeom prst="rect">
            <a:avLst/>
          </a:prstGeom>
        </p:spPr>
      </p:pic>
      <p:pic>
        <p:nvPicPr>
          <p:cNvPr id="74" name="Picture 3">
            <a:extLst>
              <a:ext uri="{FF2B5EF4-FFF2-40B4-BE49-F238E27FC236}">
                <a16:creationId xmlns:a16="http://schemas.microsoft.com/office/drawing/2014/main" id="{00221DF2-E7BB-4FA9-AE9D-1B04293588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14987339" y="7482293"/>
            <a:ext cx="3360765" cy="3196928"/>
          </a:xfrm>
          <a:prstGeom prst="rect">
            <a:avLst/>
          </a:prstGeom>
        </p:spPr>
      </p:pic>
      <p:pic>
        <p:nvPicPr>
          <p:cNvPr id="75" name="Picture 14">
            <a:extLst>
              <a:ext uri="{FF2B5EF4-FFF2-40B4-BE49-F238E27FC236}">
                <a16:creationId xmlns:a16="http://schemas.microsoft.com/office/drawing/2014/main" id="{F0DF8087-6B14-4796-ACCF-88644804B24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6699590" y="9144123"/>
            <a:ext cx="1070539" cy="1284005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F64F6BAE-C02C-4B4A-A23C-412409500543}"/>
              </a:ext>
            </a:extLst>
          </p:cNvPr>
          <p:cNvSpPr txBox="1"/>
          <p:nvPr/>
        </p:nvSpPr>
        <p:spPr>
          <a:xfrm>
            <a:off x="6342646" y="7276121"/>
            <a:ext cx="7144754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4000" b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Số </a:t>
            </a:r>
            <a:r>
              <a:rPr lang="nl-NL" sz="40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quyển sách còn lại:</a:t>
            </a:r>
            <a:endParaRPr lang="en-US" sz="4000" b="1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6888B85-A1E9-4B5F-BCA7-5FB70509EACF}"/>
              </a:ext>
            </a:extLst>
          </p:cNvPr>
          <p:cNvSpPr txBox="1"/>
          <p:nvPr/>
        </p:nvSpPr>
        <p:spPr>
          <a:xfrm>
            <a:off x="7086600" y="8601282"/>
            <a:ext cx="38436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362 - 145 = ?</a:t>
            </a:r>
            <a:endParaRPr lang="en-US" sz="4000" b="1"/>
          </a:p>
        </p:txBody>
      </p:sp>
      <p:sp>
        <p:nvSpPr>
          <p:cNvPr id="80" name="Arrow: Right 79">
            <a:extLst>
              <a:ext uri="{FF2B5EF4-FFF2-40B4-BE49-F238E27FC236}">
                <a16:creationId xmlns:a16="http://schemas.microsoft.com/office/drawing/2014/main" id="{989DDEC7-89F1-4CA7-A87A-A53926AE7065}"/>
              </a:ext>
            </a:extLst>
          </p:cNvPr>
          <p:cNvSpPr/>
          <p:nvPr/>
        </p:nvSpPr>
        <p:spPr>
          <a:xfrm>
            <a:off x="5276799" y="8513702"/>
            <a:ext cx="1022225" cy="795466"/>
          </a:xfrm>
          <a:prstGeom prst="rightArrow">
            <a:avLst/>
          </a:prstGeom>
          <a:solidFill>
            <a:srgbClr val="ABDEE6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0" grpId="0"/>
      <p:bldP spid="11" grpId="0" animBg="1"/>
      <p:bldP spid="77" grpId="0"/>
      <p:bldP spid="79" grpId="0"/>
      <p:bldP spid="8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80052"/>
          <a:stretch>
            <a:fillRect/>
          </a:stretch>
        </p:blipFill>
        <p:spPr>
          <a:xfrm>
            <a:off x="0" y="8964331"/>
            <a:ext cx="18288000" cy="13226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7377" b="21037"/>
          <a:stretch>
            <a:fillRect/>
          </a:stretch>
        </p:blipFill>
        <p:spPr>
          <a:xfrm>
            <a:off x="15156831" y="7062794"/>
            <a:ext cx="3131169" cy="3245426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1AACC036-AB62-4C90-A4D4-32771D9F0F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400000">
            <a:off x="5655378" y="-4153106"/>
            <a:ext cx="1201109" cy="10835465"/>
          </a:xfrm>
          <a:prstGeom prst="rect">
            <a:avLst/>
          </a:prstGeom>
        </p:spPr>
      </p:pic>
      <p:sp>
        <p:nvSpPr>
          <p:cNvPr id="16" name="TextBox 13">
            <a:extLst>
              <a:ext uri="{FF2B5EF4-FFF2-40B4-BE49-F238E27FC236}">
                <a16:creationId xmlns:a16="http://schemas.microsoft.com/office/drawing/2014/main" id="{510BBEB2-B159-450F-8444-F0260B45533E}"/>
              </a:ext>
            </a:extLst>
          </p:cNvPr>
          <p:cNvSpPr txBox="1"/>
          <p:nvPr/>
        </p:nvSpPr>
        <p:spPr>
          <a:xfrm>
            <a:off x="1103618" y="994908"/>
            <a:ext cx="10570048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r>
              <a:rPr lang="en-US" sz="4400" b="1" spc="21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Cách thực hiện phép trừ (có nhớ)</a:t>
            </a:r>
            <a:endParaRPr lang="en-US" sz="4400" b="1" u="none" spc="21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C23CF7-69DD-49B0-8157-18931E578C7A}"/>
              </a:ext>
            </a:extLst>
          </p:cNvPr>
          <p:cNvSpPr txBox="1"/>
          <p:nvPr/>
        </p:nvSpPr>
        <p:spPr>
          <a:xfrm>
            <a:off x="1360393" y="2399330"/>
            <a:ext cx="113024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nl-NL" sz="400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hảo luận cách đặt tính và tính phép tính: </a:t>
            </a:r>
            <a:endParaRPr lang="en-US" sz="40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5B7E65-1D21-4C66-BEE9-E833E25CBF7E}"/>
              </a:ext>
            </a:extLst>
          </p:cNvPr>
          <p:cNvSpPr/>
          <p:nvPr/>
        </p:nvSpPr>
        <p:spPr>
          <a:xfrm>
            <a:off x="11097339" y="2221575"/>
            <a:ext cx="3886200" cy="944310"/>
          </a:xfrm>
          <a:prstGeom prst="rect">
            <a:avLst/>
          </a:prstGeom>
          <a:solidFill>
            <a:srgbClr val="92D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b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362 – 145 = ? </a:t>
            </a:r>
            <a:endParaRPr lang="en-US" sz="4000" b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43EF0F-A199-44FE-8E91-6D8D91490C7F}"/>
              </a:ext>
            </a:extLst>
          </p:cNvPr>
          <p:cNvSpPr txBox="1"/>
          <p:nvPr/>
        </p:nvSpPr>
        <p:spPr>
          <a:xfrm>
            <a:off x="6248400" y="3327687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cách tính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95EBD3D-AA74-4320-B924-5AC9EC06BBDE}"/>
              </a:ext>
            </a:extLst>
          </p:cNvPr>
          <p:cNvSpPr/>
          <p:nvPr/>
        </p:nvSpPr>
        <p:spPr>
          <a:xfrm>
            <a:off x="1676400" y="4354907"/>
            <a:ext cx="15582900" cy="545653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5084E7-EE87-4D70-9244-DDA3B6C551A1}"/>
              </a:ext>
            </a:extLst>
          </p:cNvPr>
          <p:cNvSpPr txBox="1"/>
          <p:nvPr/>
        </p:nvSpPr>
        <p:spPr>
          <a:xfrm>
            <a:off x="1905000" y="4445200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tính theo cột dọc như sau:</a:t>
            </a:r>
          </a:p>
        </p:txBody>
      </p:sp>
      <p:pic>
        <p:nvPicPr>
          <p:cNvPr id="24" name="图片 8" descr="6fc417983c9675ce1b60e983870aeb8a">
            <a:extLst>
              <a:ext uri="{FF2B5EF4-FFF2-40B4-BE49-F238E27FC236}">
                <a16:creationId xmlns:a16="http://schemas.microsoft.com/office/drawing/2014/main" id="{C833A1C3-FF7B-4B82-B5ED-E429336D9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600" y="-11979"/>
            <a:ext cx="3886200" cy="242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12EEE85-5DB9-49F6-A2BE-2A3E47199106}"/>
              </a:ext>
            </a:extLst>
          </p:cNvPr>
          <p:cNvGrpSpPr/>
          <p:nvPr/>
        </p:nvGrpSpPr>
        <p:grpSpPr>
          <a:xfrm>
            <a:off x="1995962" y="5354151"/>
            <a:ext cx="2796357" cy="1672771"/>
            <a:chOff x="-286" y="9525"/>
            <a:chExt cx="619411" cy="1672771"/>
          </a:xfrm>
        </p:grpSpPr>
        <p:sp>
          <p:nvSpPr>
            <p:cNvPr id="26" name="Text Box 257">
              <a:extLst>
                <a:ext uri="{FF2B5EF4-FFF2-40B4-BE49-F238E27FC236}">
                  <a16:creationId xmlns:a16="http://schemas.microsoft.com/office/drawing/2014/main" id="{AFACCA67-C1B7-4E4B-AFA1-C7CF807AB7EF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 Box 258">
              <a:extLst>
                <a:ext uri="{FF2B5EF4-FFF2-40B4-BE49-F238E27FC236}">
                  <a16:creationId xmlns:a16="http://schemas.microsoft.com/office/drawing/2014/main" id="{A501CDD6-164A-467C-B290-F6C8DF88BA1B}"/>
                </a:ext>
              </a:extLst>
            </p:cNvPr>
            <p:cNvSpPr txBox="1"/>
            <p:nvPr/>
          </p:nvSpPr>
          <p:spPr>
            <a:xfrm>
              <a:off x="-286" y="459818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FF8556C-0A05-4CAA-BD49-F3FAFA94DE62}"/>
                </a:ext>
              </a:extLst>
            </p:cNvPr>
            <p:cNvCxnSpPr>
              <a:cxnSpLocks/>
            </p:cNvCxnSpPr>
            <p:nvPr/>
          </p:nvCxnSpPr>
          <p:spPr>
            <a:xfrm>
              <a:off x="73018" y="1682296"/>
              <a:ext cx="428536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85056E5-60D4-4961-A1DE-F165E12713C9}"/>
              </a:ext>
            </a:extLst>
          </p:cNvPr>
          <p:cNvGrpSpPr/>
          <p:nvPr/>
        </p:nvGrpSpPr>
        <p:grpSpPr>
          <a:xfrm>
            <a:off x="6443858" y="5419867"/>
            <a:ext cx="2796357" cy="1607056"/>
            <a:chOff x="-286" y="9525"/>
            <a:chExt cx="619411" cy="1607056"/>
          </a:xfrm>
        </p:grpSpPr>
        <p:sp>
          <p:nvSpPr>
            <p:cNvPr id="30" name="Text Box 257">
              <a:extLst>
                <a:ext uri="{FF2B5EF4-FFF2-40B4-BE49-F238E27FC236}">
                  <a16:creationId xmlns:a16="http://schemas.microsoft.com/office/drawing/2014/main" id="{EDC27C02-5482-48FD-973F-38B272E35AFB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7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 Box 258">
              <a:extLst>
                <a:ext uri="{FF2B5EF4-FFF2-40B4-BE49-F238E27FC236}">
                  <a16:creationId xmlns:a16="http://schemas.microsoft.com/office/drawing/2014/main" id="{AA4DD9AE-4656-49E7-AFE3-5DE0B7E15188}"/>
                </a:ext>
              </a:extLst>
            </p:cNvPr>
            <p:cNvSpPr txBox="1"/>
            <p:nvPr/>
          </p:nvSpPr>
          <p:spPr>
            <a:xfrm>
              <a:off x="-286" y="459818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2066C2A-BC99-4DFC-8D91-4D1C120777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886" y="1581968"/>
              <a:ext cx="409568" cy="3461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B8C2B1B-3C89-4177-B0BB-51E3B3BE975D}"/>
              </a:ext>
            </a:extLst>
          </p:cNvPr>
          <p:cNvGrpSpPr/>
          <p:nvPr/>
        </p:nvGrpSpPr>
        <p:grpSpPr>
          <a:xfrm>
            <a:off x="10417120" y="5396318"/>
            <a:ext cx="2796357" cy="1633483"/>
            <a:chOff x="-286" y="9525"/>
            <a:chExt cx="619411" cy="1633483"/>
          </a:xfrm>
        </p:grpSpPr>
        <p:sp>
          <p:nvSpPr>
            <p:cNvPr id="34" name="Text Box 257">
              <a:extLst>
                <a:ext uri="{FF2B5EF4-FFF2-40B4-BE49-F238E27FC236}">
                  <a16:creationId xmlns:a16="http://schemas.microsoft.com/office/drawing/2014/main" id="{67086E2D-3BF2-4C72-A854-F010DD626936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 1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 Box 258">
              <a:extLst>
                <a:ext uri="{FF2B5EF4-FFF2-40B4-BE49-F238E27FC236}">
                  <a16:creationId xmlns:a16="http://schemas.microsoft.com/office/drawing/2014/main" id="{547D5074-87DC-400A-B5C0-24E55D397B22}"/>
                </a:ext>
              </a:extLst>
            </p:cNvPr>
            <p:cNvSpPr txBox="1"/>
            <p:nvPr/>
          </p:nvSpPr>
          <p:spPr>
            <a:xfrm>
              <a:off x="-286" y="459818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EF58269-A98A-40EE-8072-649C92690A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724" y="1610566"/>
              <a:ext cx="388212" cy="3244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2DB73E6C-6CED-4C67-B473-F13F1AA34479}"/>
              </a:ext>
            </a:extLst>
          </p:cNvPr>
          <p:cNvSpPr/>
          <p:nvPr/>
        </p:nvSpPr>
        <p:spPr>
          <a:xfrm>
            <a:off x="5111750" y="5986230"/>
            <a:ext cx="615267" cy="607352"/>
          </a:xfrm>
          <a:prstGeom prst="rightArrow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0CC595A8-D726-420F-97DE-4EBDFA80B6AC}"/>
              </a:ext>
            </a:extLst>
          </p:cNvPr>
          <p:cNvSpPr/>
          <p:nvPr/>
        </p:nvSpPr>
        <p:spPr>
          <a:xfrm>
            <a:off x="9306999" y="5970370"/>
            <a:ext cx="615267" cy="607352"/>
          </a:xfrm>
          <a:prstGeom prst="rightArrow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7D544BD-98F7-46BC-807E-1EC8D236AFC5}"/>
              </a:ext>
            </a:extLst>
          </p:cNvPr>
          <p:cNvSpPr/>
          <p:nvPr/>
        </p:nvSpPr>
        <p:spPr>
          <a:xfrm>
            <a:off x="8012356" y="5465993"/>
            <a:ext cx="384301" cy="228114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4894456-2D26-4923-8224-C41CB29327E7}"/>
              </a:ext>
            </a:extLst>
          </p:cNvPr>
          <p:cNvSpPr/>
          <p:nvPr/>
        </p:nvSpPr>
        <p:spPr>
          <a:xfrm>
            <a:off x="11608097" y="5417795"/>
            <a:ext cx="393892" cy="228114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5F4CBC7-4775-45D4-AF68-886F49DE1B23}"/>
              </a:ext>
            </a:extLst>
          </p:cNvPr>
          <p:cNvGrpSpPr/>
          <p:nvPr/>
        </p:nvGrpSpPr>
        <p:grpSpPr>
          <a:xfrm>
            <a:off x="13975160" y="5358827"/>
            <a:ext cx="2796357" cy="1633483"/>
            <a:chOff x="-286" y="9525"/>
            <a:chExt cx="619411" cy="1633483"/>
          </a:xfrm>
        </p:grpSpPr>
        <p:sp>
          <p:nvSpPr>
            <p:cNvPr id="54" name="Text Box 257">
              <a:extLst>
                <a:ext uri="{FF2B5EF4-FFF2-40B4-BE49-F238E27FC236}">
                  <a16:creationId xmlns:a16="http://schemas.microsoft.com/office/drawing/2014/main" id="{6204ED4D-F80C-485F-A971-ACD5074067C2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2 1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 Box 258">
              <a:extLst>
                <a:ext uri="{FF2B5EF4-FFF2-40B4-BE49-F238E27FC236}">
                  <a16:creationId xmlns:a16="http://schemas.microsoft.com/office/drawing/2014/main" id="{575620A9-ED61-4520-AB21-712170A249F3}"/>
                </a:ext>
              </a:extLst>
            </p:cNvPr>
            <p:cNvSpPr txBox="1"/>
            <p:nvPr/>
          </p:nvSpPr>
          <p:spPr>
            <a:xfrm>
              <a:off x="-286" y="459818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67C1235-D10A-4A53-97B7-4E42DD7E5A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724" y="1610566"/>
              <a:ext cx="388212" cy="3244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A5BEDC7D-239F-4CD1-9B71-96EE3EE6E61F}"/>
              </a:ext>
            </a:extLst>
          </p:cNvPr>
          <p:cNvSpPr/>
          <p:nvPr/>
        </p:nvSpPr>
        <p:spPr>
          <a:xfrm>
            <a:off x="14664467" y="5453010"/>
            <a:ext cx="393892" cy="228114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D01ACC26-9D7D-4BC7-9281-6F03FE1167D0}"/>
              </a:ext>
            </a:extLst>
          </p:cNvPr>
          <p:cNvSpPr/>
          <p:nvPr/>
        </p:nvSpPr>
        <p:spPr>
          <a:xfrm>
            <a:off x="13086741" y="6109707"/>
            <a:ext cx="615267" cy="607352"/>
          </a:xfrm>
          <a:prstGeom prst="rightArrow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E386BFD-30C0-4B44-A99E-A92C8721ED3A}"/>
              </a:ext>
            </a:extLst>
          </p:cNvPr>
          <p:cNvSpPr/>
          <p:nvPr/>
        </p:nvSpPr>
        <p:spPr>
          <a:xfrm>
            <a:off x="1905000" y="7916003"/>
            <a:ext cx="2327938" cy="1027108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88F0468-A954-4F7C-8594-12BC6CDC4326}"/>
              </a:ext>
            </a:extLst>
          </p:cNvPr>
          <p:cNvSpPr txBox="1"/>
          <p:nvPr/>
        </p:nvSpPr>
        <p:spPr>
          <a:xfrm>
            <a:off x="2025959" y="8007198"/>
            <a:ext cx="2206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tính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50913F6-5CE6-4CD9-B2B2-4561A6514443}"/>
              </a:ext>
            </a:extLst>
          </p:cNvPr>
          <p:cNvSpPr/>
          <p:nvPr/>
        </p:nvSpPr>
        <p:spPr>
          <a:xfrm>
            <a:off x="5656314" y="7772440"/>
            <a:ext cx="4401530" cy="2013955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F2C26B2-F21A-497F-B6A2-7B5F5A73DB10}"/>
              </a:ext>
            </a:extLst>
          </p:cNvPr>
          <p:cNvSpPr txBox="1"/>
          <p:nvPr/>
        </p:nvSpPr>
        <p:spPr>
          <a:xfrm>
            <a:off x="5687761" y="7820859"/>
            <a:ext cx="45501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không trừ được 5 lấy 12 trừ 5 bằng 7, viết 7, nhớ 1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F583793-5C94-492F-B5F1-23C4B3E8A63D}"/>
              </a:ext>
            </a:extLst>
          </p:cNvPr>
          <p:cNvSpPr/>
          <p:nvPr/>
        </p:nvSpPr>
        <p:spPr>
          <a:xfrm>
            <a:off x="10192056" y="7793583"/>
            <a:ext cx="3509952" cy="1938991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89C36EF-A7AA-4809-A920-7E2F0B42704D}"/>
              </a:ext>
            </a:extLst>
          </p:cNvPr>
          <p:cNvSpPr txBox="1"/>
          <p:nvPr/>
        </p:nvSpPr>
        <p:spPr>
          <a:xfrm>
            <a:off x="10379419" y="7755241"/>
            <a:ext cx="3439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thêm 1 bằng 5, 6 trừ 5 bằng 1, viết 1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8068662-CD3A-45EA-AFAC-1AA0D010484D}"/>
              </a:ext>
            </a:extLst>
          </p:cNvPr>
          <p:cNvSpPr/>
          <p:nvPr/>
        </p:nvSpPr>
        <p:spPr>
          <a:xfrm>
            <a:off x="13913468" y="7793583"/>
            <a:ext cx="3070413" cy="1926028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808867D-6772-41A2-926D-C9B5FAB38613}"/>
              </a:ext>
            </a:extLst>
          </p:cNvPr>
          <p:cNvSpPr txBox="1"/>
          <p:nvPr/>
        </p:nvSpPr>
        <p:spPr>
          <a:xfrm>
            <a:off x="13726947" y="7791640"/>
            <a:ext cx="332259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trừ 1 bằng 2, viết 2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6EE3E72D-2E90-4846-A8C1-CF703226A9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2350" y="7772400"/>
            <a:ext cx="15221565" cy="2024797"/>
          </a:xfrm>
          <a:prstGeom prst="rect">
            <a:avLst/>
          </a:prstGeom>
        </p:spPr>
      </p:pic>
      <p:pic>
        <p:nvPicPr>
          <p:cNvPr id="75" name="Picture 12">
            <a:extLst>
              <a:ext uri="{FF2B5EF4-FFF2-40B4-BE49-F238E27FC236}">
                <a16:creationId xmlns:a16="http://schemas.microsoft.com/office/drawing/2014/main" id="{3D95293D-F82F-425D-B2D5-28E4808D92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19652" b="31607"/>
          <a:stretch>
            <a:fillRect/>
          </a:stretch>
        </p:blipFill>
        <p:spPr>
          <a:xfrm>
            <a:off x="0" y="7404950"/>
            <a:ext cx="2580570" cy="2848098"/>
          </a:xfrm>
          <a:prstGeom prst="rect">
            <a:avLst/>
          </a:prstGeom>
        </p:spPr>
      </p:pic>
      <p:pic>
        <p:nvPicPr>
          <p:cNvPr id="76" name="Picture 11">
            <a:extLst>
              <a:ext uri="{FF2B5EF4-FFF2-40B4-BE49-F238E27FC236}">
                <a16:creationId xmlns:a16="http://schemas.microsoft.com/office/drawing/2014/main" id="{2E1F5EB2-2A25-4713-9945-C075D785151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16009923" y="8384816"/>
            <a:ext cx="1956502" cy="1993888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BCA7804A-D6D5-4CDF-A44E-1B0FC62F8052}"/>
              </a:ext>
            </a:extLst>
          </p:cNvPr>
          <p:cNvSpPr/>
          <p:nvPr/>
        </p:nvSpPr>
        <p:spPr>
          <a:xfrm>
            <a:off x="7104454" y="8298977"/>
            <a:ext cx="5468546" cy="944310"/>
          </a:xfrm>
          <a:prstGeom prst="rect">
            <a:avLst/>
          </a:prstGeom>
          <a:solidFill>
            <a:srgbClr val="92D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b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Vậy: 362 – 145 = 217 </a:t>
            </a:r>
            <a:endParaRPr lang="en-US" sz="4000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/>
      <p:bldP spid="22" grpId="0" animBg="1"/>
      <p:bldP spid="37" grpId="0" animBg="1"/>
      <p:bldP spid="38" grpId="0" animBg="1"/>
      <p:bldP spid="40" grpId="0" animBg="1"/>
      <p:bldP spid="41" grpId="0" animBg="1"/>
      <p:bldP spid="57" grpId="0" animBg="1"/>
      <p:bldP spid="59" grpId="0" animBg="1"/>
      <p:bldP spid="65" grpId="0" animBg="1"/>
      <p:bldP spid="66" grpId="0"/>
      <p:bldP spid="67" grpId="0" animBg="1"/>
      <p:bldP spid="68" grpId="0"/>
      <p:bldP spid="69" grpId="0" animBg="1"/>
      <p:bldP spid="70" grpId="0"/>
      <p:bldP spid="71" grpId="0" animBg="1"/>
      <p:bldP spid="72" grpId="0"/>
      <p:bldP spid="7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/>
          <p:nvPr/>
        </p:nvSpPr>
        <p:spPr>
          <a:xfrm rot="10800000" flipV="1">
            <a:off x="1447800" y="442712"/>
            <a:ext cx="15163800" cy="2185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1000 (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693A4E31-5D83-49E4-8120-235EAEB5F8F5}"/>
              </a:ext>
            </a:extLst>
          </p:cNvPr>
          <p:cNvSpPr txBox="1"/>
          <p:nvPr/>
        </p:nvSpPr>
        <p:spPr>
          <a:xfrm>
            <a:off x="1600200" y="3009900"/>
            <a:ext cx="10570048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620"/>
              </a:lnSpc>
              <a:spcBef>
                <a:spcPct val="0"/>
              </a:spcBef>
            </a:pPr>
            <a:r>
              <a:rPr lang="en-US" sz="4400" b="1" spc="2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b="1" spc="21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400" b="1" spc="2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21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b="1" spc="2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21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b="1" spc="2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21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b="1" spc="2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21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400" b="1" spc="2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b="1" spc="21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spc="2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21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400" b="1" spc="2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400" b="1" u="none" spc="21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8E05B3-4464-4D9F-BB82-39E6F10858A2}"/>
              </a:ext>
            </a:extLst>
          </p:cNvPr>
          <p:cNvSpPr txBox="1"/>
          <p:nvPr/>
        </p:nvSpPr>
        <p:spPr>
          <a:xfrm>
            <a:off x="4572000" y="3695700"/>
            <a:ext cx="10835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2AF298-99FE-49FC-9D99-129112557F4A}"/>
              </a:ext>
            </a:extLst>
          </p:cNvPr>
          <p:cNvSpPr txBox="1"/>
          <p:nvPr/>
        </p:nvSpPr>
        <p:spPr>
          <a:xfrm>
            <a:off x="2987333" y="4179955"/>
            <a:ext cx="2880068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nl-NL" sz="40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Đặt </a:t>
            </a:r>
            <a:r>
              <a:rPr lang="nl-NL" sz="4000" b="1" dirty="0" smtClean="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endParaRPr lang="en-US" sz="4000" b="1" dirty="0">
              <a:solidFill>
                <a:srgbClr val="00B05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CE3FBF-E97E-49FA-BEC5-5BDE92D2B28A}"/>
              </a:ext>
            </a:extLst>
          </p:cNvPr>
          <p:cNvCxnSpPr>
            <a:cxnSpLocks/>
          </p:cNvCxnSpPr>
          <p:nvPr/>
        </p:nvCxnSpPr>
        <p:spPr>
          <a:xfrm flipH="1">
            <a:off x="5642334" y="4330891"/>
            <a:ext cx="1327420" cy="5956109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1A5967-F667-47F1-AB1C-3FD1D91D07E8}"/>
              </a:ext>
            </a:extLst>
          </p:cNvPr>
          <p:cNvGrpSpPr/>
          <p:nvPr/>
        </p:nvGrpSpPr>
        <p:grpSpPr>
          <a:xfrm>
            <a:off x="3162792" y="5597597"/>
            <a:ext cx="2796357" cy="1633483"/>
            <a:chOff x="-286" y="9525"/>
            <a:chExt cx="619411" cy="1633483"/>
          </a:xfrm>
        </p:grpSpPr>
        <p:sp>
          <p:nvSpPr>
            <p:cNvPr id="11" name="Text Box 257">
              <a:extLst>
                <a:ext uri="{FF2B5EF4-FFF2-40B4-BE49-F238E27FC236}">
                  <a16:creationId xmlns:a16="http://schemas.microsoft.com/office/drawing/2014/main" id="{D05058B2-C63B-4E8F-83C0-ABF505E24432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 dirty="0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362</a:t>
              </a:r>
              <a:endParaRPr lang="en-US" sz="4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 dirty="0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GB" sz="40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GB" sz="4000" b="1" dirty="0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GB" sz="40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lang="en-US" sz="4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 dirty="0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217</a:t>
              </a:r>
              <a:endParaRPr lang="en-US" sz="4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 Box 258">
              <a:extLst>
                <a:ext uri="{FF2B5EF4-FFF2-40B4-BE49-F238E27FC236}">
                  <a16:creationId xmlns:a16="http://schemas.microsoft.com/office/drawing/2014/main" id="{3D48E970-B033-4344-8803-863338C2D424}"/>
                </a:ext>
              </a:extLst>
            </p:cNvPr>
            <p:cNvSpPr txBox="1"/>
            <p:nvPr/>
          </p:nvSpPr>
          <p:spPr>
            <a:xfrm>
              <a:off x="-286" y="459818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A6C40F9-3869-4CF0-9C28-27CC5C7076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724" y="1610566"/>
              <a:ext cx="388212" cy="3244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2C10A28-A6B3-460E-A80B-D0513DF245EF}"/>
              </a:ext>
            </a:extLst>
          </p:cNvPr>
          <p:cNvSpPr txBox="1"/>
          <p:nvPr/>
        </p:nvSpPr>
        <p:spPr>
          <a:xfrm>
            <a:off x="7754387" y="4330891"/>
            <a:ext cx="95790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nl-NL" sz="40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Thực hiện tính từ phải sang trái: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CD0203-1BD5-419C-8A69-23C21E155499}"/>
              </a:ext>
            </a:extLst>
          </p:cNvPr>
          <p:cNvSpPr txBox="1"/>
          <p:nvPr/>
        </p:nvSpPr>
        <p:spPr>
          <a:xfrm>
            <a:off x="7234663" y="5143500"/>
            <a:ext cx="7696118" cy="4866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nl-NL" sz="4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2 không trừ được 5 lấy 12 trừ 5 bằng 7, viết 7, nhớ 1</a:t>
            </a:r>
            <a:endParaRPr lang="en-US" sz="4000" dirty="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571500" marR="0" indent="-5715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nl-NL" sz="4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4 thêm 1 bằng 5, 6 trừ 5 bằng 1, viết 1 </a:t>
            </a:r>
            <a:endParaRPr lang="en-US" sz="4000" dirty="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nl-NL" sz="4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3 trừ 1 bằng 2, viết 2</a:t>
            </a:r>
            <a:endParaRPr lang="en-US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50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/>
          <p:nvPr/>
        </p:nvSpPr>
        <p:spPr>
          <a:xfrm rot="10800000" flipV="1">
            <a:off x="1524000" y="420588"/>
            <a:ext cx="15087600" cy="2185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1000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DF0440-A918-46D3-A0F9-D66770AA0378}"/>
              </a:ext>
            </a:extLst>
          </p:cNvPr>
          <p:cNvSpPr txBox="1"/>
          <p:nvPr/>
        </p:nvSpPr>
        <p:spPr>
          <a:xfrm>
            <a:off x="1676400" y="2857501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DF0440-A918-46D3-A0F9-D66770AA0378}"/>
              </a:ext>
            </a:extLst>
          </p:cNvPr>
          <p:cNvSpPr txBox="1"/>
          <p:nvPr/>
        </p:nvSpPr>
        <p:spPr>
          <a:xfrm>
            <a:off x="1752600" y="369570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A70EB0C-BB86-4B42-BACE-1F22C56E14AD}"/>
              </a:ext>
            </a:extLst>
          </p:cNvPr>
          <p:cNvGrpSpPr/>
          <p:nvPr/>
        </p:nvGrpSpPr>
        <p:grpSpPr>
          <a:xfrm>
            <a:off x="2590800" y="5295900"/>
            <a:ext cx="2535091" cy="1859938"/>
            <a:chOff x="-114300" y="9525"/>
            <a:chExt cx="789793" cy="1859938"/>
          </a:xfrm>
        </p:grpSpPr>
        <p:sp>
          <p:nvSpPr>
            <p:cNvPr id="6" name="Text Box 529">
              <a:extLst>
                <a:ext uri="{FF2B5EF4-FFF2-40B4-BE49-F238E27FC236}">
                  <a16:creationId xmlns:a16="http://schemas.microsoft.com/office/drawing/2014/main" id="{A8D74064-6E47-4DF1-956B-C52E2305777D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 dirty="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374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145</a:t>
              </a:r>
            </a:p>
          </p:txBody>
        </p:sp>
        <p:sp>
          <p:nvSpPr>
            <p:cNvPr id="7" name="Text Box 530">
              <a:extLst>
                <a:ext uri="{FF2B5EF4-FFF2-40B4-BE49-F238E27FC236}">
                  <a16:creationId xmlns:a16="http://schemas.microsoft.com/office/drawing/2014/main" id="{54F9577A-A746-4B15-9F23-697A41CA82BD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5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5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CE8EFBC-8B6E-41A9-B41C-41674B9CE8C5}"/>
                </a:ext>
              </a:extLst>
            </p:cNvPr>
            <p:cNvCxnSpPr>
              <a:cxnSpLocks/>
            </p:cNvCxnSpPr>
            <p:nvPr/>
          </p:nvCxnSpPr>
          <p:spPr>
            <a:xfrm>
              <a:off x="-13763" y="1869463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799619D-3D0B-4330-871E-FC82888078A6}"/>
              </a:ext>
            </a:extLst>
          </p:cNvPr>
          <p:cNvGrpSpPr/>
          <p:nvPr/>
        </p:nvGrpSpPr>
        <p:grpSpPr>
          <a:xfrm>
            <a:off x="6400800" y="5219700"/>
            <a:ext cx="2810789" cy="1827203"/>
            <a:chOff x="-114300" y="9525"/>
            <a:chExt cx="875685" cy="1827203"/>
          </a:xfrm>
        </p:grpSpPr>
        <p:sp>
          <p:nvSpPr>
            <p:cNvPr id="10" name="Text Box 529">
              <a:extLst>
                <a:ext uri="{FF2B5EF4-FFF2-40B4-BE49-F238E27FC236}">
                  <a16:creationId xmlns:a16="http://schemas.microsoft.com/office/drawing/2014/main" id="{CD3FD1BE-6B09-4677-A978-62F0A07E0322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 dirty="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526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262</a:t>
              </a:r>
            </a:p>
          </p:txBody>
        </p:sp>
        <p:sp>
          <p:nvSpPr>
            <p:cNvPr id="11" name="Text Box 530">
              <a:extLst>
                <a:ext uri="{FF2B5EF4-FFF2-40B4-BE49-F238E27FC236}">
                  <a16:creationId xmlns:a16="http://schemas.microsoft.com/office/drawing/2014/main" id="{95E4F8F0-367A-4816-8D03-5C2BF6B305EB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5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5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8A144A5-3E78-454D-891F-71BAD1A6BC36}"/>
                </a:ext>
              </a:extLst>
            </p:cNvPr>
            <p:cNvCxnSpPr>
              <a:cxnSpLocks/>
            </p:cNvCxnSpPr>
            <p:nvPr/>
          </p:nvCxnSpPr>
          <p:spPr>
            <a:xfrm>
              <a:off x="10140" y="1836728"/>
              <a:ext cx="751245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94882B-ADB0-4144-A9CF-087878088E33}"/>
              </a:ext>
            </a:extLst>
          </p:cNvPr>
          <p:cNvGrpSpPr/>
          <p:nvPr/>
        </p:nvGrpSpPr>
        <p:grpSpPr>
          <a:xfrm>
            <a:off x="10210800" y="5372100"/>
            <a:ext cx="2486324" cy="1805057"/>
            <a:chOff x="-114300" y="9525"/>
            <a:chExt cx="774600" cy="1805057"/>
          </a:xfrm>
        </p:grpSpPr>
        <p:sp>
          <p:nvSpPr>
            <p:cNvPr id="14" name="Text Box 529">
              <a:extLst>
                <a:ext uri="{FF2B5EF4-FFF2-40B4-BE49-F238E27FC236}">
                  <a16:creationId xmlns:a16="http://schemas.microsoft.com/office/drawing/2014/main" id="{E4F68E61-71BD-4200-B31E-FF3F8D834568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 dirty="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477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284</a:t>
              </a:r>
            </a:p>
          </p:txBody>
        </p:sp>
        <p:sp>
          <p:nvSpPr>
            <p:cNvPr id="15" name="Text Box 530">
              <a:extLst>
                <a:ext uri="{FF2B5EF4-FFF2-40B4-BE49-F238E27FC236}">
                  <a16:creationId xmlns:a16="http://schemas.microsoft.com/office/drawing/2014/main" id="{BC51940E-262E-497C-9662-2ADC4285CB74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5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5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F8935B6-0799-4944-A2CD-E12D136725E3}"/>
                </a:ext>
              </a:extLst>
            </p:cNvPr>
            <p:cNvCxnSpPr>
              <a:cxnSpLocks/>
            </p:cNvCxnSpPr>
            <p:nvPr/>
          </p:nvCxnSpPr>
          <p:spPr>
            <a:xfrm>
              <a:off x="43383" y="1814582"/>
              <a:ext cx="616917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846E6B6-E119-4AD1-8265-E5BA67A21DA1}"/>
              </a:ext>
            </a:extLst>
          </p:cNvPr>
          <p:cNvGrpSpPr/>
          <p:nvPr/>
        </p:nvGrpSpPr>
        <p:grpSpPr>
          <a:xfrm>
            <a:off x="14249400" y="5372100"/>
            <a:ext cx="2500894" cy="1859938"/>
            <a:chOff x="-114300" y="9525"/>
            <a:chExt cx="779139" cy="1859938"/>
          </a:xfrm>
        </p:grpSpPr>
        <p:sp>
          <p:nvSpPr>
            <p:cNvPr id="18" name="Text Box 529">
              <a:extLst>
                <a:ext uri="{FF2B5EF4-FFF2-40B4-BE49-F238E27FC236}">
                  <a16:creationId xmlns:a16="http://schemas.microsoft.com/office/drawing/2014/main" id="{9DACB532-D3DA-4903-AF38-F3ED2985B517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 dirty="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685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357</a:t>
              </a:r>
            </a:p>
          </p:txBody>
        </p:sp>
        <p:sp>
          <p:nvSpPr>
            <p:cNvPr id="19" name="Text Box 530">
              <a:extLst>
                <a:ext uri="{FF2B5EF4-FFF2-40B4-BE49-F238E27FC236}">
                  <a16:creationId xmlns:a16="http://schemas.microsoft.com/office/drawing/2014/main" id="{E203C783-4887-41C4-858E-742AC1CC0D73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5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5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2D9EA2C-6C89-40D8-9ADC-A30DDF289809}"/>
                </a:ext>
              </a:extLst>
            </p:cNvPr>
            <p:cNvCxnSpPr>
              <a:cxnSpLocks/>
            </p:cNvCxnSpPr>
            <p:nvPr/>
          </p:nvCxnSpPr>
          <p:spPr>
            <a:xfrm>
              <a:off x="92051" y="1869463"/>
              <a:ext cx="57278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CE3A4F34-983D-4EEA-93AC-FEBE6D78C265}"/>
              </a:ext>
            </a:extLst>
          </p:cNvPr>
          <p:cNvSpPr/>
          <p:nvPr/>
        </p:nvSpPr>
        <p:spPr>
          <a:xfrm>
            <a:off x="3276600" y="7353300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E3A4F34-983D-4EEA-93AC-FEBE6D78C265}"/>
              </a:ext>
            </a:extLst>
          </p:cNvPr>
          <p:cNvSpPr/>
          <p:nvPr/>
        </p:nvSpPr>
        <p:spPr>
          <a:xfrm>
            <a:off x="7162800" y="7200900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3A4F34-983D-4EEA-93AC-FEBE6D78C265}"/>
              </a:ext>
            </a:extLst>
          </p:cNvPr>
          <p:cNvSpPr/>
          <p:nvPr/>
        </p:nvSpPr>
        <p:spPr>
          <a:xfrm>
            <a:off x="10972800" y="7277100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E3A4F34-983D-4EEA-93AC-FEBE6D78C265}"/>
              </a:ext>
            </a:extLst>
          </p:cNvPr>
          <p:cNvSpPr/>
          <p:nvPr/>
        </p:nvSpPr>
        <p:spPr>
          <a:xfrm>
            <a:off x="15087601" y="7429500"/>
            <a:ext cx="1219200" cy="914400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04605A-0556-4131-BE7E-2F1FB59C1844}"/>
              </a:ext>
            </a:extLst>
          </p:cNvPr>
          <p:cNvSpPr/>
          <p:nvPr/>
        </p:nvSpPr>
        <p:spPr>
          <a:xfrm>
            <a:off x="3276600" y="7353300"/>
            <a:ext cx="1301061" cy="914400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229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2DBC714-716B-4CFA-922F-B26265303826}"/>
              </a:ext>
            </a:extLst>
          </p:cNvPr>
          <p:cNvSpPr/>
          <p:nvPr/>
        </p:nvSpPr>
        <p:spPr>
          <a:xfrm>
            <a:off x="7162800" y="7200900"/>
            <a:ext cx="1301061" cy="1040792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983282C-843C-4833-AA4E-F79C83759225}"/>
              </a:ext>
            </a:extLst>
          </p:cNvPr>
          <p:cNvSpPr/>
          <p:nvPr/>
        </p:nvSpPr>
        <p:spPr>
          <a:xfrm>
            <a:off x="10972800" y="7277100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7EF608-1AD2-4646-AFAA-583CD2D45213}"/>
              </a:ext>
            </a:extLst>
          </p:cNvPr>
          <p:cNvSpPr/>
          <p:nvPr/>
        </p:nvSpPr>
        <p:spPr>
          <a:xfrm>
            <a:off x="15011400" y="7429500"/>
            <a:ext cx="1371600" cy="914400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328</a:t>
            </a:r>
          </a:p>
        </p:txBody>
      </p:sp>
    </p:spTree>
    <p:extLst>
      <p:ext uri="{BB962C8B-B14F-4D97-AF65-F5344CB8AC3E}">
        <p14:creationId xmlns:p14="http://schemas.microsoft.com/office/powerpoint/2010/main" val="299781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/>
          <p:nvPr/>
        </p:nvSpPr>
        <p:spPr>
          <a:xfrm rot="10800000" flipV="1">
            <a:off x="1524000" y="420588"/>
            <a:ext cx="15773400" cy="2185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1000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4777F1-780A-4C8A-B44B-7C7D18FC3EC0}"/>
              </a:ext>
            </a:extLst>
          </p:cNvPr>
          <p:cNvSpPr/>
          <p:nvPr/>
        </p:nvSpPr>
        <p:spPr>
          <a:xfrm>
            <a:off x="1600200" y="3009900"/>
            <a:ext cx="5912640" cy="1015663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495CDE-4EDF-4DD9-A84C-50DCA1B65827}"/>
              </a:ext>
            </a:extLst>
          </p:cNvPr>
          <p:cNvSpPr txBox="1"/>
          <p:nvPr/>
        </p:nvSpPr>
        <p:spPr>
          <a:xfrm>
            <a:off x="1752600" y="4305300"/>
            <a:ext cx="15773400" cy="1002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45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364 – 156            439 – 357         785 – 157           831  - </a:t>
            </a:r>
            <a:r>
              <a:rPr lang="nl-NL" sz="45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740</a:t>
            </a:r>
            <a:endParaRPr lang="en-US" sz="4500" dirty="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25647FA-6DCA-49F9-8112-B7D710457717}"/>
              </a:ext>
            </a:extLst>
          </p:cNvPr>
          <p:cNvGrpSpPr/>
          <p:nvPr/>
        </p:nvGrpSpPr>
        <p:grpSpPr>
          <a:xfrm>
            <a:off x="1543734" y="6330005"/>
            <a:ext cx="2535091" cy="1859938"/>
            <a:chOff x="-114300" y="9525"/>
            <a:chExt cx="789793" cy="1859938"/>
          </a:xfrm>
        </p:grpSpPr>
        <p:sp>
          <p:nvSpPr>
            <p:cNvPr id="6" name="Text Box 529">
              <a:extLst>
                <a:ext uri="{FF2B5EF4-FFF2-40B4-BE49-F238E27FC236}">
                  <a16:creationId xmlns:a16="http://schemas.microsoft.com/office/drawing/2014/main" id="{F7FDF246-8BAE-4745-94FE-DCCF7EBC92DF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 dirty="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364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156</a:t>
              </a:r>
            </a:p>
          </p:txBody>
        </p:sp>
        <p:sp>
          <p:nvSpPr>
            <p:cNvPr id="7" name="Text Box 530">
              <a:extLst>
                <a:ext uri="{FF2B5EF4-FFF2-40B4-BE49-F238E27FC236}">
                  <a16:creationId xmlns:a16="http://schemas.microsoft.com/office/drawing/2014/main" id="{7C1D3347-DD7A-4429-9F8C-2DA571D59999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5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5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90F6E9A-0901-40F6-AF1C-D9E8E0E57B8C}"/>
                </a:ext>
              </a:extLst>
            </p:cNvPr>
            <p:cNvCxnSpPr>
              <a:cxnSpLocks/>
            </p:cNvCxnSpPr>
            <p:nvPr/>
          </p:nvCxnSpPr>
          <p:spPr>
            <a:xfrm>
              <a:off x="-13763" y="1869463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91F6181-7189-4794-8DC7-C5C4140FD109}"/>
              </a:ext>
            </a:extLst>
          </p:cNvPr>
          <p:cNvGrpSpPr/>
          <p:nvPr/>
        </p:nvGrpSpPr>
        <p:grpSpPr>
          <a:xfrm>
            <a:off x="6084602" y="6184187"/>
            <a:ext cx="2535091" cy="1859938"/>
            <a:chOff x="-114300" y="9525"/>
            <a:chExt cx="789793" cy="1859938"/>
          </a:xfrm>
        </p:grpSpPr>
        <p:sp>
          <p:nvSpPr>
            <p:cNvPr id="10" name="Text Box 529">
              <a:extLst>
                <a:ext uri="{FF2B5EF4-FFF2-40B4-BE49-F238E27FC236}">
                  <a16:creationId xmlns:a16="http://schemas.microsoft.com/office/drawing/2014/main" id="{ADD85743-80DF-45B3-A22B-1A5603FC3A54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439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357</a:t>
              </a:r>
              <a:endParaRPr lang="en-US" sz="4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 Box 530">
              <a:extLst>
                <a:ext uri="{FF2B5EF4-FFF2-40B4-BE49-F238E27FC236}">
                  <a16:creationId xmlns:a16="http://schemas.microsoft.com/office/drawing/2014/main" id="{9D6CFEB1-938E-4E79-832D-B4F089F4CC98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5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5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FE8B1EE-3790-4FA2-8866-61B2A41D3471}"/>
                </a:ext>
              </a:extLst>
            </p:cNvPr>
            <p:cNvCxnSpPr>
              <a:cxnSpLocks/>
            </p:cNvCxnSpPr>
            <p:nvPr/>
          </p:nvCxnSpPr>
          <p:spPr>
            <a:xfrm>
              <a:off x="-13763" y="1869463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FEC96DC-4DA4-4F8F-B52B-27794F771598}"/>
              </a:ext>
            </a:extLst>
          </p:cNvPr>
          <p:cNvGrpSpPr/>
          <p:nvPr/>
        </p:nvGrpSpPr>
        <p:grpSpPr>
          <a:xfrm>
            <a:off x="9982706" y="6072364"/>
            <a:ext cx="2535091" cy="1859938"/>
            <a:chOff x="-114300" y="9525"/>
            <a:chExt cx="789793" cy="1859938"/>
          </a:xfrm>
        </p:grpSpPr>
        <p:sp>
          <p:nvSpPr>
            <p:cNvPr id="14" name="Text Box 529">
              <a:extLst>
                <a:ext uri="{FF2B5EF4-FFF2-40B4-BE49-F238E27FC236}">
                  <a16:creationId xmlns:a16="http://schemas.microsoft.com/office/drawing/2014/main" id="{0C83E418-72F2-4E84-B6D6-4D84CF4CE81F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 dirty="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785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 dirty="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157</a:t>
              </a:r>
              <a:endParaRPr lang="en-US" sz="4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 Box 530">
              <a:extLst>
                <a:ext uri="{FF2B5EF4-FFF2-40B4-BE49-F238E27FC236}">
                  <a16:creationId xmlns:a16="http://schemas.microsoft.com/office/drawing/2014/main" id="{01C6FA92-3EDF-4DE2-B530-1849B4E30F03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5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5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F2E769-4694-4229-9580-C9A8BEFFBFAD}"/>
                </a:ext>
              </a:extLst>
            </p:cNvPr>
            <p:cNvCxnSpPr>
              <a:cxnSpLocks/>
            </p:cNvCxnSpPr>
            <p:nvPr/>
          </p:nvCxnSpPr>
          <p:spPr>
            <a:xfrm>
              <a:off x="-13763" y="1869463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FBFAF37-C114-4AEB-9901-9C5DE3693DA2}"/>
              </a:ext>
            </a:extLst>
          </p:cNvPr>
          <p:cNvGrpSpPr/>
          <p:nvPr/>
        </p:nvGrpSpPr>
        <p:grpSpPr>
          <a:xfrm>
            <a:off x="14478000" y="6057900"/>
            <a:ext cx="2382692" cy="1905000"/>
            <a:chOff x="-66821" y="501862"/>
            <a:chExt cx="742314" cy="1367601"/>
          </a:xfrm>
        </p:grpSpPr>
        <p:sp>
          <p:nvSpPr>
            <p:cNvPr id="18" name="Text Box 529">
              <a:extLst>
                <a:ext uri="{FF2B5EF4-FFF2-40B4-BE49-F238E27FC236}">
                  <a16:creationId xmlns:a16="http://schemas.microsoft.com/office/drawing/2014/main" id="{ACC0AD90-B8E3-44B2-89C4-383D6C68B4FD}"/>
                </a:ext>
              </a:extLst>
            </p:cNvPr>
            <p:cNvSpPr txBox="1"/>
            <p:nvPr/>
          </p:nvSpPr>
          <p:spPr>
            <a:xfrm>
              <a:off x="170576" y="501862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 dirty="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831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 dirty="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740</a:t>
              </a:r>
              <a:endParaRPr lang="en-US" sz="4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 Box 530">
              <a:extLst>
                <a:ext uri="{FF2B5EF4-FFF2-40B4-BE49-F238E27FC236}">
                  <a16:creationId xmlns:a16="http://schemas.microsoft.com/office/drawing/2014/main" id="{A75CF526-2231-4CFD-9806-F26E821F0E01}"/>
                </a:ext>
              </a:extLst>
            </p:cNvPr>
            <p:cNvSpPr txBox="1"/>
            <p:nvPr/>
          </p:nvSpPr>
          <p:spPr>
            <a:xfrm>
              <a:off x="-66821" y="830086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500" dirty="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5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5922E1F-3AA9-436B-88A4-31F49F595365}"/>
                </a:ext>
              </a:extLst>
            </p:cNvPr>
            <p:cNvCxnSpPr>
              <a:cxnSpLocks/>
            </p:cNvCxnSpPr>
            <p:nvPr/>
          </p:nvCxnSpPr>
          <p:spPr>
            <a:xfrm>
              <a:off x="-13763" y="1869463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543A860-9005-40E9-937F-E96E82F89523}"/>
              </a:ext>
            </a:extLst>
          </p:cNvPr>
          <p:cNvSpPr txBox="1"/>
          <p:nvPr/>
        </p:nvSpPr>
        <p:spPr>
          <a:xfrm>
            <a:off x="2491058" y="8323883"/>
            <a:ext cx="2057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353B63-9B7A-40F7-A3F6-E6F1D02B02E8}"/>
              </a:ext>
            </a:extLst>
          </p:cNvPr>
          <p:cNvSpPr txBox="1"/>
          <p:nvPr/>
        </p:nvSpPr>
        <p:spPr>
          <a:xfrm>
            <a:off x="7205174" y="8178065"/>
            <a:ext cx="96907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AE9551-5B56-48A6-AD3F-F5E79F0A74F6}"/>
              </a:ext>
            </a:extLst>
          </p:cNvPr>
          <p:cNvSpPr txBox="1"/>
          <p:nvPr/>
        </p:nvSpPr>
        <p:spPr>
          <a:xfrm>
            <a:off x="10830964" y="8066242"/>
            <a:ext cx="12413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628</a:t>
            </a:r>
          </a:p>
        </p:txBody>
      </p:sp>
      <p:pic>
        <p:nvPicPr>
          <p:cNvPr id="2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3BDC181-7E51-4D70-983A-F185C71E16A0}"/>
              </a:ext>
            </a:extLst>
          </p:cNvPr>
          <p:cNvSpPr txBox="1"/>
          <p:nvPr/>
        </p:nvSpPr>
        <p:spPr>
          <a:xfrm>
            <a:off x="15621000" y="8115300"/>
            <a:ext cx="12413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</a:p>
        </p:txBody>
      </p:sp>
    </p:spTree>
    <p:extLst>
      <p:ext uri="{BB962C8B-B14F-4D97-AF65-F5344CB8AC3E}">
        <p14:creationId xmlns:p14="http://schemas.microsoft.com/office/powerpoint/2010/main" val="165069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21" grpId="0"/>
      <p:bldP spid="22" grpId="0"/>
      <p:bldP spid="23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1181</TotalTime>
  <Words>1132</Words>
  <Application>Microsoft Office PowerPoint</Application>
  <PresentationFormat>Custom</PresentationFormat>
  <Paragraphs>254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Times New Roman</vt:lpstr>
      <vt:lpstr>Calibri</vt:lpstr>
      <vt:lpstr>Courier New</vt:lpstr>
      <vt:lpstr>Aachen</vt:lpstr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15</dc:title>
  <dc:creator>admin</dc:creator>
  <cp:lastModifiedBy>PC</cp:lastModifiedBy>
  <cp:revision>54</cp:revision>
  <dcterms:created xsi:type="dcterms:W3CDTF">2006-08-16T00:00:00Z</dcterms:created>
  <dcterms:modified xsi:type="dcterms:W3CDTF">2023-04-09T11:33:20Z</dcterms:modified>
  <dc:identifier>DAEsQmFzDCU</dc:identifier>
</cp:coreProperties>
</file>