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6" r:id="rId2"/>
    <p:sldMasterId id="2147483674" r:id="rId3"/>
    <p:sldMasterId id="2147483686" r:id="rId4"/>
  </p:sldMasterIdLst>
  <p:notesMasterIdLst>
    <p:notesMasterId r:id="rId18"/>
  </p:notesMasterIdLst>
  <p:sldIdLst>
    <p:sldId id="575" r:id="rId5"/>
    <p:sldId id="576" r:id="rId6"/>
    <p:sldId id="567" r:id="rId7"/>
    <p:sldId id="474" r:id="rId8"/>
    <p:sldId id="569" r:id="rId9"/>
    <p:sldId id="539" r:id="rId10"/>
    <p:sldId id="540" r:id="rId11"/>
    <p:sldId id="570" r:id="rId12"/>
    <p:sldId id="552" r:id="rId13"/>
    <p:sldId id="571" r:id="rId14"/>
    <p:sldId id="572" r:id="rId15"/>
    <p:sldId id="574" r:id="rId16"/>
    <p:sldId id="554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6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394"/>
    <a:srgbClr val="9900CC"/>
    <a:srgbClr val="FFCCCC"/>
    <a:srgbClr val="FFFDEE"/>
    <a:srgbClr val="FF9999"/>
    <a:srgbClr val="B092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710" y="-96"/>
      </p:cViewPr>
      <p:guideLst>
        <p:guide orient="horz" pos="2160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4-05T21:59:26.899" idx="2">
    <p:pos x="7740" y="210"/>
    <p:text/>
    <p:extLst>
      <p:ext uri="{C676402C-5697-4E1C-873F-D02D1690AC5C}">
        <p15:threadingInfo xmlns:p15="http://schemas.microsoft.com/office/powerpoint/2012/main" timeZoneBias="-420"/>
      </p:ext>
    </p:extLst>
  </p:cm>
  <p:cm authorId="1" dt="2023-04-05T22:01:08.302" idx="3">
    <p:pos x="7626" y="0"/>
    <p:text/>
    <p:extLst>
      <p:ext uri="{C676402C-5697-4E1C-873F-D02D1690AC5C}">
        <p15:threadingInfo xmlns:p15="http://schemas.microsoft.com/office/powerpoint/2012/main" timeZoneBias="-420"/>
      </p:ext>
    </p:extLst>
  </p:cm>
  <p:cm authorId="1" dt="2023-04-05T22:01:18.590" idx="4">
    <p:pos x="10" y="10"/>
    <p:text/>
    <p:extLst>
      <p:ext uri="{C676402C-5697-4E1C-873F-D02D1690AC5C}">
        <p15:threadingInfo xmlns:p15="http://schemas.microsoft.com/office/powerpoint/2012/main" timeZoneBias="-420"/>
      </p:ext>
    </p:extLst>
  </p:cm>
  <p:cm authorId="1" dt="2023-04-05T22:02:34.590" idx="6">
    <p:pos x="7722" y="96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24855-B3F8-4790-B733-061FB62E9655}" type="datetimeFigureOut">
              <a:rPr lang="en-US" smtClean="0"/>
              <a:t>31/5/2023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C0C173-DCFC-45F9-A564-3FF358768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056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8671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AAF25F-FDDF-448D-AE76-D2BBFC0E1488}" type="datetimeFigureOut">
              <a:rPr lang="en-US"/>
              <a:t>31/5/2023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F187962-8AD1-4E19-A8B4-D773E1639DC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4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13BA546-C357-4DE8-B987-06FEDD96B10D}" type="datetimeFigureOut">
              <a:rPr lang="en-US"/>
              <a:t>31/5/2023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54F9A60-AD80-4229-A353-82C2ADB4342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61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443953-2C90-4D3D-BA7F-86E2CDD36421}" type="datetimeFigureOut">
              <a:rPr lang="en-US"/>
              <a:t>31/5/2023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9CF831C-4791-4C02-9D65-40506FD4019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13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6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32A6E56-6B60-4BEC-B553-B608D71DE20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7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35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36FF2-9455-4155-9B3A-2F2521516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B87B5-DF37-497E-AA49-4922CBF20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B9DC8-FE29-4F1A-A951-95B16ED3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31/5/2023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F3ACC-229A-4099-8448-5B57CD2C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2F257-895D-4515-BEEC-E04BF338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91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285B0-6781-484B-8A3F-6DA7374E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1C039-0C74-47EF-84E4-BBECD6D9A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38B04-F49C-48AC-BED8-29D723DC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31/5/2023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C66E7-8AA9-4D0D-9002-BBD39858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23A53-30F0-49FD-A818-F0A7C6EC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2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C3AF0-EDDB-4E3C-8BEC-83A5807E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F99AB-8590-4D1C-ABB9-532FBE59D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BADB4-2D7E-4ABD-8723-7AA87186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31/5/2023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AE168-34B3-4383-A908-B0B14986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C0E37-FA2F-4BB7-999F-DEC86966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39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E4895-72AE-4614-A92C-4952A3EC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DEDC8-5231-4C5D-BEB5-33E4E6968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F0DBB-A9E5-49E6-8323-4FB84A32E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57BC0-6BDF-478C-8A05-8D63716C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31/5/2023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0C3A7-457F-4F5D-8876-2C700FE5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16327-D25A-4C87-A71F-DAD15B23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77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0FE1E-4CDD-4E22-B423-B0B08138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C683E-0C08-41A8-8F45-0F0A4C0FE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26696F-48D0-4847-BBB5-55DD193A0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0C61D1-A19E-4212-BB41-C510BC129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86880F-D296-41CF-869F-B8D3221E0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D0386E-61E6-4216-8728-22123257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31/5/2023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8F6323-DF12-4E68-BE9C-E3A78375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6276C8-6874-4C04-A007-A4ECEDB1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0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>
            <a:extLst>
              <a:ext uri="{FF2B5EF4-FFF2-40B4-BE49-F238E27FC236}">
                <a16:creationId xmlns:a16="http://schemas.microsoft.com/office/drawing/2014/main" id="{C1B16536-C907-4304-8858-4638729CE4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/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0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C9321AA-DE9C-4E15-940D-7531A030D4ED}" type="datetimeFigureOut">
              <a:rPr lang="en-US"/>
              <a:t>31/5/2023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473F8A7-99E8-4EE9-9B0B-7F6BBA1D34A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0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40FBB0-B73A-4399-A20E-CA9A9CDF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31/5/2023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264D91-32E4-4837-BDAB-61A9DC90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7EED9-637E-48C2-978C-F367DBBC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02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57E95-06B2-4316-B792-44CE8F1F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BCB54-330F-4665-923B-8647E713C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64A34-8FEB-4843-8999-B7094E85B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EF08CB-654F-4E7C-AA00-A97B514D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31/5/2023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B6671-A3A6-4194-88A6-184874A7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EF5E6-A57E-48D3-A866-9A2B4B24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96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F532C-F40A-44C5-BE22-DBF0130D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6C06A9-1C89-45AD-A56F-5C0D69B20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EF17FB-233C-4AC2-A68F-83F292B59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BC115-6F25-460E-8273-FFDF1F77E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31/5/2023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50A77-7DE8-4A3D-AABC-EE8537DD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31F2C-7634-4378-8E2F-05013E41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7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03ACD-E9BF-4056-BE1D-E0C774E6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3E709-E062-4CC7-AE04-0B1D182AC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F4A68-3E2B-4AE8-81A9-C63956C4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31/5/2023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572E8-8D18-4292-80EA-B1640ECE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3EA29-8561-4D5D-B94A-1BA48DBB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42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2D307D-0525-45B8-B0B5-F2E535E59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A575C1-817E-4055-B435-B8D867AC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7AAFF-3EAF-48FA-8C3A-F3FB4E3E1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31/5/2023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4868F-E544-49FE-8FB9-D2B0F67A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70197-621F-46F5-9DA7-AFAE477B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4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135C9-4149-42E5-9804-A827E93616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D46372-FAAD-4D9F-A8E5-B9CCD1E2B1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C4FE00-9011-4543-B1A0-E6287F361F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31/5/2023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089E28-5384-4FF0-A0CA-B9D2482ED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34FC6A-56D8-4015-B9D5-0FCBEFBA8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74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13008-2785-448E-82DC-F7A0A0D28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AFAAE-931A-4633-80DA-0E3E1BA34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982F86-9549-483C-BB5E-323B357ED2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31/5/2023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1AD5F-C06B-4747-871B-FD82B1DC8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D66F7A-11F0-42CE-A1DF-71139BC9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25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D5769-78BE-47BF-A436-904C7A088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47752-B746-4485-B462-50FCE77C91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BAF36B-874E-4340-85D9-74784788BF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31/5/2023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21245F-48D9-4706-BF99-BD7BA067D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11F60C-866B-4EED-A18D-F4C73EF66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9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545FD-D8FE-48E1-8956-D991FB87C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0B030-4C80-44CE-B0AB-A94993DBB1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1DB627-0082-4B8D-8725-BA8384E821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1F399E-640C-4934-822B-8B783D3363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31/5/2023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51587A-077B-4878-A029-90F24747B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9F6B3E-0F8C-49C2-AEE4-6BE74B1ED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41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73259-8F97-4FBB-B4FA-8376C699A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837B69-3BB3-4CE7-83D0-A1D15BD963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DCA7F3-014D-4084-B616-A93080B068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75EAC2-4179-4405-BAAB-8E2E4D4A8F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C495C2-577A-46A4-B8CE-D1D5310EF7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993221-30BC-46ED-A3AD-53227E4586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31/5/2023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0B9909-3E00-411C-88A5-52F38854D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3BB796-83D5-4945-930D-19074D417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69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2729AFE-5EEB-4363-BD02-D0673BD4D563}" type="datetimeFigureOut">
              <a:rPr lang="en-US"/>
              <a:t>31/5/2023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27ADC10-AFE8-42B0-AD86-2C4587FAE76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9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034B4-CC73-4A3B-86ED-77BB26E2C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FC915-0484-4CF1-9C78-B8C058224E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31/5/2023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3E8630-9FE4-4690-A807-B82784308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CF83B7-2B95-47C3-9CB6-798750C9B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30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711AD6-C72C-481E-A70F-26C4D789C8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31/5/2023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B847AD-2624-4B55-AE3C-995AA065F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CDC89B-2D66-4D55-B6B6-06AD603FD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66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9D4E9-C056-448A-ACC7-7D047B58C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4AEE3-8E68-4D32-B765-5E9441AEA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A3E5A3-3688-4074-A189-E0AA718EFA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EB2C84-CDB0-4489-BCA3-3B9A51AEEB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31/5/2023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2EEC87-10BA-441E-A27E-3A6977596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C704D7-1B99-4643-BBB4-99D7E1B91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8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E1369-CDE7-42D8-8BFF-CD04B3275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5C2F1E-ED24-4E98-AA95-C120EE8FB3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211DF6-C190-4737-BACB-432B1BC35E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E84808-E89C-4665-BA85-1FF29929D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31/5/2023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52BA5E-15FE-4749-9A42-56F47B975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351F8A-2FAD-4602-A6BF-E203F2C5A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44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15A42-0326-44A0-B65B-83353044D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C8655D-3A7D-464A-85D8-0576586718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D525E9-FDFB-46DB-AE58-2924CBB7D3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31/5/2023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2DF8B9-A17C-455A-AD7F-BC2D1C52D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31998-8105-4263-8564-3FFF96CF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6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8106BF-9CF3-46DF-92DF-B96DC9C3CA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813A60-4EA1-4376-9534-3D027D0631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C42E5-32C5-41BF-AA1A-BD525CC275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31/5/2023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B05D5E-BF11-4256-B23B-36D350829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DA35B-123F-4C95-954B-82F7A4222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5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72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34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5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9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D430922-7AA9-4846-A945-C8D39A73CB21}" type="datetimeFigureOut">
              <a:rPr lang="en-US"/>
              <a:t>31/5/2023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DE03704-0450-4FF2-BD29-D772375A23B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42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31/5/2023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39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31/5/2023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38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31/5/2023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19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19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63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8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74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162723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A44BD83-7B22-4386-AC2B-F398D2E32AB8}" type="datetimeFigureOut">
              <a:rPr lang="en-US"/>
              <a:t>31/5/2023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A689E8B-02AB-4578-9CB9-6BC0E678D6C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14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2B72838-3208-4AE6-82D2-10243E96EE1E}" type="datetimeFigureOut">
              <a:rPr lang="en-US"/>
              <a:t>31/5/2023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71604F-67F2-4FE1-870E-5132F4BD6FB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69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397546E-8559-4300-A48C-D651E2387DB8}" type="datetimeFigureOut">
              <a:rPr lang="en-US"/>
              <a:t>31/5/2023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E3FDE56-F3A4-4480-B253-1539ACC20F6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96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E9B6E3F-C637-4D7B-9CD1-3F53617C6172}" type="datetimeFigureOut">
              <a:rPr lang="en-US"/>
              <a:t>31/5/2023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BB98694-853F-45FC-B9E6-385F628C041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87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4DBAE16-742C-4AC9-91A8-43C8CFB3A5A6}" type="datetimeFigureOut">
              <a:rPr lang="en-US"/>
              <a:t>31/5/2023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DC9828-6FC8-4614-83C5-A0B387A4C4DD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69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D7CF0933-AD9A-483E-B55D-B968C5CAA30A}" type="datetimeFigureOut">
              <a:rPr lang="en-US"/>
              <a:t>31/5/2023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7E8B42BE-97E8-4C84-9448-6C66074E824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52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224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6000">
              <a:schemeClr val="accent2">
                <a:lumMod val="5000"/>
                <a:lumOff val="95000"/>
              </a:schemeClr>
            </a:gs>
            <a:gs pos="28000">
              <a:schemeClr val="accent2">
                <a:lumMod val="45000"/>
                <a:lumOff val="55000"/>
              </a:schemeClr>
            </a:gs>
            <a:gs pos="56000">
              <a:srgbClr val="FF9999">
                <a:alpha val="43000"/>
              </a:srgb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1638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31/5/2023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988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s7isNBz2DAo" TargetMode="External"/><Relationship Id="rId4" Type="http://schemas.openxmlformats.org/officeDocument/2006/relationships/comments" Target="../comments/commen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076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A25A52-DD3D-4F52-9AA6-142388BF982E}"/>
              </a:ext>
            </a:extLst>
          </p:cNvPr>
          <p:cNvSpPr txBox="1"/>
          <p:nvPr/>
        </p:nvSpPr>
        <p:spPr>
          <a:xfrm>
            <a:off x="1896427" y="1595021"/>
            <a:ext cx="847534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in-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tabLst>
                <a:tab pos="9201150" algn="l"/>
                <a:tab pos="9486900" algn="l"/>
              </a:tabLst>
            </a:pP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Con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huấn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bồ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buộc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bồ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Bồ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bay qua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chặng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1404" y="517803"/>
            <a:ext cx="6848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06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04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sz="32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685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CBEBA727-938B-4B9B-BA0D-4137C430FDFB}"/>
              </a:ext>
            </a:extLst>
          </p:cNvPr>
          <p:cNvSpPr/>
          <p:nvPr/>
        </p:nvSpPr>
        <p:spPr>
          <a:xfrm>
            <a:off x="323543" y="1997764"/>
            <a:ext cx="5401396" cy="1262683"/>
          </a:xfrm>
          <a:prstGeom prst="roundRect">
            <a:avLst/>
          </a:prstGeom>
          <a:solidFill>
            <a:srgbClr val="7DB6EF"/>
          </a:solidFill>
          <a:ln w="12700" cap="flat" cmpd="sng" algn="ctr">
            <a:solidFill>
              <a:srgbClr val="7DB6EF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8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8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8392" y="3429000"/>
            <a:ext cx="1181877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5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 </a:t>
            </a:r>
            <a:r>
              <a:rPr lang="vi-VN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 ngữ có tiếng </a:t>
            </a:r>
            <a:r>
              <a:rPr lang="vi-VN" sz="5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ứ</a:t>
            </a:r>
            <a:r>
              <a:rPr lang="vi-VN" sz="5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vi-VN" sz="5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eo</a:t>
            </a:r>
            <a:r>
              <a:rPr lang="vi-VN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5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 </a:t>
            </a:r>
            <a:r>
              <a:rPr lang="en-US" sz="5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oe</a:t>
            </a:r>
            <a:r>
              <a:rPr lang="vi-VN" sz="5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5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vi-VN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4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eo</a:t>
            </a:r>
            <a:r>
              <a:rPr lang="en-US" sz="4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chèo thuyền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r>
              <a:rPr lang="vi-VN" sz="4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oe</a:t>
            </a:r>
            <a:r>
              <a:rPr lang="en-US" sz="4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vi-VN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 chích choè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53230" y="80482"/>
            <a:ext cx="6848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06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04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sz="32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50904" y="1282148"/>
            <a:ext cx="3448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Nghe-viết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94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20" descr="logo">
            <a:extLst>
              <a:ext uri="{FF2B5EF4-FFF2-40B4-BE49-F238E27FC236}">
                <a16:creationId xmlns:a16="http://schemas.microsoft.com/office/drawing/2014/main" id="{7E258092-DA38-4B7E-80E9-21E9F2B46F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6613" y="125840"/>
            <a:ext cx="1564640" cy="15982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62269" y="2393425"/>
            <a:ext cx="9336664" cy="3470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065211" y="2406249"/>
            <a:ext cx="10224830" cy="34778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1" i="0" u="none" strike="noStrike" cap="none" normalizeH="0" baseline="0" dirty="0" err="1" smtClean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4400" b="1" i="0" u="none" strike="noStrike" cap="none" normalizeH="0" dirty="0" smtClean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2: </a:t>
            </a:r>
            <a:r>
              <a:rPr kumimoji="0" lang="vi-VN" altLang="en-US" sz="4400" b="0" i="0" u="none" strike="noStrike" cap="none" normalizeH="0" baseline="0" dirty="0" smtClean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Chọn</a:t>
            </a:r>
            <a:r>
              <a:rPr kumimoji="0" lang="en-US" altLang="en-US" sz="4400" b="0" i="0" u="none" strike="noStrike" cap="none" normalizeH="0" baseline="0" dirty="0" smtClean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</a:t>
            </a:r>
            <a:r>
              <a:rPr kumimoji="0" lang="en-US" altLang="en-US" sz="4400" b="0" i="0" u="none" strike="noStrike" cap="none" normalizeH="0" baseline="0" dirty="0" smtClean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4400" b="0" i="0" u="none" strike="noStrike" cap="none" normalizeH="0" baseline="0" dirty="0" smtClean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hoặc </a:t>
            </a:r>
            <a:r>
              <a:rPr kumimoji="0" lang="vi-VN" altLang="en-US" sz="4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</a:t>
            </a:r>
            <a:r>
              <a:rPr kumimoji="0" lang="vi-VN" altLang="en-US" sz="4400" b="0" i="0" u="none" strike="noStrike" cap="none" normalizeH="0" baseline="0" dirty="0" smtClean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thay </a:t>
            </a:r>
            <a:r>
              <a:rPr kumimoji="0" lang="en-US" altLang="en-US" sz="4400" b="0" i="0" u="none" strike="noStrike" cap="none" normalizeH="0" baseline="0" dirty="0" err="1" smtClean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vào</a:t>
            </a:r>
            <a:r>
              <a:rPr kumimoji="0" lang="vi-VN" altLang="en-US" sz="4400" b="0" i="0" u="none" strike="noStrike" cap="none" normalizeH="0" baseline="0" dirty="0" smtClean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chỗ</a:t>
            </a:r>
            <a:r>
              <a:rPr lang="en-US" altLang="en-US" sz="44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chấm</a:t>
            </a:r>
            <a:r>
              <a:rPr kumimoji="0" lang="vi-VN" altLang="en-US" sz="4400" b="0" i="0" u="none" strike="noStrike" cap="none" normalizeH="0" baseline="0" dirty="0" smtClean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4400" b="0" i="0" u="none" strike="noStrike" cap="none" normalizeH="0" baseline="0" dirty="0" smtClean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Dòng sông m</a:t>
            </a:r>
            <a:r>
              <a:rPr lang="en-US" altLang="en-US" sz="4400" dirty="0" err="1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ới</a:t>
            </a:r>
            <a:r>
              <a:rPr kumimoji="0" lang="vi-VN" altLang="en-US" sz="4400" b="0" i="0" u="none" strike="noStrike" cap="none" normalizeH="0" baseline="0" dirty="0" smtClean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điệu làm sao</a:t>
            </a:r>
            <a:endParaRPr kumimoji="0" lang="en-US" alt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…</a:t>
            </a:r>
            <a:r>
              <a:rPr lang="en-US" altLang="en-US" sz="4400" dirty="0" err="1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ắng</a:t>
            </a:r>
            <a:r>
              <a:rPr kumimoji="0" lang="vi-VN" altLang="en-US" sz="4400" b="0" i="0" u="none" strike="noStrike" cap="none" normalizeH="0" baseline="0" dirty="0" smtClean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lên mặc áo</a:t>
            </a:r>
            <a:r>
              <a:rPr kumimoji="0" lang="en-US" altLang="en-US" sz="4400" b="0" i="0" u="none" strike="noStrike" cap="none" normalizeH="0" baseline="0" dirty="0" smtClean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…</a:t>
            </a:r>
            <a:r>
              <a:rPr lang="en-US" alt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4400" b="0" i="0" u="none" strike="noStrike" cap="none" normalizeH="0" baseline="0" dirty="0" smtClean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ụa đào thướt tha</a:t>
            </a:r>
            <a:endParaRPr kumimoji="0" lang="en-US" alt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4400" b="0" i="0" u="none" strike="noStrike" cap="none" normalizeH="0" baseline="0" dirty="0" smtClean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Trưa về tr</a:t>
            </a:r>
            <a:r>
              <a:rPr lang="en-US" altLang="en-US" sz="4400" dirty="0" err="1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ời</a:t>
            </a:r>
            <a:r>
              <a:rPr kumimoji="0" lang="vi-VN" altLang="en-US" sz="4400" b="0" i="0" u="none" strike="noStrike" cap="none" normalizeH="0" baseline="0" dirty="0" smtClean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rộng bao </a:t>
            </a:r>
            <a:r>
              <a:rPr kumimoji="0" lang="en-US" altLang="en-US" sz="44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…</a:t>
            </a:r>
            <a:r>
              <a:rPr kumimoji="0" lang="vi-VN" altLang="en-US" sz="4400" b="0" i="0" u="none" strike="noStrike" cap="none" normalizeH="0" baseline="0" dirty="0" smtClean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endParaRPr kumimoji="0" lang="en-US" alt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44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Á</a:t>
            </a:r>
            <a:r>
              <a:rPr kumimoji="0" lang="vi-VN" altLang="en-US" sz="4400" b="0" i="0" u="none" strike="noStrike" cap="none" normalizeH="0" baseline="0" dirty="0" smtClean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o xanh sông mặc như </a:t>
            </a:r>
            <a:r>
              <a:rPr kumimoji="0" lang="en-US" altLang="en-US" sz="4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…</a:t>
            </a:r>
            <a:r>
              <a:rPr kumimoji="0" lang="en-US" altLang="en-US" sz="4400" b="0" i="0" u="none" strike="noStrike" cap="none" normalizeH="0" baseline="0" dirty="0" smtClean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kumimoji="0" lang="vi-VN" altLang="en-US" sz="4400" b="1" i="0" u="none" strike="noStrike" cap="none" normalizeH="0" baseline="0" dirty="0" smtClean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4400" b="0" i="0" u="none" strike="noStrike" cap="none" normalizeH="0" baseline="0" dirty="0" smtClean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mới may</a:t>
            </a:r>
            <a:r>
              <a:rPr kumimoji="0" lang="vi-VN" altLang="en-US" sz="1200" b="0" i="0" u="none" strike="noStrike" cap="none" normalizeH="0" baseline="0" dirty="0" smtClean="0">
                <a:ln>
                  <a:noFill/>
                </a:ln>
                <a:solidFill>
                  <a:srgbClr val="242929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r>
              <a:rPr lang="en-US" altLang="en-US" sz="1200" dirty="0">
                <a:solidFill>
                  <a:srgbClr val="242929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kumimoji="0" lang="vi-V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5" name="Shape 78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76200"/>
            <a:ext cx="463550" cy="34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5786691" y="5810428"/>
            <a:ext cx="4419158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en-US" sz="11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</a:rPr>
              <a:t>(Theo</a:t>
            </a:r>
            <a:r>
              <a:rPr kumimoji="0" lang="vi-VN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</a:rPr>
              <a:t> Nguyễn Trọng Tạo)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301553" y="778286"/>
            <a:ext cx="6150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HP001 4H" panose="020B0603050302020204" pitchFamily="34" charset="0"/>
              </a:rPr>
              <a:t>l</a:t>
            </a:r>
            <a:endParaRPr lang="en-US" sz="4400" dirty="0">
              <a:solidFill>
                <a:schemeClr val="bg1"/>
              </a:solidFill>
              <a:latin typeface="HP001 4H" panose="020B0603050302020204" pitchFamily="34" charset="0"/>
            </a:endParaRPr>
          </a:p>
        </p:txBody>
      </p:sp>
      <p:sp>
        <p:nvSpPr>
          <p:cNvPr id="8" name="Rounded Rectangle 1">
            <a:extLst>
              <a:ext uri="{FF2B5EF4-FFF2-40B4-BE49-F238E27FC236}">
                <a16:creationId xmlns:a16="http://schemas.microsoft.com/office/drawing/2014/main" id="{CBEBA727-938B-4B9B-BA0D-4137C430FDFB}"/>
              </a:ext>
            </a:extLst>
          </p:cNvPr>
          <p:cNvSpPr/>
          <p:nvPr/>
        </p:nvSpPr>
        <p:spPr>
          <a:xfrm>
            <a:off x="2114550" y="243373"/>
            <a:ext cx="7451971" cy="1804502"/>
          </a:xfrm>
          <a:prstGeom prst="roundRect">
            <a:avLst/>
          </a:prstGeom>
          <a:solidFill>
            <a:srgbClr val="7DB6EF"/>
          </a:solidFill>
          <a:ln w="12700" cap="flat" cmpd="sng" algn="ctr">
            <a:solidFill>
              <a:srgbClr val="7DB6EF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8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8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87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21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DEE"/>
            </a:gs>
            <a:gs pos="68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">
            <a:extLst>
              <a:ext uri="{FF2B5EF4-FFF2-40B4-BE49-F238E27FC236}">
                <a16:creationId xmlns:a16="http://schemas.microsoft.com/office/drawing/2014/main" id="{BD333376-3168-4EB6-B623-DE04C657EEED}"/>
              </a:ext>
            </a:extLst>
          </p:cNvPr>
          <p:cNvGrpSpPr/>
          <p:nvPr/>
        </p:nvGrpSpPr>
        <p:grpSpPr>
          <a:xfrm>
            <a:off x="588585" y="3274753"/>
            <a:ext cx="11622831" cy="3581011"/>
            <a:chOff x="-53293" y="2190760"/>
            <a:chExt cx="9211855" cy="2951064"/>
          </a:xfrm>
        </p:grpSpPr>
        <p:pic>
          <p:nvPicPr>
            <p:cNvPr id="5" name="10">
              <a:extLst>
                <a:ext uri="{FF2B5EF4-FFF2-40B4-BE49-F238E27FC236}">
                  <a16:creationId xmlns:a16="http://schemas.microsoft.com/office/drawing/2014/main" id="{B755A9DE-9830-40BF-AABA-9875FA136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6" name="13">
              <a:extLst>
                <a:ext uri="{FF2B5EF4-FFF2-40B4-BE49-F238E27FC236}">
                  <a16:creationId xmlns:a16="http://schemas.microsoft.com/office/drawing/2014/main" id="{6C4BD8BE-0256-4D27-8180-A7E8F6C56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9" name="16">
              <a:extLst>
                <a:ext uri="{FF2B5EF4-FFF2-40B4-BE49-F238E27FC236}">
                  <a16:creationId xmlns:a16="http://schemas.microsoft.com/office/drawing/2014/main" id="{1C55FC79-E88A-4078-88E9-9D07C64DF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10" name="14">
            <a:extLst>
              <a:ext uri="{FF2B5EF4-FFF2-40B4-BE49-F238E27FC236}">
                <a16:creationId xmlns:a16="http://schemas.microsoft.com/office/drawing/2014/main" id="{2186EBBF-DC48-4AB5-A27A-424B0FCE2637}"/>
              </a:ext>
            </a:extLst>
          </p:cNvPr>
          <p:cNvGrpSpPr/>
          <p:nvPr/>
        </p:nvGrpSpPr>
        <p:grpSpPr>
          <a:xfrm>
            <a:off x="3636025" y="1655170"/>
            <a:ext cx="4675537" cy="1954845"/>
            <a:chOff x="2118480" y="1316166"/>
            <a:chExt cx="1512168" cy="1512168"/>
          </a:xfrm>
        </p:grpSpPr>
        <p:sp>
          <p:nvSpPr>
            <p:cNvPr id="11" name="15">
              <a:extLst>
                <a:ext uri="{FF2B5EF4-FFF2-40B4-BE49-F238E27FC236}">
                  <a16:creationId xmlns:a16="http://schemas.microsoft.com/office/drawing/2014/main" id="{FFCE2733-9D26-4ECD-A649-B3252E89DC75}"/>
                </a:ext>
              </a:extLst>
            </p:cNvPr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2" name="TextBox 67">
              <a:extLst>
                <a:ext uri="{FF2B5EF4-FFF2-40B4-BE49-F238E27FC236}">
                  <a16:creationId xmlns:a16="http://schemas.microsoft.com/office/drawing/2014/main" id="{CD266F93-4930-44EE-B40F-F068D42EC517}"/>
                </a:ext>
              </a:extLst>
            </p:cNvPr>
            <p:cNvSpPr txBox="1"/>
            <p:nvPr/>
          </p:nvSpPr>
          <p:spPr>
            <a:xfrm>
              <a:off x="2208337" y="1556684"/>
              <a:ext cx="1378326" cy="1032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4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oogle Shape;184;p27">
            <a:extLst>
              <a:ext uri="{FF2B5EF4-FFF2-40B4-BE49-F238E27FC236}">
                <a16:creationId xmlns:a16="http://schemas.microsoft.com/office/drawing/2014/main" id="{296284C8-C3CC-4013-AE86-992F55FEE26F}"/>
              </a:ext>
            </a:extLst>
          </p:cNvPr>
          <p:cNvGrpSpPr/>
          <p:nvPr/>
        </p:nvGrpSpPr>
        <p:grpSpPr>
          <a:xfrm>
            <a:off x="360319" y="484039"/>
            <a:ext cx="270862" cy="401596"/>
            <a:chOff x="4508863" y="1528200"/>
            <a:chExt cx="318850" cy="472800"/>
          </a:xfrm>
        </p:grpSpPr>
        <p:sp>
          <p:nvSpPr>
            <p:cNvPr id="15" name="Google Shape;185;p27">
              <a:extLst>
                <a:ext uri="{FF2B5EF4-FFF2-40B4-BE49-F238E27FC236}">
                  <a16:creationId xmlns:a16="http://schemas.microsoft.com/office/drawing/2014/main" id="{E3450E67-756F-4187-83E2-9BED73A56B52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86;p27">
              <a:extLst>
                <a:ext uri="{FF2B5EF4-FFF2-40B4-BE49-F238E27FC236}">
                  <a16:creationId xmlns:a16="http://schemas.microsoft.com/office/drawing/2014/main" id="{A3E60FBA-8D0E-4685-84D4-F5237D69E480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87;p27">
              <a:extLst>
                <a:ext uri="{FF2B5EF4-FFF2-40B4-BE49-F238E27FC236}">
                  <a16:creationId xmlns:a16="http://schemas.microsoft.com/office/drawing/2014/main" id="{A8BA561C-92AF-4BC4-A5F5-824D8B4A8DE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8;p27">
              <a:extLst>
                <a:ext uri="{FF2B5EF4-FFF2-40B4-BE49-F238E27FC236}">
                  <a16:creationId xmlns:a16="http://schemas.microsoft.com/office/drawing/2014/main" id="{547E6AE1-6722-4104-B638-2F3832D85503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89;p27">
            <a:extLst>
              <a:ext uri="{FF2B5EF4-FFF2-40B4-BE49-F238E27FC236}">
                <a16:creationId xmlns:a16="http://schemas.microsoft.com/office/drawing/2014/main" id="{A011E6E7-BBCE-4434-BF9D-52DC0EDDE6D3}"/>
              </a:ext>
            </a:extLst>
          </p:cNvPr>
          <p:cNvGrpSpPr/>
          <p:nvPr/>
        </p:nvGrpSpPr>
        <p:grpSpPr>
          <a:xfrm>
            <a:off x="739174" y="567004"/>
            <a:ext cx="270862" cy="401596"/>
            <a:chOff x="4508863" y="1528200"/>
            <a:chExt cx="318850" cy="472800"/>
          </a:xfrm>
        </p:grpSpPr>
        <p:sp>
          <p:nvSpPr>
            <p:cNvPr id="20" name="Google Shape;190;p27">
              <a:extLst>
                <a:ext uri="{FF2B5EF4-FFF2-40B4-BE49-F238E27FC236}">
                  <a16:creationId xmlns:a16="http://schemas.microsoft.com/office/drawing/2014/main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91;p27">
              <a:extLst>
                <a:ext uri="{FF2B5EF4-FFF2-40B4-BE49-F238E27FC236}">
                  <a16:creationId xmlns:a16="http://schemas.microsoft.com/office/drawing/2014/main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92;p27">
              <a:extLst>
                <a:ext uri="{FF2B5EF4-FFF2-40B4-BE49-F238E27FC236}">
                  <a16:creationId xmlns:a16="http://schemas.microsoft.com/office/drawing/2014/main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93;p27">
              <a:extLst>
                <a:ext uri="{FF2B5EF4-FFF2-40B4-BE49-F238E27FC236}">
                  <a16:creationId xmlns:a16="http://schemas.microsoft.com/office/drawing/2014/main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194;p27">
            <a:extLst>
              <a:ext uri="{FF2B5EF4-FFF2-40B4-BE49-F238E27FC236}">
                <a16:creationId xmlns:a16="http://schemas.microsoft.com/office/drawing/2014/main" id="{92445FE0-071C-42A4-81AF-B083FCF10405}"/>
              </a:ext>
            </a:extLst>
          </p:cNvPr>
          <p:cNvGrpSpPr/>
          <p:nvPr/>
        </p:nvGrpSpPr>
        <p:grpSpPr>
          <a:xfrm>
            <a:off x="1125746" y="567004"/>
            <a:ext cx="270862" cy="401596"/>
            <a:chOff x="4508863" y="1528200"/>
            <a:chExt cx="318850" cy="472800"/>
          </a:xfrm>
        </p:grpSpPr>
        <p:sp>
          <p:nvSpPr>
            <p:cNvPr id="25" name="Google Shape;195;p27">
              <a:extLst>
                <a:ext uri="{FF2B5EF4-FFF2-40B4-BE49-F238E27FC236}">
                  <a16:creationId xmlns:a16="http://schemas.microsoft.com/office/drawing/2014/main" id="{E19979E4-5F44-41C4-9832-1A1698957EA9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6;p27">
              <a:extLst>
                <a:ext uri="{FF2B5EF4-FFF2-40B4-BE49-F238E27FC236}">
                  <a16:creationId xmlns:a16="http://schemas.microsoft.com/office/drawing/2014/main" id="{2711DE42-B6A8-4DAB-A88E-B11561F77162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97;p27">
              <a:extLst>
                <a:ext uri="{FF2B5EF4-FFF2-40B4-BE49-F238E27FC236}">
                  <a16:creationId xmlns:a16="http://schemas.microsoft.com/office/drawing/2014/main" id="{1AC73A5B-792A-48A9-9237-046F97285838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98;p27">
              <a:extLst>
                <a:ext uri="{FF2B5EF4-FFF2-40B4-BE49-F238E27FC236}">
                  <a16:creationId xmlns:a16="http://schemas.microsoft.com/office/drawing/2014/main" id="{24789395-0AE1-4300-876A-C5369F13D54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184;p27">
            <a:extLst>
              <a:ext uri="{FF2B5EF4-FFF2-40B4-BE49-F238E27FC236}">
                <a16:creationId xmlns:a16="http://schemas.microsoft.com/office/drawing/2014/main" id="{8708DA0F-8A47-4555-9031-09B9960A56DF}"/>
              </a:ext>
            </a:extLst>
          </p:cNvPr>
          <p:cNvGrpSpPr/>
          <p:nvPr/>
        </p:nvGrpSpPr>
        <p:grpSpPr>
          <a:xfrm>
            <a:off x="10556987" y="468686"/>
            <a:ext cx="270862" cy="401596"/>
            <a:chOff x="4508863" y="1528200"/>
            <a:chExt cx="318850" cy="472800"/>
          </a:xfrm>
        </p:grpSpPr>
        <p:sp>
          <p:nvSpPr>
            <p:cNvPr id="30" name="Google Shape;185;p27">
              <a:extLst>
                <a:ext uri="{FF2B5EF4-FFF2-40B4-BE49-F238E27FC236}">
                  <a16:creationId xmlns:a16="http://schemas.microsoft.com/office/drawing/2014/main" id="{E69EF0C0-74E5-4D5C-9C72-D7C584202F95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86;p27">
              <a:extLst>
                <a:ext uri="{FF2B5EF4-FFF2-40B4-BE49-F238E27FC236}">
                  <a16:creationId xmlns:a16="http://schemas.microsoft.com/office/drawing/2014/main" id="{1D70E6CD-B25B-450E-BB32-630F9E80B8A5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87;p27">
              <a:extLst>
                <a:ext uri="{FF2B5EF4-FFF2-40B4-BE49-F238E27FC236}">
                  <a16:creationId xmlns:a16="http://schemas.microsoft.com/office/drawing/2014/main" id="{8D7E76CA-13A2-4EE8-B62F-773AB2E446FA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88;p27">
              <a:extLst>
                <a:ext uri="{FF2B5EF4-FFF2-40B4-BE49-F238E27FC236}">
                  <a16:creationId xmlns:a16="http://schemas.microsoft.com/office/drawing/2014/main" id="{27841724-DC8A-4F3A-BA5A-A1B6FE35F377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189;p27">
            <a:extLst>
              <a:ext uri="{FF2B5EF4-FFF2-40B4-BE49-F238E27FC236}">
                <a16:creationId xmlns:a16="http://schemas.microsoft.com/office/drawing/2014/main" id="{1834B4BF-D115-401E-BC1E-D7EB53733046}"/>
              </a:ext>
            </a:extLst>
          </p:cNvPr>
          <p:cNvGrpSpPr/>
          <p:nvPr/>
        </p:nvGrpSpPr>
        <p:grpSpPr>
          <a:xfrm>
            <a:off x="10935842" y="551651"/>
            <a:ext cx="270862" cy="401596"/>
            <a:chOff x="4508863" y="1528200"/>
            <a:chExt cx="318850" cy="472800"/>
          </a:xfrm>
        </p:grpSpPr>
        <p:sp>
          <p:nvSpPr>
            <p:cNvPr id="35" name="Google Shape;190;p27">
              <a:extLst>
                <a:ext uri="{FF2B5EF4-FFF2-40B4-BE49-F238E27FC236}">
                  <a16:creationId xmlns:a16="http://schemas.microsoft.com/office/drawing/2014/main" id="{54BE4E9A-9BB4-482B-8C59-3506884FB0A7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91;p27">
              <a:extLst>
                <a:ext uri="{FF2B5EF4-FFF2-40B4-BE49-F238E27FC236}">
                  <a16:creationId xmlns:a16="http://schemas.microsoft.com/office/drawing/2014/main" id="{738D0774-2B98-47EF-8C0A-8335037C634D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92;p27">
              <a:extLst>
                <a:ext uri="{FF2B5EF4-FFF2-40B4-BE49-F238E27FC236}">
                  <a16:creationId xmlns:a16="http://schemas.microsoft.com/office/drawing/2014/main" id="{1DD5D671-3B39-4BC0-870F-5FA6B7A621A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93;p27">
              <a:extLst>
                <a:ext uri="{FF2B5EF4-FFF2-40B4-BE49-F238E27FC236}">
                  <a16:creationId xmlns:a16="http://schemas.microsoft.com/office/drawing/2014/main" id="{289C60C4-B9B0-445F-84E9-5F507E03031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194;p27">
            <a:extLst>
              <a:ext uri="{FF2B5EF4-FFF2-40B4-BE49-F238E27FC236}">
                <a16:creationId xmlns:a16="http://schemas.microsoft.com/office/drawing/2014/main" id="{EF574D76-EC8B-487E-9460-C9D589A74963}"/>
              </a:ext>
            </a:extLst>
          </p:cNvPr>
          <p:cNvGrpSpPr/>
          <p:nvPr/>
        </p:nvGrpSpPr>
        <p:grpSpPr>
          <a:xfrm>
            <a:off x="11322414" y="551651"/>
            <a:ext cx="270862" cy="401596"/>
            <a:chOff x="4508863" y="1528200"/>
            <a:chExt cx="318850" cy="472800"/>
          </a:xfrm>
        </p:grpSpPr>
        <p:sp>
          <p:nvSpPr>
            <p:cNvPr id="40" name="Google Shape;195;p27">
              <a:extLst>
                <a:ext uri="{FF2B5EF4-FFF2-40B4-BE49-F238E27FC236}">
                  <a16:creationId xmlns:a16="http://schemas.microsoft.com/office/drawing/2014/main" id="{C645E67E-932F-4BC6-A9AA-DEDEC412133B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96;p27">
              <a:extLst>
                <a:ext uri="{FF2B5EF4-FFF2-40B4-BE49-F238E27FC236}">
                  <a16:creationId xmlns:a16="http://schemas.microsoft.com/office/drawing/2014/main" id="{630F30C7-4427-4AFE-BC63-519F543CF7D3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97;p27">
              <a:extLst>
                <a:ext uri="{FF2B5EF4-FFF2-40B4-BE49-F238E27FC236}">
                  <a16:creationId xmlns:a16="http://schemas.microsoft.com/office/drawing/2014/main" id="{681A5094-5669-4E4F-8D52-44A78F89B409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98;p27">
              <a:extLst>
                <a:ext uri="{FF2B5EF4-FFF2-40B4-BE49-F238E27FC236}">
                  <a16:creationId xmlns:a16="http://schemas.microsoft.com/office/drawing/2014/main" id="{C99EF8C0-0B5A-4C3F-8D23-95CFE63E428E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-401" y="232576"/>
            <a:ext cx="11948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28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TRÒ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CHƠI CỦA BỐ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66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Mẫu background , hình nền powerpoint đơn giản đẹp ấn tượng | linh nguyen |  Pulse | LinkedIn | Hình ảnh, Hình nền, Nhật ký nghệ thuật"/>
          <p:cNvSpPr>
            <a:spLocks noChangeAspect="1" noChangeArrowheads="1"/>
          </p:cNvSpPr>
          <p:nvPr/>
        </p:nvSpPr>
        <p:spPr bwMode="auto">
          <a:xfrm>
            <a:off x="3276600" y="175260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图片 4">
            <a:extLst>
              <a:ext uri="{FF2B5EF4-FFF2-40B4-BE49-F238E27FC236}">
                <a16:creationId xmlns:a16="http://schemas.microsoft.com/office/drawing/2014/main" id="{D73D06AF-B716-4B07-A040-DFA973366C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42" r="77401"/>
          <a:stretch/>
        </p:blipFill>
        <p:spPr>
          <a:xfrm>
            <a:off x="7672894" y="3397708"/>
            <a:ext cx="5088839" cy="3429000"/>
          </a:xfrm>
          <a:prstGeom prst="rect">
            <a:avLst/>
          </a:prstGeom>
        </p:spPr>
      </p:pic>
      <p:pic>
        <p:nvPicPr>
          <p:cNvPr id="8" name="图片 5">
            <a:extLst>
              <a:ext uri="{FF2B5EF4-FFF2-40B4-BE49-F238E27FC236}">
                <a16:creationId xmlns:a16="http://schemas.microsoft.com/office/drawing/2014/main" id="{8D856B30-D53E-47D5-94BA-1CECDC0E4B0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06737" y="6251578"/>
            <a:ext cx="1459832" cy="561402"/>
          </a:xfrm>
          <a:prstGeom prst="rect">
            <a:avLst/>
          </a:prstGeom>
        </p:spPr>
      </p:pic>
      <p:pic>
        <p:nvPicPr>
          <p:cNvPr id="9" name="图片 6">
            <a:extLst>
              <a:ext uri="{FF2B5EF4-FFF2-40B4-BE49-F238E27FC236}">
                <a16:creationId xmlns:a16="http://schemas.microsoft.com/office/drawing/2014/main" id="{48DFE54F-A977-4A9B-8DE0-2925E0E4563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44178" y="6532280"/>
            <a:ext cx="922419" cy="354731"/>
          </a:xfrm>
          <a:prstGeom prst="rect">
            <a:avLst/>
          </a:prstGeom>
        </p:spPr>
      </p:pic>
      <p:pic>
        <p:nvPicPr>
          <p:cNvPr id="11" name="图片 7">
            <a:extLst>
              <a:ext uri="{FF2B5EF4-FFF2-40B4-BE49-F238E27FC236}">
                <a16:creationId xmlns:a16="http://schemas.microsoft.com/office/drawing/2014/main" id="{8921A5E6-C896-498C-B858-8521BACA5DD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34229" y="6458250"/>
            <a:ext cx="922419" cy="354731"/>
          </a:xfrm>
          <a:prstGeom prst="rect">
            <a:avLst/>
          </a:prstGeom>
        </p:spPr>
      </p:pic>
      <p:pic>
        <p:nvPicPr>
          <p:cNvPr id="12" name="图片 8">
            <a:extLst>
              <a:ext uri="{FF2B5EF4-FFF2-40B4-BE49-F238E27FC236}">
                <a16:creationId xmlns:a16="http://schemas.microsoft.com/office/drawing/2014/main" id="{E0D04FE2-2A42-4B37-AB52-B34C1F09F6A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8201" y="6429240"/>
            <a:ext cx="922419" cy="383741"/>
          </a:xfrm>
          <a:prstGeom prst="rect">
            <a:avLst/>
          </a:prstGeom>
        </p:spPr>
      </p:pic>
      <p:pic>
        <p:nvPicPr>
          <p:cNvPr id="14" name="图片 10">
            <a:extLst>
              <a:ext uri="{FF2B5EF4-FFF2-40B4-BE49-F238E27FC236}">
                <a16:creationId xmlns:a16="http://schemas.microsoft.com/office/drawing/2014/main" id="{A087FA02-3F22-40AA-9C9F-70C87698108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47210" y="189770"/>
            <a:ext cx="1566018" cy="1108172"/>
          </a:xfrm>
          <a:prstGeom prst="rect">
            <a:avLst/>
          </a:prstGeom>
        </p:spPr>
      </p:pic>
      <p:pic>
        <p:nvPicPr>
          <p:cNvPr id="22" name="图片 19">
            <a:extLst>
              <a:ext uri="{FF2B5EF4-FFF2-40B4-BE49-F238E27FC236}">
                <a16:creationId xmlns:a16="http://schemas.microsoft.com/office/drawing/2014/main" id="{38BA56FC-C3F9-4DAE-BD32-91B14E45749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5025" y="383659"/>
            <a:ext cx="964437" cy="682471"/>
          </a:xfrm>
          <a:prstGeom prst="rect">
            <a:avLst/>
          </a:prstGeom>
        </p:spPr>
      </p:pic>
      <p:grpSp>
        <p:nvGrpSpPr>
          <p:cNvPr id="24" name="组合 49">
            <a:extLst>
              <a:ext uri="{FF2B5EF4-FFF2-40B4-BE49-F238E27FC236}">
                <a16:creationId xmlns:a16="http://schemas.microsoft.com/office/drawing/2014/main" id="{48E8C827-ECA8-4183-BD13-1FC3314E447A}"/>
              </a:ext>
            </a:extLst>
          </p:cNvPr>
          <p:cNvGrpSpPr/>
          <p:nvPr/>
        </p:nvGrpSpPr>
        <p:grpSpPr>
          <a:xfrm>
            <a:off x="-209474" y="3958722"/>
            <a:ext cx="4466877" cy="2823274"/>
            <a:chOff x="-112148" y="3696816"/>
            <a:chExt cx="6208148" cy="3161184"/>
          </a:xfrm>
        </p:grpSpPr>
        <p:pic>
          <p:nvPicPr>
            <p:cNvPr id="25" name="图片 2">
              <a:extLst>
                <a:ext uri="{FF2B5EF4-FFF2-40B4-BE49-F238E27FC236}">
                  <a16:creationId xmlns:a16="http://schemas.microsoft.com/office/drawing/2014/main" id="{292E376A-5CFE-45D6-80A7-D388EF7315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36" t="64804" r="35756"/>
            <a:stretch/>
          </p:blipFill>
          <p:spPr>
            <a:xfrm flipH="1">
              <a:off x="-112148" y="3898232"/>
              <a:ext cx="6208148" cy="2959768"/>
            </a:xfrm>
            <a:prstGeom prst="rect">
              <a:avLst/>
            </a:prstGeom>
          </p:spPr>
        </p:pic>
        <p:pic>
          <p:nvPicPr>
            <p:cNvPr id="26" name="图片 22">
              <a:extLst>
                <a:ext uri="{FF2B5EF4-FFF2-40B4-BE49-F238E27FC236}">
                  <a16:creationId xmlns:a16="http://schemas.microsoft.com/office/drawing/2014/main" id="{F7186AA6-B55E-47DE-9CE6-967821EA244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103191" y="3696816"/>
              <a:ext cx="718453" cy="933733"/>
            </a:xfrm>
            <a:prstGeom prst="rect">
              <a:avLst/>
            </a:prstGeom>
          </p:spPr>
        </p:pic>
      </p:grpSp>
      <p:pic>
        <p:nvPicPr>
          <p:cNvPr id="53" name="图片 48">
            <a:extLst>
              <a:ext uri="{FF2B5EF4-FFF2-40B4-BE49-F238E27FC236}">
                <a16:creationId xmlns:a16="http://schemas.microsoft.com/office/drawing/2014/main" id="{2D1E2772-3375-4AB0-BD5B-4D49F48669B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34643" y="6022713"/>
            <a:ext cx="646843" cy="457729"/>
          </a:xfrm>
          <a:prstGeom prst="rect">
            <a:avLst/>
          </a:prstGeom>
        </p:spPr>
      </p:pic>
      <p:pic>
        <p:nvPicPr>
          <p:cNvPr id="54" name="图片 50">
            <a:extLst>
              <a:ext uri="{FF2B5EF4-FFF2-40B4-BE49-F238E27FC236}">
                <a16:creationId xmlns:a16="http://schemas.microsoft.com/office/drawing/2014/main" id="{48E1C5D0-F1F4-413C-873E-6ACA0352579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97328" y="6503269"/>
            <a:ext cx="922419" cy="3547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7243" y="1053419"/>
            <a:ext cx="10545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CHÀO MỪNG CÁC CON HỌC SINH </a:t>
            </a:r>
          </a:p>
          <a:p>
            <a:r>
              <a:rPr lang="en-US" sz="32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ĐÃ </a:t>
            </a:r>
            <a:r>
              <a:rPr lang="en-US" sz="32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 VỚI BUỔI HỌC </a:t>
            </a:r>
            <a:r>
              <a:rPr lang="en-US" sz="32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NGÀY </a:t>
            </a:r>
            <a:r>
              <a:rPr lang="en-US" sz="32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HÔM NAY.</a:t>
            </a:r>
          </a:p>
          <a:p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8201" y="2554220"/>
            <a:ext cx="36473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sz="4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4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2/8</a:t>
            </a:r>
            <a:endParaRPr lang="en-US" sz="4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559" b="100000" l="0" r="996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651" y="3076128"/>
            <a:ext cx="6422871" cy="21305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75914" y="78564"/>
            <a:ext cx="8442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TRƯỜNG TIỂU HỌC LƯƠNG THẾ VINH</a:t>
            </a:r>
            <a:endParaRPr lang="en-US" sz="3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037299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">
            <a:extLst>
              <a:ext uri="{FF2B5EF4-FFF2-40B4-BE49-F238E27FC236}">
                <a16:creationId xmlns:a16="http://schemas.microsoft.com/office/drawing/2014/main" id="{BD333376-3168-4EB6-B623-DE04C657EEED}"/>
              </a:ext>
            </a:extLst>
          </p:cNvPr>
          <p:cNvGrpSpPr/>
          <p:nvPr/>
        </p:nvGrpSpPr>
        <p:grpSpPr>
          <a:xfrm>
            <a:off x="588585" y="3274753"/>
            <a:ext cx="11622831" cy="3581011"/>
            <a:chOff x="-53293" y="2190760"/>
            <a:chExt cx="9211855" cy="2951064"/>
          </a:xfrm>
        </p:grpSpPr>
        <p:pic>
          <p:nvPicPr>
            <p:cNvPr id="5" name="10">
              <a:extLst>
                <a:ext uri="{FF2B5EF4-FFF2-40B4-BE49-F238E27FC236}">
                  <a16:creationId xmlns:a16="http://schemas.microsoft.com/office/drawing/2014/main" id="{B755A9DE-9830-40BF-AABA-9875FA136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6" name="13">
              <a:extLst>
                <a:ext uri="{FF2B5EF4-FFF2-40B4-BE49-F238E27FC236}">
                  <a16:creationId xmlns:a16="http://schemas.microsoft.com/office/drawing/2014/main" id="{6C4BD8BE-0256-4D27-8180-A7E8F6C56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9" name="16">
              <a:extLst>
                <a:ext uri="{FF2B5EF4-FFF2-40B4-BE49-F238E27FC236}">
                  <a16:creationId xmlns:a16="http://schemas.microsoft.com/office/drawing/2014/main" id="{1C55FC79-E88A-4078-88E9-9D07C64DF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10" name="14">
            <a:extLst>
              <a:ext uri="{FF2B5EF4-FFF2-40B4-BE49-F238E27FC236}">
                <a16:creationId xmlns:a16="http://schemas.microsoft.com/office/drawing/2014/main" id="{2186EBBF-DC48-4AB5-A27A-424B0FCE2637}"/>
              </a:ext>
            </a:extLst>
          </p:cNvPr>
          <p:cNvGrpSpPr/>
          <p:nvPr/>
        </p:nvGrpSpPr>
        <p:grpSpPr>
          <a:xfrm>
            <a:off x="3636025" y="1655170"/>
            <a:ext cx="4675537" cy="1954845"/>
            <a:chOff x="2118480" y="1316166"/>
            <a:chExt cx="1512168" cy="1512168"/>
          </a:xfrm>
        </p:grpSpPr>
        <p:sp>
          <p:nvSpPr>
            <p:cNvPr id="11" name="15">
              <a:extLst>
                <a:ext uri="{FF2B5EF4-FFF2-40B4-BE49-F238E27FC236}">
                  <a16:creationId xmlns:a16="http://schemas.microsoft.com/office/drawing/2014/main" id="{FFCE2733-9D26-4ECD-A649-B3252E89DC75}"/>
                </a:ext>
              </a:extLst>
            </p:cNvPr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2" name="TextBox 67">
              <a:extLst>
                <a:ext uri="{FF2B5EF4-FFF2-40B4-BE49-F238E27FC236}">
                  <a16:creationId xmlns:a16="http://schemas.microsoft.com/office/drawing/2014/main" id="{CD266F93-4930-44EE-B40F-F068D42EC517}"/>
                </a:ext>
              </a:extLst>
            </p:cNvPr>
            <p:cNvSpPr txBox="1"/>
            <p:nvPr/>
          </p:nvSpPr>
          <p:spPr>
            <a:xfrm>
              <a:off x="2208337" y="1556684"/>
              <a:ext cx="1378326" cy="1023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8000" spc="300" dirty="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3</a:t>
              </a:r>
              <a:r>
                <a:rPr kumimoji="0" lang="en-US" altLang="zh-CN" sz="8000" b="0" i="0" u="none" strike="noStrike" kern="1200" cap="none" spc="30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oogle Shape;184;p27">
            <a:extLst>
              <a:ext uri="{FF2B5EF4-FFF2-40B4-BE49-F238E27FC236}">
                <a16:creationId xmlns:a16="http://schemas.microsoft.com/office/drawing/2014/main" id="{296284C8-C3CC-4013-AE86-992F55FEE26F}"/>
              </a:ext>
            </a:extLst>
          </p:cNvPr>
          <p:cNvGrpSpPr/>
          <p:nvPr/>
        </p:nvGrpSpPr>
        <p:grpSpPr>
          <a:xfrm>
            <a:off x="360319" y="484039"/>
            <a:ext cx="270862" cy="401596"/>
            <a:chOff x="4508863" y="1528200"/>
            <a:chExt cx="318850" cy="472800"/>
          </a:xfrm>
        </p:grpSpPr>
        <p:sp>
          <p:nvSpPr>
            <p:cNvPr id="15" name="Google Shape;185;p27">
              <a:extLst>
                <a:ext uri="{FF2B5EF4-FFF2-40B4-BE49-F238E27FC236}">
                  <a16:creationId xmlns:a16="http://schemas.microsoft.com/office/drawing/2014/main" id="{E3450E67-756F-4187-83E2-9BED73A56B52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86;p27">
              <a:extLst>
                <a:ext uri="{FF2B5EF4-FFF2-40B4-BE49-F238E27FC236}">
                  <a16:creationId xmlns:a16="http://schemas.microsoft.com/office/drawing/2014/main" id="{A3E60FBA-8D0E-4685-84D4-F5237D69E480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87;p27">
              <a:extLst>
                <a:ext uri="{FF2B5EF4-FFF2-40B4-BE49-F238E27FC236}">
                  <a16:creationId xmlns:a16="http://schemas.microsoft.com/office/drawing/2014/main" id="{A8BA561C-92AF-4BC4-A5F5-824D8B4A8DE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8;p27">
              <a:extLst>
                <a:ext uri="{FF2B5EF4-FFF2-40B4-BE49-F238E27FC236}">
                  <a16:creationId xmlns:a16="http://schemas.microsoft.com/office/drawing/2014/main" id="{547E6AE1-6722-4104-B638-2F3832D85503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89;p27">
            <a:extLst>
              <a:ext uri="{FF2B5EF4-FFF2-40B4-BE49-F238E27FC236}">
                <a16:creationId xmlns:a16="http://schemas.microsoft.com/office/drawing/2014/main" id="{A011E6E7-BBCE-4434-BF9D-52DC0EDDE6D3}"/>
              </a:ext>
            </a:extLst>
          </p:cNvPr>
          <p:cNvGrpSpPr/>
          <p:nvPr/>
        </p:nvGrpSpPr>
        <p:grpSpPr>
          <a:xfrm>
            <a:off x="739174" y="567004"/>
            <a:ext cx="270862" cy="401596"/>
            <a:chOff x="4508863" y="1528200"/>
            <a:chExt cx="318850" cy="472800"/>
          </a:xfrm>
        </p:grpSpPr>
        <p:sp>
          <p:nvSpPr>
            <p:cNvPr id="20" name="Google Shape;190;p27">
              <a:extLst>
                <a:ext uri="{FF2B5EF4-FFF2-40B4-BE49-F238E27FC236}">
                  <a16:creationId xmlns:a16="http://schemas.microsoft.com/office/drawing/2014/main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91;p27">
              <a:extLst>
                <a:ext uri="{FF2B5EF4-FFF2-40B4-BE49-F238E27FC236}">
                  <a16:creationId xmlns:a16="http://schemas.microsoft.com/office/drawing/2014/main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92;p27">
              <a:extLst>
                <a:ext uri="{FF2B5EF4-FFF2-40B4-BE49-F238E27FC236}">
                  <a16:creationId xmlns:a16="http://schemas.microsoft.com/office/drawing/2014/main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93;p27">
              <a:extLst>
                <a:ext uri="{FF2B5EF4-FFF2-40B4-BE49-F238E27FC236}">
                  <a16:creationId xmlns:a16="http://schemas.microsoft.com/office/drawing/2014/main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194;p27">
            <a:extLst>
              <a:ext uri="{FF2B5EF4-FFF2-40B4-BE49-F238E27FC236}">
                <a16:creationId xmlns:a16="http://schemas.microsoft.com/office/drawing/2014/main" id="{92445FE0-071C-42A4-81AF-B083FCF10405}"/>
              </a:ext>
            </a:extLst>
          </p:cNvPr>
          <p:cNvGrpSpPr/>
          <p:nvPr/>
        </p:nvGrpSpPr>
        <p:grpSpPr>
          <a:xfrm>
            <a:off x="1125746" y="567004"/>
            <a:ext cx="270862" cy="401596"/>
            <a:chOff x="4508863" y="1528200"/>
            <a:chExt cx="318850" cy="472800"/>
          </a:xfrm>
        </p:grpSpPr>
        <p:sp>
          <p:nvSpPr>
            <p:cNvPr id="25" name="Google Shape;195;p27">
              <a:extLst>
                <a:ext uri="{FF2B5EF4-FFF2-40B4-BE49-F238E27FC236}">
                  <a16:creationId xmlns:a16="http://schemas.microsoft.com/office/drawing/2014/main" id="{E19979E4-5F44-41C4-9832-1A1698957EA9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6;p27">
              <a:extLst>
                <a:ext uri="{FF2B5EF4-FFF2-40B4-BE49-F238E27FC236}">
                  <a16:creationId xmlns:a16="http://schemas.microsoft.com/office/drawing/2014/main" id="{2711DE42-B6A8-4DAB-A88E-B11561F77162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97;p27">
              <a:extLst>
                <a:ext uri="{FF2B5EF4-FFF2-40B4-BE49-F238E27FC236}">
                  <a16:creationId xmlns:a16="http://schemas.microsoft.com/office/drawing/2014/main" id="{1AC73A5B-792A-48A9-9237-046F97285838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98;p27">
              <a:extLst>
                <a:ext uri="{FF2B5EF4-FFF2-40B4-BE49-F238E27FC236}">
                  <a16:creationId xmlns:a16="http://schemas.microsoft.com/office/drawing/2014/main" id="{24789395-0AE1-4300-876A-C5369F13D54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184;p27">
            <a:extLst>
              <a:ext uri="{FF2B5EF4-FFF2-40B4-BE49-F238E27FC236}">
                <a16:creationId xmlns:a16="http://schemas.microsoft.com/office/drawing/2014/main" id="{8708DA0F-8A47-4555-9031-09B9960A56DF}"/>
              </a:ext>
            </a:extLst>
          </p:cNvPr>
          <p:cNvGrpSpPr/>
          <p:nvPr/>
        </p:nvGrpSpPr>
        <p:grpSpPr>
          <a:xfrm>
            <a:off x="10556987" y="468686"/>
            <a:ext cx="270862" cy="401596"/>
            <a:chOff x="4508863" y="1528200"/>
            <a:chExt cx="318850" cy="472800"/>
          </a:xfrm>
        </p:grpSpPr>
        <p:sp>
          <p:nvSpPr>
            <p:cNvPr id="30" name="Google Shape;185;p27">
              <a:extLst>
                <a:ext uri="{FF2B5EF4-FFF2-40B4-BE49-F238E27FC236}">
                  <a16:creationId xmlns:a16="http://schemas.microsoft.com/office/drawing/2014/main" id="{E69EF0C0-74E5-4D5C-9C72-D7C584202F95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86;p27">
              <a:extLst>
                <a:ext uri="{FF2B5EF4-FFF2-40B4-BE49-F238E27FC236}">
                  <a16:creationId xmlns:a16="http://schemas.microsoft.com/office/drawing/2014/main" id="{1D70E6CD-B25B-450E-BB32-630F9E80B8A5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87;p27">
              <a:extLst>
                <a:ext uri="{FF2B5EF4-FFF2-40B4-BE49-F238E27FC236}">
                  <a16:creationId xmlns:a16="http://schemas.microsoft.com/office/drawing/2014/main" id="{8D7E76CA-13A2-4EE8-B62F-773AB2E446FA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88;p27">
              <a:extLst>
                <a:ext uri="{FF2B5EF4-FFF2-40B4-BE49-F238E27FC236}">
                  <a16:creationId xmlns:a16="http://schemas.microsoft.com/office/drawing/2014/main" id="{27841724-DC8A-4F3A-BA5A-A1B6FE35F377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189;p27">
            <a:extLst>
              <a:ext uri="{FF2B5EF4-FFF2-40B4-BE49-F238E27FC236}">
                <a16:creationId xmlns:a16="http://schemas.microsoft.com/office/drawing/2014/main" id="{1834B4BF-D115-401E-BC1E-D7EB53733046}"/>
              </a:ext>
            </a:extLst>
          </p:cNvPr>
          <p:cNvGrpSpPr/>
          <p:nvPr/>
        </p:nvGrpSpPr>
        <p:grpSpPr>
          <a:xfrm>
            <a:off x="10935842" y="551651"/>
            <a:ext cx="270862" cy="401596"/>
            <a:chOff x="4508863" y="1528200"/>
            <a:chExt cx="318850" cy="472800"/>
          </a:xfrm>
        </p:grpSpPr>
        <p:sp>
          <p:nvSpPr>
            <p:cNvPr id="35" name="Google Shape;190;p27">
              <a:extLst>
                <a:ext uri="{FF2B5EF4-FFF2-40B4-BE49-F238E27FC236}">
                  <a16:creationId xmlns:a16="http://schemas.microsoft.com/office/drawing/2014/main" id="{54BE4E9A-9BB4-482B-8C59-3506884FB0A7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91;p27">
              <a:extLst>
                <a:ext uri="{FF2B5EF4-FFF2-40B4-BE49-F238E27FC236}">
                  <a16:creationId xmlns:a16="http://schemas.microsoft.com/office/drawing/2014/main" id="{738D0774-2B98-47EF-8C0A-8335037C634D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92;p27">
              <a:extLst>
                <a:ext uri="{FF2B5EF4-FFF2-40B4-BE49-F238E27FC236}">
                  <a16:creationId xmlns:a16="http://schemas.microsoft.com/office/drawing/2014/main" id="{1DD5D671-3B39-4BC0-870F-5FA6B7A621A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93;p27">
              <a:extLst>
                <a:ext uri="{FF2B5EF4-FFF2-40B4-BE49-F238E27FC236}">
                  <a16:creationId xmlns:a16="http://schemas.microsoft.com/office/drawing/2014/main" id="{289C60C4-B9B0-445F-84E9-5F507E03031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194;p27">
            <a:extLst>
              <a:ext uri="{FF2B5EF4-FFF2-40B4-BE49-F238E27FC236}">
                <a16:creationId xmlns:a16="http://schemas.microsoft.com/office/drawing/2014/main" id="{EF574D76-EC8B-487E-9460-C9D589A74963}"/>
              </a:ext>
            </a:extLst>
          </p:cNvPr>
          <p:cNvGrpSpPr/>
          <p:nvPr/>
        </p:nvGrpSpPr>
        <p:grpSpPr>
          <a:xfrm>
            <a:off x="11322414" y="551651"/>
            <a:ext cx="270862" cy="401596"/>
            <a:chOff x="4508863" y="1528200"/>
            <a:chExt cx="318850" cy="472800"/>
          </a:xfrm>
        </p:grpSpPr>
        <p:sp>
          <p:nvSpPr>
            <p:cNvPr id="40" name="Google Shape;195;p27">
              <a:extLst>
                <a:ext uri="{FF2B5EF4-FFF2-40B4-BE49-F238E27FC236}">
                  <a16:creationId xmlns:a16="http://schemas.microsoft.com/office/drawing/2014/main" id="{C645E67E-932F-4BC6-A9AA-DEDEC412133B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96;p27">
              <a:extLst>
                <a:ext uri="{FF2B5EF4-FFF2-40B4-BE49-F238E27FC236}">
                  <a16:creationId xmlns:a16="http://schemas.microsoft.com/office/drawing/2014/main" id="{630F30C7-4427-4AFE-BC63-519F543CF7D3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97;p27">
              <a:extLst>
                <a:ext uri="{FF2B5EF4-FFF2-40B4-BE49-F238E27FC236}">
                  <a16:creationId xmlns:a16="http://schemas.microsoft.com/office/drawing/2014/main" id="{681A5094-5669-4E4F-8D52-44A78F89B409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98;p27">
              <a:extLst>
                <a:ext uri="{FF2B5EF4-FFF2-40B4-BE49-F238E27FC236}">
                  <a16:creationId xmlns:a16="http://schemas.microsoft.com/office/drawing/2014/main" id="{C99EF8C0-0B5A-4C3F-8D23-95CFE63E428E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5" name="Rectangle: Rounded Corners 3">
            <a:extLst>
              <a:ext uri="{FF2B5EF4-FFF2-40B4-BE49-F238E27FC236}">
                <a16:creationId xmlns:a16="http://schemas.microsoft.com/office/drawing/2014/main" id="{A7D7E0AC-D86D-4295-AE8C-B258B015D5CC}"/>
              </a:ext>
            </a:extLst>
          </p:cNvPr>
          <p:cNvSpPr/>
          <p:nvPr/>
        </p:nvSpPr>
        <p:spPr>
          <a:xfrm>
            <a:off x="738537" y="114300"/>
            <a:ext cx="10839235" cy="126052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0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28</a:t>
            </a:r>
            <a:r>
              <a:rPr kumimoji="0" lang="en-US" sz="4000" b="1" i="0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lang="en-US" sz="40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CHÚ BỒ CÂU ĐẾN IN-TƠ-NÉT</a:t>
            </a:r>
            <a:endParaRPr kumimoji="0" lang="en-US" sz="4000" b="1" i="0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93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954" y="3186337"/>
            <a:ext cx="7818554" cy="44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椭圆 3"/>
          <p:cNvSpPr/>
          <p:nvPr/>
        </p:nvSpPr>
        <p:spPr>
          <a:xfrm>
            <a:off x="3997308" y="3953840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74080" y="4091425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355120" y="2879776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596319" y="491818"/>
            <a:ext cx="5155335" cy="4896929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4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9039516" y="3259314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8587644" y="810849"/>
            <a:ext cx="1759996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216617" y="598108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660440" y="1216686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40654" y="3006461"/>
            <a:ext cx="4152249" cy="1084866"/>
          </a:xfrm>
          <a:prstGeom prst="rect">
            <a:avLst/>
          </a:prstGeom>
          <a:noFill/>
        </p:spPr>
        <p:txBody>
          <a:bodyPr wrap="non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Khởi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động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54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4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0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7isNBz2DAo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06275" cy="664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283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7D7E0AC-D86D-4295-AE8C-B258B015D5CC}"/>
              </a:ext>
            </a:extLst>
          </p:cNvPr>
          <p:cNvSpPr/>
          <p:nvPr/>
        </p:nvSpPr>
        <p:spPr>
          <a:xfrm>
            <a:off x="871537" y="1657350"/>
            <a:ext cx="10525125" cy="21717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kumimoji="0" lang="en-US" sz="40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0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28</a:t>
            </a:r>
            <a:r>
              <a:rPr kumimoji="0" lang="en-US" sz="4000" b="1" i="0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lang="en-US" sz="4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CHÚ BỒ CÂU ĐẾN IN-TƠ-NÉT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03704" y="457200"/>
            <a:ext cx="6848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06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04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sz="32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004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A25A52-DD3D-4F52-9AA6-142388BF982E}"/>
              </a:ext>
            </a:extLst>
          </p:cNvPr>
          <p:cNvSpPr txBox="1"/>
          <p:nvPr/>
        </p:nvSpPr>
        <p:spPr>
          <a:xfrm>
            <a:off x="1896427" y="1595021"/>
            <a:ext cx="847534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in-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tabLst>
                <a:tab pos="9201150" algn="l"/>
                <a:tab pos="9486900" algn="l"/>
              </a:tabLst>
            </a:pP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Con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huấn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bồ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buộc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bồ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Bồ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bay qua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chặng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1404" y="517803"/>
            <a:ext cx="6848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06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04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sz="32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87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A25A52-DD3D-4F52-9AA6-142388BF982E}"/>
              </a:ext>
            </a:extLst>
          </p:cNvPr>
          <p:cNvSpPr txBox="1"/>
          <p:nvPr/>
        </p:nvSpPr>
        <p:spPr>
          <a:xfrm>
            <a:off x="1896427" y="1595021"/>
            <a:ext cx="847534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in-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tabLst>
                <a:tab pos="9201150" algn="l"/>
                <a:tab pos="9486900" algn="l"/>
              </a:tabLst>
            </a:pP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ừ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huấn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bồ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hững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buộc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bồ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ồ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bay qua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chặng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80004" y="390525"/>
            <a:ext cx="6848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06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04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sz="32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2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10DAFA3-E2E3-4606-BB1D-AD52EE227865}"/>
              </a:ext>
            </a:extLst>
          </p:cNvPr>
          <p:cNvSpPr/>
          <p:nvPr/>
        </p:nvSpPr>
        <p:spPr>
          <a:xfrm>
            <a:off x="3714750" y="573356"/>
            <a:ext cx="4663440" cy="992554"/>
          </a:xfrm>
          <a:prstGeom prst="roundRect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29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BF30E823-DE71-4314-9CA2-02BFC57E0858}"/>
  <p:tag name="ISPRING_RESOURCE_FOLDER" val="C:\Users\Lenovo\Desktop\E LEARNING\SẢN PHẨM NGUỒN\LÀM VIỆC THẬT LÀ VUI (T1+2)\LÀM VIỆC THẬT LÀ VUI (T1+2)\"/>
  <p:tag name="ISPRING_PRESENTATION_PATH" val="C:\Users\Lenovo\Desktop\E LEARNING\SẢN PHẨM NGUỒN\LÀM VIỆC THẬT LÀ VUI (T1+2)\LÀM VIỆC THẬT LÀ VUI (T1+2).pptx"/>
  <p:tag name="ISPRING_PROJECT_VERSION" val="9"/>
  <p:tag name="ISPRING_PROJECT_FOLDER_UPDATED" val="1"/>
  <p:tag name="ISPRING_SCREEN_RECS_UPDATED" val="C:\Users\Lenovo\Desktop\E LEARNING\SẢN PHẨM NGUỒN\LÀM VIỆC THẬT LÀ VUI (T1+2)\LÀM VIỆC THẬT LÀ VUI (T1+2)\"/>
  <p:tag name="FLASHSPRING_PRESENTATION_REFERENCES" val=""/>
</p:tagLst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nền 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1186</TotalTime>
  <Words>439</Words>
  <Application>Microsoft Office PowerPoint</Application>
  <PresentationFormat>Widescreen</PresentationFormat>
  <Paragraphs>42</Paragraphs>
  <Slides>13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9" baseType="lpstr">
      <vt:lpstr>Microsoft YaHei</vt:lpstr>
      <vt:lpstr>宋体</vt:lpstr>
      <vt:lpstr>宋体</vt:lpstr>
      <vt:lpstr>Arial</vt:lpstr>
      <vt:lpstr>Arial-Rounded</vt:lpstr>
      <vt:lpstr>Calibri</vt:lpstr>
      <vt:lpstr>Calibri Light</vt:lpstr>
      <vt:lpstr>Cambria</vt:lpstr>
      <vt:lpstr>Courier New</vt:lpstr>
      <vt:lpstr>等线</vt:lpstr>
      <vt:lpstr>HP001 4H</vt:lpstr>
      <vt:lpstr>Times New Roman</vt:lpstr>
      <vt:lpstr>3_Office Theme</vt:lpstr>
      <vt:lpstr>NỀN 5</vt:lpstr>
      <vt:lpstr>nền 3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Admin</cp:lastModifiedBy>
  <cp:revision>107</cp:revision>
  <dcterms:created xsi:type="dcterms:W3CDTF">2021-06-24T12:42:07Z</dcterms:created>
  <dcterms:modified xsi:type="dcterms:W3CDTF">2023-05-31T04:49:31Z</dcterms:modified>
</cp:coreProperties>
</file>