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  <p:sldMasterId id="2147483674" r:id="rId4"/>
    <p:sldMasterId id="2147483686" r:id="rId5"/>
    <p:sldMasterId id="2147483688" r:id="rId6"/>
  </p:sldMasterIdLst>
  <p:notesMasterIdLst>
    <p:notesMasterId r:id="rId8"/>
  </p:notesMasterIdLst>
  <p:sldIdLst>
    <p:sldId id="266" r:id="rId7"/>
    <p:sldId id="526" r:id="rId9"/>
    <p:sldId id="286" r:id="rId10"/>
    <p:sldId id="328" r:id="rId11"/>
    <p:sldId id="523" r:id="rId12"/>
    <p:sldId id="487" r:id="rId13"/>
    <p:sldId id="29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F5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8" Type="http://schemas.openxmlformats.org/officeDocument/2006/relationships/commentAuthors" Target="commentAuthors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BBBFB-AC48-4F7C-A3D9-FA0B6A3A15C6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21740-88C6-4AD3-8809-F4713D3BFC3A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4" Type="http://schemas.openxmlformats.org/officeDocument/2006/relationships/theme" Target="../theme/theme3.xml"/><Relationship Id="rId13" Type="http://schemas.openxmlformats.org/officeDocument/2006/relationships/image" Target="../media/image4.png"/><Relationship Id="rId12" Type="http://schemas.openxmlformats.org/officeDocument/2006/relationships/image" Target="../media/image3.png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3" Type="http://schemas.openxmlformats.org/officeDocument/2006/relationships/theme" Target="../theme/theme5.xml"/><Relationship Id="rId12" Type="http://schemas.openxmlformats.org/officeDocument/2006/relationships/image" Target="../media/image5.jpeg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6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2458085"/>
            <a:ext cx="7640188" cy="2016125"/>
            <a:chOff x="2118480" y="1316166"/>
            <a:chExt cx="178934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29502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</a:t>
              </a:r>
              <a:r>
                <a:rPr kumimoji="0" lang="vi-VN" altLang="en-US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4</a:t>
              </a:r>
              <a:endParaRPr kumimoji="0" lang="vi-V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2327" y="2893708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9" name="TextBox 6"/>
          <p:cNvSpPr txBox="1"/>
          <p:nvPr/>
        </p:nvSpPr>
        <p:spPr>
          <a:xfrm>
            <a:off x="1544320" y="10160"/>
            <a:ext cx="881888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Thứ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năm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,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ngày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08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tháng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12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năm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202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2</a:t>
            </a:r>
            <a:endParaRPr lang="en-US" sz="3600" b="1" dirty="0" smtClean="0">
              <a:latin typeface="HP001 4 hàng" panose="020B0603050302020204" pitchFamily="34" charset="0"/>
              <a:cs typeface="HP001 4 hàng" panose="020B0603050302020204" pitchFamily="3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Tiếng Việt</a:t>
            </a:r>
            <a:endParaRPr lang="vi-VN" altLang="en-US" sz="3600" b="1" dirty="0" err="1" smtClean="0">
              <a:latin typeface="HP001 4 hàng" panose="020B0603050302020204" pitchFamily="34" charset="0"/>
              <a:cs typeface="HP001 4 hàng" panose="020B0603050302020204" pitchFamily="34" charset="0"/>
            </a:endParaRPr>
          </a:p>
          <a:p>
            <a:pPr algn="ctr"/>
            <a:endParaRPr lang="vi-VN" altLang="en-US" sz="3600" b="1" dirty="0" err="1" smtClean="0">
              <a:solidFill>
                <a:srgbClr val="FF0000"/>
              </a:solidFill>
              <a:latin typeface="HP001 4 hàng" panose="020B0603050302020204" pitchFamily="34" charset="0"/>
              <a:cs typeface="HP001 4 hàng" panose="020B06030503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023699" y="1191828"/>
            <a:ext cx="9461079" cy="1254880"/>
            <a:chOff x="1021645" y="2277584"/>
            <a:chExt cx="6856990" cy="1284766"/>
          </a:xfrm>
        </p:grpSpPr>
        <p:pic>
          <p:nvPicPr>
            <p:cNvPr id="12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413" y="2469755"/>
              <a:ext cx="5951222" cy="1092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645" y="2277584"/>
              <a:ext cx="1154994" cy="1284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13"/>
            <p:cNvSpPr txBox="1"/>
            <p:nvPr/>
          </p:nvSpPr>
          <p:spPr>
            <a:xfrm>
              <a:off x="2024228" y="2527188"/>
              <a:ext cx="5121462" cy="785556"/>
            </a:xfrm>
            <a:prstGeom prst="rect">
              <a:avLst/>
            </a:prstGeom>
            <a:noFill/>
          </p:spPr>
          <p:txBody>
            <a:bodyPr wrap="square" lIns="89301" tIns="44651" rIns="89301" bIns="44651" rtlCol="0">
              <a:sp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Em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mang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về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yêu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thương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sp>
        <p:nvSpPr>
          <p:cNvPr id="5" name="TextBox 15"/>
          <p:cNvSpPr txBox="1"/>
          <p:nvPr/>
        </p:nvSpPr>
        <p:spPr>
          <a:xfrm>
            <a:off x="1367556" y="1188311"/>
            <a:ext cx="967557" cy="1231900"/>
          </a:xfrm>
          <a:prstGeom prst="rect">
            <a:avLst/>
          </a:prstGeom>
          <a:noFill/>
        </p:spPr>
        <p:txBody>
          <a:bodyPr wrap="square" lIns="89301" tIns="44651" rIns="89301" bIns="44651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125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Bài</a:t>
            </a:r>
            <a:endParaRPr kumimoji="0" lang="en-US" sz="3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29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anose="020F0704030504030204" pitchFamily="34" charset="0"/>
                <a:ea typeface="Arial-Rounded" panose="020B0500000000000000" charset="0"/>
                <a:cs typeface="Times New Roman" panose="02020603050405020304" pitchFamily="18" charset="0"/>
              </a:rPr>
              <a:t>26</a:t>
            </a:r>
            <a:endParaRPr kumimoji="0" lang="en-US" sz="429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Rounded MT Bold" panose="020F0704030504030204" pitchFamily="34" charset="0"/>
              <a:ea typeface="Arial-Rounded" panose="020B0500000000000000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713">
        <p:blinds dir="vert"/>
      </p:transition>
    </mc:Choice>
    <mc:Fallback>
      <p:transition spd="slow" advClick="0" advTm="3713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85716" y="1222166"/>
            <a:ext cx="967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4918" y="1978925"/>
            <a:ext cx="274873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8925" y="2674438"/>
            <a:ext cx="7547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08504" y="3603489"/>
            <a:ext cx="217721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53125" y="3603489"/>
            <a:ext cx="200226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80877" y="3603489"/>
            <a:ext cx="181515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37973" y="4471465"/>
            <a:ext cx="129258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44971" y="4471465"/>
            <a:ext cx="181515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74272" y="4471465"/>
            <a:ext cx="181515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2001" y="5788646"/>
            <a:ext cx="3948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72046" y="5837368"/>
            <a:ext cx="469453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2000" y="5108128"/>
            <a:ext cx="4357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53125" y="5146071"/>
            <a:ext cx="469453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6"/>
          <p:cNvSpPr txBox="1"/>
          <p:nvPr/>
        </p:nvSpPr>
        <p:spPr>
          <a:xfrm>
            <a:off x="1544320" y="10160"/>
            <a:ext cx="881888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Thứ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năm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,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ngày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08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tháng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12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năm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202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2</a:t>
            </a:r>
            <a:endParaRPr lang="en-US" sz="3600" b="1" dirty="0" smtClean="0">
              <a:latin typeface="HP001 4 hàng" panose="020B0603050302020204" pitchFamily="34" charset="0"/>
              <a:cs typeface="HP001 4 hàng" panose="020B0603050302020204" pitchFamily="3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Tiếng Việt</a:t>
            </a:r>
            <a:endParaRPr lang="vi-VN" altLang="en-US" sz="3600" b="1" dirty="0" err="1" smtClean="0">
              <a:latin typeface="HP001 4 hàng" panose="020B0603050302020204" pitchFamily="34" charset="0"/>
              <a:cs typeface="HP001 4 hàng" panose="020B0603050302020204" pitchFamily="34" charset="0"/>
            </a:endParaRPr>
          </a:p>
          <a:p>
            <a:pPr algn="ctr"/>
            <a:endParaRPr lang="vi-VN" altLang="en-US" sz="3600" b="1" dirty="0" err="1" smtClean="0">
              <a:solidFill>
                <a:srgbClr val="FF0000"/>
              </a:solidFill>
              <a:latin typeface="HP001 4 hàng" panose="020B0603050302020204" pitchFamily="34" charset="0"/>
              <a:cs typeface="HP001 4 hàng" panose="020B06030503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/>
      <p:bldP spid="10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/>
      <p:bldP spid="19" grpId="0" bldLvl="0" animBg="1"/>
      <p:bldP spid="20" grpId="0"/>
      <p:bldP spid="20" grpId="1"/>
      <p:bldP spid="21" grpId="0" bldLvl="0" animBg="1"/>
      <p:bldP spid="21" grpId="1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tập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9523" y="1671548"/>
            <a:ext cx="10487537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1. </a:t>
            </a:r>
            <a:r>
              <a:rPr lang="vi-VN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vi-VN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phù hợp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thay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ô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vuông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92749" y="2218325"/>
            <a:ext cx="9257684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vi-VN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 trai của mẹ gọi là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vi-VN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 trai của bố gọi 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vi-VN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 gái của mẹ gọi 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vi-VN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 gái của bố gọi 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956117" y="2463862"/>
            <a:ext cx="686875" cy="45155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95317" y="3226019"/>
            <a:ext cx="686875" cy="45155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92636" y="4095741"/>
            <a:ext cx="686875" cy="45155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05433" y="4906805"/>
            <a:ext cx="686875" cy="45155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84875" y="2438400"/>
            <a:ext cx="1036320" cy="4902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40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c</a:t>
            </a:r>
            <a:r>
              <a:rPr lang="vi-VN" altLang="en-US" sz="40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ậu</a:t>
            </a:r>
            <a:r>
              <a:rPr lang="en-US" sz="3200" dirty="0"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endParaRPr lang="en-US" sz="3200" dirty="0"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956300" y="3112770"/>
            <a:ext cx="1064895" cy="5842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40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endParaRPr lang="en-US" sz="3200" dirty="0"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85815" y="4060190"/>
            <a:ext cx="1007745" cy="4902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vi-VN" altLang="en-US" sz="40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dì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endParaRPr lang="en-US" sz="3200" dirty="0"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776595" y="4884420"/>
            <a:ext cx="1070610" cy="4902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40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cô</a:t>
            </a:r>
            <a:r>
              <a:rPr lang="en-US" sz="3200" dirty="0"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endParaRPr lang="en-US" sz="3200" dirty="0"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9" name="TextBox 6"/>
          <p:cNvSpPr txBox="1"/>
          <p:nvPr/>
        </p:nvSpPr>
        <p:spPr>
          <a:xfrm>
            <a:off x="1544320" y="172720"/>
            <a:ext cx="881888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Thứ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năm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,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ngày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08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tháng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12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năm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202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2</a:t>
            </a:r>
            <a:endParaRPr lang="en-US" sz="3600" b="1" dirty="0" smtClean="0">
              <a:latin typeface="HP001 4 hàng" panose="020B0603050302020204" pitchFamily="34" charset="0"/>
              <a:cs typeface="HP001 4 hàng" panose="020B0603050302020204" pitchFamily="3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Tiếng Việt</a:t>
            </a:r>
            <a:endParaRPr lang="vi-VN" altLang="en-US" sz="3600" b="1" dirty="0" err="1" smtClean="0">
              <a:latin typeface="HP001 4 hàng" panose="020B0603050302020204" pitchFamily="34" charset="0"/>
              <a:cs typeface="HP001 4 hàng" panose="020B0603050302020204" pitchFamily="34" charset="0"/>
            </a:endParaRPr>
          </a:p>
          <a:p>
            <a:pPr algn="ctr"/>
            <a:r>
              <a:rPr lang="en-US" altLang="vi-VN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HP001 4 hàng" panose="020B0603050302020204" pitchFamily="34" charset="0"/>
              </a:rPr>
              <a:t>B</a:t>
            </a:r>
            <a:r>
              <a:rPr lang="vi-VN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HP001 4 hàng" panose="020B0603050302020204" pitchFamily="34" charset="0"/>
              </a:rPr>
              <a:t>ài: Em mang về yêu </a:t>
            </a:r>
            <a:r>
              <a:rPr lang="vi-VN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HP001 4 hàng" panose="020B0603050302020204" pitchFamily="34" charset="0"/>
              </a:rPr>
              <a:t>thương</a:t>
            </a:r>
            <a:endParaRPr lang="vi-VN" altLang="en-US" sz="3600" b="1" dirty="0" err="1" smtClean="0">
              <a:solidFill>
                <a:srgbClr val="FF0000"/>
              </a:solidFill>
              <a:latin typeface="HP001 4 hàng" panose="020B0603050302020204" pitchFamily="34" charset="0"/>
              <a:cs typeface="HP001 4 hàng" panose="020B06030503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7" grpId="0" bldLvl="0" animBg="1"/>
      <p:bldP spid="18" grpId="0" bldLvl="0" animBg="1"/>
      <p:bldP spid="1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9755" y="1783080"/>
            <a:ext cx="113182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2. </a:t>
            </a:r>
            <a:r>
              <a:rPr lang="vi-VN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Tìm các từ ngữ chỉ đặc điểm trong đoạn thơ dưới đây</a:t>
            </a:r>
            <a:endParaRPr lang="vi-VN" altLang="en-US" sz="3600" b="1" dirty="0" err="1">
              <a:solidFill>
                <a:srgbClr val="000000"/>
              </a:solidFill>
              <a:latin typeface="Times New Roman" panose="02020603050405020304" pitchFamily="18" charset="0"/>
              <a:ea typeface="Arial-Rounded" panose="020B0500000000000000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8971" y="2207530"/>
            <a:ext cx="11092543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50000"/>
              </a:lnSpc>
              <a:buFontTx/>
              <a:buNone/>
            </a:pP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 ơi hãy ngủ				Hương bưởi hương </a:t>
            </a: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</a:t>
            </a:r>
            <a:endParaRPr lang="vi-V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buFontTx/>
              <a:buNone/>
            </a:pP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cháu ngồi bên			</a:t>
            </a: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Lẫn vào tay </a:t>
            </a: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endParaRPr lang="vi-V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buFontTx/>
              <a:buNone/>
            </a:pP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Căn nhà vắng vẻ			Cho bà nằm </a:t>
            </a: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endParaRPr lang="vi-V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buFontTx/>
              <a:buNone/>
            </a:pP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Khu vườn lặng im.			Giữa vòng gió </a:t>
            </a: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thơm.</a:t>
            </a:r>
            <a:endParaRPr lang="vi-V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buFontTx/>
              <a:buNone/>
            </a:pP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Quang Huy )</a:t>
            </a:r>
            <a:endParaRPr lang="vi-V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199640" y="4667885"/>
            <a:ext cx="1435100" cy="101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2576830" y="5470525"/>
            <a:ext cx="1346200" cy="101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8366125" y="4634865"/>
            <a:ext cx="6629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790940" y="5447665"/>
            <a:ext cx="1029335" cy="196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6"/>
          <p:cNvSpPr txBox="1"/>
          <p:nvPr/>
        </p:nvSpPr>
        <p:spPr>
          <a:xfrm>
            <a:off x="1544320" y="142240"/>
            <a:ext cx="881888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Thứ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năm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,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ngày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08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tháng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12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năm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202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2</a:t>
            </a:r>
            <a:endParaRPr lang="en-US" sz="3600" b="1" dirty="0" smtClean="0">
              <a:latin typeface="HP001 4 hàng" panose="020B0603050302020204" pitchFamily="34" charset="0"/>
              <a:cs typeface="HP001 4 hàng" panose="020B0603050302020204" pitchFamily="3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Tiếng Việt</a:t>
            </a:r>
            <a:endParaRPr lang="vi-VN" altLang="en-US" sz="3600" b="1" dirty="0" err="1" smtClean="0">
              <a:latin typeface="HP001 4 hàng" panose="020B0603050302020204" pitchFamily="34" charset="0"/>
              <a:cs typeface="HP001 4 hàng" panose="020B0603050302020204" pitchFamily="34" charset="0"/>
            </a:endParaRPr>
          </a:p>
          <a:p>
            <a:pPr algn="ctr"/>
            <a:r>
              <a:rPr lang="en-US" altLang="vi-VN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HP001 4 hàng" panose="020B0603050302020204" pitchFamily="34" charset="0"/>
              </a:rPr>
              <a:t>B</a:t>
            </a:r>
            <a:r>
              <a:rPr lang="vi-VN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HP001 4 hàng" panose="020B0603050302020204" pitchFamily="34" charset="0"/>
              </a:rPr>
              <a:t>ài: Em mang về yêu </a:t>
            </a:r>
            <a:r>
              <a:rPr lang="vi-VN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HP001 4 hàng" panose="020B0603050302020204" pitchFamily="34" charset="0"/>
              </a:rPr>
              <a:t>thương</a:t>
            </a:r>
            <a:endParaRPr lang="vi-VN" altLang="en-US" sz="3600" b="1" dirty="0" err="1" smtClean="0">
              <a:solidFill>
                <a:srgbClr val="FF0000"/>
              </a:solidFill>
              <a:latin typeface="HP001 4 hàng" panose="020B0603050302020204" pitchFamily="34" charset="0"/>
              <a:cs typeface="HP001 4 hàng" panose="020B06030503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2233" y="1673748"/>
            <a:ext cx="11747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3.Kết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hợp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cột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A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cột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B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chọn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viết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2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vở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/>
          <p:cNvCxnSpPr>
            <a:endCxn id="15" idx="1"/>
          </p:cNvCxnSpPr>
          <p:nvPr/>
        </p:nvCxnSpPr>
        <p:spPr>
          <a:xfrm flipV="1">
            <a:off x="5867394" y="3165185"/>
            <a:ext cx="1484092" cy="13493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17" idx="1"/>
          </p:cNvCxnSpPr>
          <p:nvPr/>
        </p:nvCxnSpPr>
        <p:spPr>
          <a:xfrm>
            <a:off x="5867395" y="3144804"/>
            <a:ext cx="1484091" cy="280587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16" idx="1"/>
          </p:cNvCxnSpPr>
          <p:nvPr/>
        </p:nvCxnSpPr>
        <p:spPr>
          <a:xfrm flipV="1">
            <a:off x="5867395" y="4565907"/>
            <a:ext cx="1484091" cy="13283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: Rounded Corners 7"/>
          <p:cNvSpPr/>
          <p:nvPr/>
        </p:nvSpPr>
        <p:spPr>
          <a:xfrm>
            <a:off x="936170" y="2803491"/>
            <a:ext cx="4931227" cy="723390"/>
          </a:xfrm>
          <a:prstGeom prst="roundRect">
            <a:avLst/>
          </a:prstGeom>
          <a:solidFill>
            <a:srgbClr val="13F5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 mắt e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/>
          <p:cNvSpPr/>
          <p:nvPr/>
        </p:nvSpPr>
        <p:spPr>
          <a:xfrm>
            <a:off x="936169" y="4204212"/>
            <a:ext cx="4931227" cy="723391"/>
          </a:xfrm>
          <a:prstGeom prst="roundRect">
            <a:avLst/>
          </a:prstGeom>
          <a:solidFill>
            <a:srgbClr val="13F5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 tóc của </a:t>
            </a:r>
            <a:r>
              <a:rPr lang="vi-VN" alt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vi-VN" altLang="en-US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/>
          <p:cNvSpPr/>
          <p:nvPr/>
        </p:nvSpPr>
        <p:spPr>
          <a:xfrm>
            <a:off x="936168" y="5604934"/>
            <a:ext cx="4931227" cy="691488"/>
          </a:xfrm>
          <a:prstGeom prst="roundRect">
            <a:avLst/>
          </a:prstGeom>
          <a:solidFill>
            <a:srgbClr val="13F5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 nói của </a:t>
            </a:r>
            <a:r>
              <a:rPr lang="vi-VN" alt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endParaRPr lang="vi-VN" altLang="en-US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/>
          <p:cNvSpPr/>
          <p:nvPr/>
        </p:nvSpPr>
        <p:spPr>
          <a:xfrm>
            <a:off x="7351486" y="2803489"/>
            <a:ext cx="2979057" cy="723391"/>
          </a:xfrm>
          <a:prstGeom prst="roundRect">
            <a:avLst/>
          </a:prstGeom>
          <a:solidFill>
            <a:srgbClr val="13F5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mượt mà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/>
          <p:cNvSpPr/>
          <p:nvPr/>
        </p:nvSpPr>
        <p:spPr>
          <a:xfrm>
            <a:off x="7351486" y="4204210"/>
            <a:ext cx="2979057" cy="723393"/>
          </a:xfrm>
          <a:prstGeom prst="roundRect">
            <a:avLst/>
          </a:prstGeom>
          <a:solidFill>
            <a:srgbClr val="13F5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trầm </a:t>
            </a:r>
            <a:r>
              <a:rPr lang="vi-VN" alt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endParaRPr lang="vi-VN" altLang="en-US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6"/>
          <p:cNvSpPr/>
          <p:nvPr/>
        </p:nvSpPr>
        <p:spPr>
          <a:xfrm>
            <a:off x="7351486" y="5604932"/>
            <a:ext cx="2979057" cy="691489"/>
          </a:xfrm>
          <a:prstGeom prst="roundRect">
            <a:avLst/>
          </a:prstGeom>
          <a:solidFill>
            <a:srgbClr val="13F5A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 </a:t>
            </a:r>
            <a:r>
              <a:rPr lang="vi-VN" alt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láy</a:t>
            </a:r>
            <a:endParaRPr lang="vi-VN" altLang="en-US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6"/>
          <p:cNvSpPr txBox="1"/>
          <p:nvPr/>
        </p:nvSpPr>
        <p:spPr>
          <a:xfrm>
            <a:off x="1544320" y="10160"/>
            <a:ext cx="881888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Thứ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năm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,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ngày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08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tháng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12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năm</a:t>
            </a:r>
            <a:r>
              <a:rPr 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 202</a:t>
            </a:r>
            <a:r>
              <a:rPr lang="vi-VN" altLang="en-US" sz="3600" b="1" dirty="0" smtClean="0">
                <a:latin typeface="HP001 4 hàng" panose="020B0603050302020204" pitchFamily="34" charset="0"/>
                <a:cs typeface="HP001 4 hàng" panose="020B0603050302020204" pitchFamily="34" charset="0"/>
              </a:rPr>
              <a:t>2</a:t>
            </a:r>
            <a:endParaRPr lang="en-US" sz="3600" b="1" dirty="0" smtClean="0">
              <a:latin typeface="HP001 4 hàng" panose="020B0603050302020204" pitchFamily="34" charset="0"/>
              <a:cs typeface="HP001 4 hàng" panose="020B0603050302020204" pitchFamily="3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pitchFamily="34" charset="0"/>
                <a:cs typeface="HP001 4 hàng" panose="020B0603050302020204" pitchFamily="34" charset="0"/>
              </a:rPr>
              <a:t>Tiếng Việt</a:t>
            </a:r>
            <a:endParaRPr lang="vi-VN" altLang="en-US" sz="3600" b="1" dirty="0" err="1" smtClean="0">
              <a:latin typeface="HP001 4 hàng" panose="020B0603050302020204" pitchFamily="34" charset="0"/>
              <a:cs typeface="HP001 4 hàng" panose="020B0603050302020204" pitchFamily="34" charset="0"/>
            </a:endParaRPr>
          </a:p>
          <a:p>
            <a:pPr algn="ctr"/>
            <a:r>
              <a:rPr lang="en-US" altLang="vi-VN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HP001 4 hàng" panose="020B0603050302020204" pitchFamily="34" charset="0"/>
              </a:rPr>
              <a:t>B</a:t>
            </a:r>
            <a:r>
              <a:rPr lang="vi-VN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HP001 4 hàng" panose="020B0603050302020204" pitchFamily="34" charset="0"/>
              </a:rPr>
              <a:t>ài: Em mang về yêu </a:t>
            </a:r>
            <a:r>
              <a:rPr lang="vi-VN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HP001 4 hàng" panose="020B0603050302020204" pitchFamily="34" charset="0"/>
              </a:rPr>
              <a:t>thương</a:t>
            </a:r>
            <a:endParaRPr lang="vi-VN" altLang="en-US" sz="3600" b="1" dirty="0" err="1" smtClean="0">
              <a:solidFill>
                <a:srgbClr val="FF0000"/>
              </a:solidFill>
              <a:latin typeface="HP001 4 hàng" panose="020B0603050302020204" pitchFamily="34" charset="0"/>
              <a:cs typeface="HP001 4 hàng" panose="020B06030503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1" y="2198914"/>
            <a:ext cx="5222990" cy="246119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CỦNG CỐ BÀI HỌC</a:t>
            </a:r>
            <a:endParaRPr kumimoji="0" lang="en-US" sz="8000" b="1" i="0" u="none" strike="noStrike" kern="1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1046</Words>
  <Application>WPS Presentation</Application>
  <PresentationFormat>Widescreen</PresentationFormat>
  <Paragraphs>94</Paragraphs>
  <Slides>7</Slides>
  <Notes>18</Notes>
  <HiddenSlides>0</HiddenSlides>
  <MMClips>1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7</vt:i4>
      </vt:variant>
    </vt:vector>
  </HeadingPairs>
  <TitlesOfParts>
    <vt:vector size="25" baseType="lpstr">
      <vt:lpstr>Arial</vt:lpstr>
      <vt:lpstr>SimSun</vt:lpstr>
      <vt:lpstr>Wingdings</vt:lpstr>
      <vt:lpstr>Microsoft YaHei</vt:lpstr>
      <vt:lpstr>Calibri Light</vt:lpstr>
      <vt:lpstr>Calibri</vt:lpstr>
      <vt:lpstr>Arial Rounded MT Bold</vt:lpstr>
      <vt:lpstr>HP001 4 hàng</vt:lpstr>
      <vt:lpstr>Arial-Rounded</vt:lpstr>
      <vt:lpstr>Segoe UI Symbol</vt:lpstr>
      <vt:lpstr>Times New Roman</vt:lpstr>
      <vt:lpstr>Arial Unicode MS</vt:lpstr>
      <vt:lpstr>黑体</vt:lpstr>
      <vt:lpstr>2_Office Theme</vt:lpstr>
      <vt:lpstr>2_Office 主题​​</vt:lpstr>
      <vt:lpstr>3_Office Theme</vt:lpstr>
      <vt:lpstr>4_Office Theme</vt:lpstr>
      <vt:lpstr>5_Office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DELL</cp:lastModifiedBy>
  <cp:revision>45</cp:revision>
  <dcterms:created xsi:type="dcterms:W3CDTF">2021-05-27T05:55:00Z</dcterms:created>
  <dcterms:modified xsi:type="dcterms:W3CDTF">2022-12-08T01:14:15Z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48E228F3A70744FA8B7E7B19B1F9F5DC</vt:lpwstr>
  </property>
  <property fmtid="{D5CDD505-2E9C-101B-9397-08002B2CF9AE}" pid="3" name="KSOProductBuildVer">
    <vt:lpwstr>1033-11.2.0.11417</vt:lpwstr>
  </property>
</Properties>
</file>