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86" r:id="rId5"/>
    <p:sldMasterId id="2147483688" r:id="rId6"/>
  </p:sldMasterIdLst>
  <p:notesMasterIdLst>
    <p:notesMasterId r:id="rId8"/>
  </p:notesMasterIdLst>
  <p:sldIdLst>
    <p:sldId id="266" r:id="rId7"/>
    <p:sldId id="526" r:id="rId9"/>
    <p:sldId id="286" r:id="rId10"/>
    <p:sldId id="328" r:id="rId11"/>
    <p:sldId id="523" r:id="rId12"/>
    <p:sldId id="48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F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2458085"/>
            <a:ext cx="7640188" cy="2016125"/>
            <a:chOff x="2118480" y="1316166"/>
            <a:chExt cx="178934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29502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</a:t>
              </a:r>
              <a:r>
                <a:rPr kumimoji="0" lang="vi-VN" altLang="en-US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4</a:t>
              </a:r>
              <a:endParaRPr kumimoji="0" lang="vi-V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2327" y="2893708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1544320" y="10160"/>
            <a:ext cx="88188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Thứ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,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ngày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08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tháng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12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202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2</a:t>
            </a:r>
            <a:endParaRPr lang="en-US" sz="3600" b="1" dirty="0" smtClean="0">
              <a:latin typeface="HP001 4 hàng" panose="020B0603050302020204" pitchFamily="34" charset="0"/>
              <a:cs typeface="HP001 4 hàng" panose="020B0603050302020204" pitchFamily="3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Tiếng Việt</a:t>
            </a:r>
            <a:endParaRPr lang="vi-VN" altLang="en-US" sz="3600" b="1" dirty="0" err="1" smtClean="0">
              <a:latin typeface="HP001 4 hàng" panose="020B0603050302020204" pitchFamily="34" charset="0"/>
              <a:cs typeface="HP001 4 hàng" panose="020B0603050302020204" pitchFamily="34" charset="0"/>
            </a:endParaRPr>
          </a:p>
          <a:p>
            <a:pPr algn="ctr"/>
            <a:endParaRPr lang="vi-VN" altLang="en-US" sz="3600" b="1" dirty="0" err="1" smtClean="0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23699" y="1191828"/>
            <a:ext cx="9461079" cy="1254880"/>
            <a:chOff x="1021645" y="2277584"/>
            <a:chExt cx="6856990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951222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13"/>
            <p:cNvSpPr txBox="1"/>
            <p:nvPr/>
          </p:nvSpPr>
          <p:spPr>
            <a:xfrm>
              <a:off x="2024228" y="2527188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mang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thương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5" name="TextBox 15"/>
          <p:cNvSpPr txBox="1"/>
          <p:nvPr/>
        </p:nvSpPr>
        <p:spPr>
          <a:xfrm>
            <a:off x="1367556" y="1188311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charset="0"/>
                <a:cs typeface="Times New Roman" panose="02020603050405020304" pitchFamily="18" charset="0"/>
              </a:rPr>
              <a:t>26</a:t>
            </a:r>
            <a:endParaRPr kumimoji="0" lang="en-US" sz="429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713">
        <p:blinds dir="vert"/>
      </p:transition>
    </mc:Choice>
    <mc:Fallback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5716" y="1222166"/>
            <a:ext cx="96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18" y="1978925"/>
            <a:ext cx="27487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8925" y="2674438"/>
            <a:ext cx="754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8504" y="3603489"/>
            <a:ext cx="21772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3125" y="3603489"/>
            <a:ext cx="200226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0877" y="3603489"/>
            <a:ext cx="18151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7973" y="4471465"/>
            <a:ext cx="12925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4971" y="4471465"/>
            <a:ext cx="18151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4272" y="4471465"/>
            <a:ext cx="18151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001" y="5788646"/>
            <a:ext cx="3948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2046" y="5837368"/>
            <a:ext cx="46945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000" y="5108128"/>
            <a:ext cx="4357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3125" y="5146071"/>
            <a:ext cx="46945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1544320" y="10160"/>
            <a:ext cx="88188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Thứ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,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ngày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08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tháng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12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202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2</a:t>
            </a:r>
            <a:endParaRPr lang="en-US" sz="3600" b="1" dirty="0" smtClean="0">
              <a:latin typeface="HP001 4 hàng" panose="020B0603050302020204" pitchFamily="34" charset="0"/>
              <a:cs typeface="HP001 4 hàng" panose="020B0603050302020204" pitchFamily="3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Tiếng Việt</a:t>
            </a:r>
            <a:endParaRPr lang="vi-VN" altLang="en-US" sz="3600" b="1" dirty="0" err="1" smtClean="0">
              <a:latin typeface="HP001 4 hàng" panose="020B0603050302020204" pitchFamily="34" charset="0"/>
              <a:cs typeface="HP001 4 hàng" panose="020B0603050302020204" pitchFamily="34" charset="0"/>
            </a:endParaRPr>
          </a:p>
          <a:p>
            <a:pPr algn="ctr"/>
            <a:endParaRPr lang="vi-VN" altLang="en-US" sz="3600" b="1" dirty="0" err="1" smtClean="0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/>
      <p:bldP spid="19" grpId="0" bldLvl="0" animBg="1"/>
      <p:bldP spid="20" grpId="0"/>
      <p:bldP spid="20" grpId="1"/>
      <p:bldP spid="21" grpId="0" bldLvl="0" animBg="1"/>
      <p:bldP spid="21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523" y="1671548"/>
            <a:ext cx="1048753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1. </a:t>
            </a:r>
            <a:r>
              <a:rPr lang="vi-VN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phù hợp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749" y="2218325"/>
            <a:ext cx="9257684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 trai của mẹ gọi là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 trai của bố gọi 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 gái của mẹ gọi 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 gái của bố gọi 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6117" y="2463862"/>
            <a:ext cx="686875" cy="451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5317" y="3226019"/>
            <a:ext cx="686875" cy="451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2636" y="4095741"/>
            <a:ext cx="686875" cy="451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05433" y="4906805"/>
            <a:ext cx="686875" cy="451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4875" y="2438400"/>
            <a:ext cx="1036320" cy="490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</a:t>
            </a:r>
            <a:r>
              <a:rPr lang="vi-VN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ậu</a:t>
            </a:r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endParaRPr lang="en-US" sz="32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6300" y="3112770"/>
            <a:ext cx="1064895" cy="584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endParaRPr lang="en-US" sz="32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85815" y="4060190"/>
            <a:ext cx="1007745" cy="490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dì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endParaRPr lang="en-US" sz="32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76595" y="4884420"/>
            <a:ext cx="1070610" cy="490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endParaRPr lang="en-US" sz="32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544320" y="172720"/>
            <a:ext cx="88188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Thứ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,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ngày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08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tháng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12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202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2</a:t>
            </a:r>
            <a:endParaRPr lang="en-US" sz="3600" b="1" dirty="0" smtClean="0">
              <a:latin typeface="HP001 4 hàng" panose="020B0603050302020204" pitchFamily="34" charset="0"/>
              <a:cs typeface="HP001 4 hàng" panose="020B0603050302020204" pitchFamily="3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Tiếng Việt</a:t>
            </a:r>
            <a:endParaRPr lang="vi-VN" altLang="en-US" sz="3600" b="1" dirty="0" err="1" smtClean="0">
              <a:latin typeface="HP001 4 hàng" panose="020B0603050302020204" pitchFamily="34" charset="0"/>
              <a:cs typeface="HP001 4 hàng" panose="020B0603050302020204" pitchFamily="34" charset="0"/>
            </a:endParaRPr>
          </a:p>
          <a:p>
            <a:pPr algn="ctr"/>
            <a:r>
              <a:rPr lang="en-US" altLang="vi-VN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B</a:t>
            </a:r>
            <a:r>
              <a:rPr lang="vi-VN" alt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ài: Em mang về yêu </a:t>
            </a:r>
            <a:r>
              <a:rPr lang="vi-VN" alt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thương</a:t>
            </a:r>
            <a:endParaRPr lang="vi-VN" altLang="en-US" sz="3600" b="1" dirty="0" err="1" smtClean="0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755" y="1783080"/>
            <a:ext cx="113182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2. </a:t>
            </a:r>
            <a:r>
              <a:rPr lang="vi-VN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Tìm các từ ngữ chỉ đặc điểm trong đoạn thơ dưới đây</a:t>
            </a:r>
            <a:endParaRPr lang="vi-VN" altLang="en-US" sz="3600" b="1" dirty="0" err="1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971" y="2207530"/>
            <a:ext cx="11092543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Tx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ơi hãy ngủ				Hương bưởi hương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Tx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cháu ngồi bên			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Lẫn vào tay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Tx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nhà vắng vẻ			Cho bà nằm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Tx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vườn lặng im.			Giữa vòng gió 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thơm.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FontTx/>
              <a:buNone/>
            </a:pP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Quang Huy )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99640" y="4667885"/>
            <a:ext cx="1435100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76830" y="5470525"/>
            <a:ext cx="1346200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66125" y="4634865"/>
            <a:ext cx="662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90940" y="5447665"/>
            <a:ext cx="1029335" cy="19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/>
          <p:nvPr/>
        </p:nvSpPr>
        <p:spPr>
          <a:xfrm>
            <a:off x="1544320" y="142240"/>
            <a:ext cx="88188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Thứ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,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ngày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08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tháng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12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202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2</a:t>
            </a:r>
            <a:endParaRPr lang="en-US" sz="3600" b="1" dirty="0" smtClean="0">
              <a:latin typeface="HP001 4 hàng" panose="020B0603050302020204" pitchFamily="34" charset="0"/>
              <a:cs typeface="HP001 4 hàng" panose="020B0603050302020204" pitchFamily="3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Tiếng Việt</a:t>
            </a:r>
            <a:endParaRPr lang="vi-VN" altLang="en-US" sz="3600" b="1" dirty="0" err="1" smtClean="0">
              <a:latin typeface="HP001 4 hàng" panose="020B0603050302020204" pitchFamily="34" charset="0"/>
              <a:cs typeface="HP001 4 hàng" panose="020B0603050302020204" pitchFamily="34" charset="0"/>
            </a:endParaRPr>
          </a:p>
          <a:p>
            <a:pPr algn="ctr"/>
            <a:r>
              <a:rPr lang="en-US" altLang="vi-VN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B</a:t>
            </a:r>
            <a:r>
              <a:rPr lang="vi-VN" alt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ài: Em mang về yêu </a:t>
            </a:r>
            <a:r>
              <a:rPr lang="vi-VN" alt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thương</a:t>
            </a:r>
            <a:endParaRPr lang="vi-VN" altLang="en-US" sz="3600" b="1" dirty="0" err="1" smtClean="0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233" y="1673748"/>
            <a:ext cx="1174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3.Kết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endCxn id="15" idx="1"/>
          </p:cNvCxnSpPr>
          <p:nvPr/>
        </p:nvCxnSpPr>
        <p:spPr>
          <a:xfrm flipV="1">
            <a:off x="5867394" y="3165185"/>
            <a:ext cx="1484092" cy="1349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7" idx="1"/>
          </p:cNvCxnSpPr>
          <p:nvPr/>
        </p:nvCxnSpPr>
        <p:spPr>
          <a:xfrm>
            <a:off x="5867395" y="3144804"/>
            <a:ext cx="1484091" cy="28058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6" idx="1"/>
          </p:cNvCxnSpPr>
          <p:nvPr/>
        </p:nvCxnSpPr>
        <p:spPr>
          <a:xfrm flipV="1">
            <a:off x="5867395" y="4565907"/>
            <a:ext cx="1484091" cy="1328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/>
          <p:cNvSpPr/>
          <p:nvPr/>
        </p:nvSpPr>
        <p:spPr>
          <a:xfrm>
            <a:off x="936170" y="2803491"/>
            <a:ext cx="4931227" cy="723390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 e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936169" y="4204212"/>
            <a:ext cx="4931227" cy="723391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tóc của </a:t>
            </a:r>
            <a:r>
              <a:rPr lang="vi-VN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altLang="en-US" sz="3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936168" y="5604934"/>
            <a:ext cx="4931227" cy="691488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nói của </a:t>
            </a:r>
            <a:r>
              <a:rPr lang="vi-VN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vi-VN" altLang="en-US" sz="3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7351486" y="2803489"/>
            <a:ext cx="2979057" cy="723391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mượt mà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7351486" y="4204210"/>
            <a:ext cx="2979057" cy="723393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 </a:t>
            </a:r>
            <a:r>
              <a:rPr lang="vi-VN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vi-VN" altLang="en-US" sz="3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7351486" y="5604932"/>
            <a:ext cx="2979057" cy="691489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</a:t>
            </a:r>
            <a:r>
              <a:rPr lang="vi-VN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vi-VN" altLang="en-US" sz="3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1544320" y="10160"/>
            <a:ext cx="88188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Thứ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,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ngày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08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tháng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12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năm</a:t>
            </a:r>
            <a:r>
              <a:rPr 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 202</a:t>
            </a:r>
            <a:r>
              <a:rPr lang="vi-VN" altLang="en-US" sz="3600" b="1" dirty="0" smtClean="0">
                <a:latin typeface="HP001 4 hàng" panose="020B0603050302020204" pitchFamily="34" charset="0"/>
                <a:cs typeface="HP001 4 hàng" panose="020B0603050302020204" pitchFamily="34" charset="0"/>
              </a:rPr>
              <a:t>2</a:t>
            </a:r>
            <a:endParaRPr lang="en-US" sz="3600" b="1" dirty="0" smtClean="0">
              <a:latin typeface="HP001 4 hàng" panose="020B0603050302020204" pitchFamily="34" charset="0"/>
              <a:cs typeface="HP001 4 hàng" panose="020B0603050302020204" pitchFamily="34" charset="0"/>
            </a:endParaRPr>
          </a:p>
          <a:p>
            <a:pPr algn="ctr"/>
            <a:r>
              <a:rPr lang="vi-VN" altLang="en-US" sz="3600" b="1" dirty="0" err="1" smtClean="0">
                <a:latin typeface="HP001 4 hàng" panose="020B0603050302020204" pitchFamily="34" charset="0"/>
                <a:cs typeface="HP001 4 hàng" panose="020B0603050302020204" pitchFamily="34" charset="0"/>
              </a:rPr>
              <a:t>Tiếng Việt</a:t>
            </a:r>
            <a:endParaRPr lang="vi-VN" altLang="en-US" sz="3600" b="1" dirty="0" err="1" smtClean="0">
              <a:latin typeface="HP001 4 hàng" panose="020B0603050302020204" pitchFamily="34" charset="0"/>
              <a:cs typeface="HP001 4 hàng" panose="020B0603050302020204" pitchFamily="34" charset="0"/>
            </a:endParaRPr>
          </a:p>
          <a:p>
            <a:pPr algn="ctr"/>
            <a:r>
              <a:rPr lang="en-US" altLang="vi-VN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B</a:t>
            </a:r>
            <a:r>
              <a:rPr lang="vi-VN" alt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ài: Em mang về yêu </a:t>
            </a:r>
            <a:r>
              <a:rPr lang="vi-VN" alt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HP001 4 hàng" panose="020B0603050302020204" pitchFamily="34" charset="0"/>
              </a:rPr>
              <a:t>thương</a:t>
            </a:r>
            <a:endParaRPr lang="vi-VN" altLang="en-US" sz="3600" b="1" dirty="0" err="1" smtClean="0">
              <a:solidFill>
                <a:srgbClr val="FF0000"/>
              </a:solidFill>
              <a:latin typeface="HP001 4 hàng" panose="020B0603050302020204" pitchFamily="34" charset="0"/>
              <a:cs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1" y="2198914"/>
            <a:ext cx="5222990" cy="24611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WPS Presentation</Application>
  <PresentationFormat>Widescreen</PresentationFormat>
  <Paragraphs>94</Paragraphs>
  <Slides>7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SimSun</vt:lpstr>
      <vt:lpstr>Wingdings</vt:lpstr>
      <vt:lpstr>Microsoft YaHei</vt:lpstr>
      <vt:lpstr>Calibri Light</vt:lpstr>
      <vt:lpstr>Calibri</vt:lpstr>
      <vt:lpstr>Arial Rounded MT Bold</vt:lpstr>
      <vt:lpstr>HP001 4 hàng</vt:lpstr>
      <vt:lpstr>Arial-Rounded</vt:lpstr>
      <vt:lpstr>Segoe UI Symbol</vt:lpstr>
      <vt:lpstr>Times New Roman</vt:lpstr>
      <vt:lpstr>Arial Unicode MS</vt:lpstr>
      <vt:lpstr>黑体</vt:lpstr>
      <vt:lpstr>2_Office Theme</vt:lpstr>
      <vt:lpstr>2_Office 主题​​</vt:lpstr>
      <vt:lpstr>3_Office Theme</vt:lpstr>
      <vt:lpstr>4_Office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DELL</cp:lastModifiedBy>
  <cp:revision>45</cp:revision>
  <dcterms:created xsi:type="dcterms:W3CDTF">2021-05-27T05:55:00Z</dcterms:created>
  <dcterms:modified xsi:type="dcterms:W3CDTF">2022-12-08T01:14:15Z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48E228F3A70744FA8B7E7B19B1F9F5DC</vt:lpwstr>
  </property>
  <property fmtid="{D5CDD505-2E9C-101B-9397-08002B2CF9AE}" pid="3" name="KSOProductBuildVer">
    <vt:lpwstr>1033-11.2.0.11417</vt:lpwstr>
  </property>
</Properties>
</file>