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5" r:id="rId6"/>
    <p:sldId id="270" r:id="rId7"/>
    <p:sldId id="266" r:id="rId8"/>
    <p:sldId id="272" r:id="rId9"/>
    <p:sldId id="27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11649" y="2362200"/>
            <a:ext cx="8703751" cy="17526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HP-087" pitchFamily="34" charset="0"/>
              </a:rPr>
              <a:t>EM GIỮ SẠCH RĂNG MIỆNG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4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1" y="2764211"/>
            <a:ext cx="3428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ANH TÍ SÚN</a:t>
            </a: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3315" y="4254787"/>
            <a:ext cx="6744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7916C5D-CF8D-4D8D-9F80-24A4DABC0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48565"/>
            <a:ext cx="7537043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8403" y="4343400"/>
            <a:ext cx="48987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chải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răng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như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thế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nào</a:t>
            </a:r>
            <a:r>
              <a:rPr lang="en-US" sz="3200" dirty="0">
                <a:solidFill>
                  <a:srgbClr val="0000FF"/>
                </a:solidFill>
              </a:rPr>
              <a:t> 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D8DAD71-B993-472D-9162-062014F61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224350"/>
            <a:ext cx="5823107" cy="30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6164" y="1929825"/>
            <a:ext cx="85160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DF52811-7A48-4E07-AC6F-1443621269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33" t="1876" r="6932" b="4282"/>
          <a:stretch/>
        </p:blipFill>
        <p:spPr>
          <a:xfrm>
            <a:off x="1828799" y="2590800"/>
            <a:ext cx="558018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6571" y="251460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3623CA9-41B4-4A5D-8603-C3CDD7D0F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2743200"/>
            <a:ext cx="4749088" cy="37228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5741" y="2667000"/>
            <a:ext cx="48782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1676400"/>
            <a:ext cx="65758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luôn vệ sinh răng miệng sạch sẽ 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ngày.</a:t>
            </a:r>
          </a:p>
        </p:txBody>
      </p:sp>
      <p:sp>
        <p:nvSpPr>
          <p:cNvPr id="3" name="Rectangle 2"/>
          <p:cNvSpPr/>
          <p:nvPr/>
        </p:nvSpPr>
        <p:spPr>
          <a:xfrm>
            <a:off x="2895600" y="2753618"/>
            <a:ext cx="3657600" cy="2046982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06345" y="2743200"/>
            <a:ext cx="343395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Chải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Nụ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3740728" y="4848756"/>
            <a:ext cx="1871433" cy="1552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4D4D4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129</Words>
  <Application>Microsoft Office PowerPoint</Application>
  <PresentationFormat>On-screen Show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Windows User</cp:lastModifiedBy>
  <cp:revision>17</cp:revision>
  <dcterms:created xsi:type="dcterms:W3CDTF">2006-08-16T00:00:00Z</dcterms:created>
  <dcterms:modified xsi:type="dcterms:W3CDTF">2020-08-28T05:30:12Z</dcterms:modified>
</cp:coreProperties>
</file>