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3" r:id="rId3"/>
    <p:sldId id="264" r:id="rId4"/>
    <p:sldId id="267" r:id="rId5"/>
    <p:sldId id="265" r:id="rId6"/>
    <p:sldId id="270" r:id="rId7"/>
    <p:sldId id="266" r:id="rId8"/>
    <p:sldId id="272" r:id="rId9"/>
    <p:sldId id="27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0000FF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94" y="-1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28/08/2020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28/08/2020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28/08/2020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28/08/2020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28/08/2020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28/08/2020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28/08/2020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28/08/2020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28/08/2020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28/08/2020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28/08/2020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28/08/2020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rgbClr val="A7E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grpSp>
        <p:nvGrpSpPr>
          <p:cNvPr id="4" name="Group 3"/>
          <p:cNvGrpSpPr/>
          <p:nvPr/>
        </p:nvGrpSpPr>
        <p:grpSpPr>
          <a:xfrm>
            <a:off x="152400" y="1295400"/>
            <a:ext cx="8809703" cy="3124199"/>
            <a:chOff x="258097" y="1914117"/>
            <a:chExt cx="8458200" cy="1828800"/>
          </a:xfrm>
        </p:grpSpPr>
        <p:sp>
          <p:nvSpPr>
            <p:cNvPr id="5" name="Rounded Rectangle 4"/>
            <p:cNvSpPr/>
            <p:nvPr/>
          </p:nvSpPr>
          <p:spPr>
            <a:xfrm>
              <a:off x="258097" y="1914117"/>
              <a:ext cx="8458200" cy="1828800"/>
            </a:xfrm>
            <a:prstGeom prst="roundRect">
              <a:avLst/>
            </a:prstGeom>
            <a:solidFill>
              <a:srgbClr val="CC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381000" y="1968912"/>
              <a:ext cx="8200103" cy="161248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endParaRPr lang="en-US" sz="4800" dirty="0">
                <a:solidFill>
                  <a:schemeClr val="tx1"/>
                </a:solidFill>
                <a:latin typeface=".VnAvant" pitchFamily="34" charset="0"/>
              </a:endParaRPr>
            </a:p>
          </p:txBody>
        </p:sp>
      </p:grp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211649" y="2362200"/>
            <a:ext cx="8703751" cy="1752600"/>
          </a:xfrm>
        </p:spPr>
        <p:txBody>
          <a:bodyPr>
            <a:no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  <a:latin typeface="HP-087" pitchFamily="34" charset="0"/>
              </a:rPr>
              <a:t>EM GIỮ SẠCH RĂNG MIỆNG</a:t>
            </a:r>
            <a:endParaRPr lang="vi-VN" sz="4800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81400" y="1565564"/>
            <a:ext cx="4495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Bài </a:t>
            </a:r>
            <a:r>
              <a:rPr lang="en-US" sz="4400" b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en-US" sz="4400" b="1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2743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rgbClr val="FF0000"/>
                </a:solidFill>
                <a:latin typeface="HP-089" pitchFamily="34" charset="0"/>
              </a:rPr>
              <a:t>Khởi động</a:t>
            </a:r>
            <a:endParaRPr lang="vi-VN" sz="3600" b="1" dirty="0">
              <a:solidFill>
                <a:srgbClr val="FF0000"/>
              </a:solidFill>
              <a:latin typeface="HP001 TD 4H" pitchFamily="34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67001" y="2764211"/>
            <a:ext cx="3428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ANH TÍ SÚN</a:t>
            </a:r>
          </a:p>
        </p:txBody>
      </p:sp>
    </p:spTree>
    <p:extLst>
      <p:ext uri="{BB962C8B-B14F-4D97-AF65-F5344CB8AC3E}">
        <p14:creationId xmlns:p14="http://schemas.microsoft.com/office/powerpoint/2010/main" val="2341837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85335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rgbClr val="0000FF"/>
                </a:solidFill>
                <a:latin typeface="HP-089" pitchFamily="34" charset="0"/>
              </a:rPr>
              <a:t>Khám phá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63315" y="4254787"/>
            <a:ext cx="674415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giữ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vệ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răng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miệng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?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17916C5D-CF8D-4D8D-9F80-24A4DABC07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448565"/>
            <a:ext cx="7537043" cy="2771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81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192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rgbClr val="0000FF"/>
                </a:solidFill>
                <a:latin typeface="HP-089" pitchFamily="34" charset="0"/>
              </a:rPr>
              <a:t>Khám phá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938403" y="4343400"/>
            <a:ext cx="489871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 </a:t>
            </a:r>
            <a:r>
              <a:rPr lang="en-US" sz="3200" dirty="0" err="1">
                <a:solidFill>
                  <a:srgbClr val="0000FF"/>
                </a:solidFill>
              </a:rPr>
              <a:t>Em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chải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răng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như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thế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nào</a:t>
            </a:r>
            <a:r>
              <a:rPr lang="en-US" sz="3200" dirty="0">
                <a:solidFill>
                  <a:srgbClr val="0000FF"/>
                </a:solidFill>
              </a:rPr>
              <a:t> ?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3D8DAD71-B993-472D-9162-062014F613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000" y="1224350"/>
            <a:ext cx="5823107" cy="3090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9893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316185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rgbClr val="0000FF"/>
                </a:solidFill>
                <a:latin typeface="HP-089" pitchFamily="34" charset="0"/>
              </a:rPr>
              <a:t>Luyện tập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6164" y="1929825"/>
            <a:ext cx="851604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 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giữ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vệ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răng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miệng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?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FDF52811-7A48-4E07-AC6F-1443621269F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933" t="1876" r="6932" b="4282"/>
          <a:stretch/>
        </p:blipFill>
        <p:spPr>
          <a:xfrm>
            <a:off x="1828799" y="2590800"/>
            <a:ext cx="5580185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81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316185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rgbClr val="0000FF"/>
                </a:solidFill>
                <a:latin typeface="HP-089" pitchFamily="34" charset="0"/>
              </a:rPr>
              <a:t>Luyện tập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56571" y="2514600"/>
            <a:ext cx="7696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chia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sẻ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giữ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gìn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vệ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răng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miệng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50285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0000FF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chemeClr val="bg1"/>
                </a:solidFill>
                <a:latin typeface="HP-089" pitchFamily="34" charset="0"/>
              </a:rPr>
              <a:t>Vận dụng</a:t>
            </a:r>
            <a:endParaRPr lang="vi-VN" sz="3600" b="1" dirty="0">
              <a:solidFill>
                <a:schemeClr val="bg1"/>
              </a:solidFill>
              <a:latin typeface="HP001 TD 4H" pitchFamily="34" charset="-93"/>
            </a:endParaRPr>
          </a:p>
        </p:txBody>
      </p:sp>
      <p:sp>
        <p:nvSpPr>
          <p:cNvPr id="3" name="Trapezoid 2"/>
          <p:cNvSpPr/>
          <p:nvPr/>
        </p:nvSpPr>
        <p:spPr>
          <a:xfrm>
            <a:off x="4114800" y="3810000"/>
            <a:ext cx="1295400" cy="762000"/>
          </a:xfrm>
          <a:prstGeom prst="trapezoi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43623CA9-41B4-4A5D-8603-C3CDD7D0F7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2400" y="2743200"/>
            <a:ext cx="4749088" cy="372280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55741" y="2667000"/>
            <a:ext cx="48782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khuyên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? </a:t>
            </a:r>
          </a:p>
        </p:txBody>
      </p:sp>
    </p:spTree>
    <p:extLst>
      <p:ext uri="{BB962C8B-B14F-4D97-AF65-F5344CB8AC3E}">
        <p14:creationId xmlns:p14="http://schemas.microsoft.com/office/powerpoint/2010/main" val="141481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0000FF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chemeClr val="bg1"/>
                </a:solidFill>
                <a:latin typeface="HP-089" pitchFamily="34" charset="0"/>
              </a:rPr>
              <a:t>Vận dụng</a:t>
            </a:r>
            <a:endParaRPr lang="vi-VN" sz="3600" b="1" dirty="0">
              <a:solidFill>
                <a:schemeClr val="bg1"/>
              </a:solidFill>
              <a:latin typeface="HP001 TD 4H" pitchFamily="34" charset="-93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00200" y="1676400"/>
            <a:ext cx="657583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Em luôn vệ sinh răng miệng sạch sẽ </a:t>
            </a:r>
            <a:endParaRPr lang="en-US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hàng 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ngày.</a:t>
            </a:r>
          </a:p>
        </p:txBody>
      </p:sp>
      <p:sp>
        <p:nvSpPr>
          <p:cNvPr id="3" name="Rectangle 2"/>
          <p:cNvSpPr/>
          <p:nvPr/>
        </p:nvSpPr>
        <p:spPr>
          <a:xfrm>
            <a:off x="2895600" y="2753618"/>
            <a:ext cx="3657600" cy="2046982"/>
          </a:xfrm>
          <a:prstGeom prst="rect">
            <a:avLst/>
          </a:prstGeom>
          <a:solidFill>
            <a:srgbClr val="FFFF99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206345" y="2743200"/>
            <a:ext cx="3433953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ơi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nhớ</a:t>
            </a:r>
            <a:endParaRPr lang="en-US" sz="3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Chải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răng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endParaRPr lang="en-US" sz="3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Hai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sáng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tối</a:t>
            </a:r>
            <a:endParaRPr lang="en-US" sz="3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Nụ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cười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thêm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xinh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342"/>
          <a:stretch/>
        </p:blipFill>
        <p:spPr bwMode="auto">
          <a:xfrm>
            <a:off x="3740728" y="4848756"/>
            <a:ext cx="1871433" cy="15520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9671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/>
          </a:p>
        </p:txBody>
      </p:sp>
      <p:pic>
        <p:nvPicPr>
          <p:cNvPr id="46084" name="Picture 4" descr="Lovely_illustration_of_Happy_family_behide_a_star_wallcoo_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5" name="Text Box 5"/>
          <p:cNvSpPr txBox="1">
            <a:spLocks noChangeArrowheads="1"/>
          </p:cNvSpPr>
          <p:nvPr/>
        </p:nvSpPr>
        <p:spPr bwMode="auto">
          <a:xfrm>
            <a:off x="3352800" y="2562225"/>
            <a:ext cx="3733800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Chóc thÇy c«, c¸c con cïng </a:t>
            </a:r>
          </a:p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gia </a:t>
            </a:r>
            <a:r>
              <a:rPr lang="en-US" sz="360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đình</a:t>
            </a:r>
            <a:r>
              <a:rPr lang="en-US" sz="4400" b="1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m·i m·i </a:t>
            </a:r>
          </a:p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h¹nh phóc !</a:t>
            </a:r>
          </a:p>
        </p:txBody>
      </p:sp>
    </p:spTree>
    <p:extLst>
      <p:ext uri="{BB962C8B-B14F-4D97-AF65-F5344CB8AC3E}">
        <p14:creationId xmlns:p14="http://schemas.microsoft.com/office/powerpoint/2010/main" val="1996367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45"/>
    </mc:Choice>
    <mc:Fallback xmlns="">
      <p:transition spd="slow" advTm="6645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4D4D4D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129</Words>
  <Application>Microsoft Office PowerPoint</Application>
  <PresentationFormat>On-screen Show (4:3)</PresentationFormat>
  <Paragraphs>24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Khởi động</vt:lpstr>
      <vt:lpstr>Khám phá</vt:lpstr>
      <vt:lpstr>Khám phá</vt:lpstr>
      <vt:lpstr>Luyện tập</vt:lpstr>
      <vt:lpstr>Luyện tập</vt:lpstr>
      <vt:lpstr>Vận dụng</vt:lpstr>
      <vt:lpstr>Vận dụng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ai</dc:creator>
  <cp:lastModifiedBy>Windows User</cp:lastModifiedBy>
  <cp:revision>17</cp:revision>
  <dcterms:created xsi:type="dcterms:W3CDTF">2006-08-16T00:00:00Z</dcterms:created>
  <dcterms:modified xsi:type="dcterms:W3CDTF">2020-08-28T05:30:12Z</dcterms:modified>
</cp:coreProperties>
</file>