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1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HP-087" pitchFamily="34" charset="0"/>
              </a:rPr>
              <a:t>EM GIỮ TRANG PHỤC </a:t>
            </a:r>
          </a:p>
          <a:p>
            <a:r>
              <a:rPr lang="en-US" sz="4800" b="1" dirty="0" smtClean="0">
                <a:solidFill>
                  <a:srgbClr val="FF0000"/>
                </a:solidFill>
                <a:latin typeface="HP-087" pitchFamily="34" charset="0"/>
              </a:rPr>
              <a:t>GỌN GÀNG, SẠCH SẼ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0" y="182880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CHIẾC ÁO MÙA ĐÔNG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215825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D6967CF-5848-4CC7-BC07-8BEB36E17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1093431"/>
            <a:ext cx="4379929" cy="298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4345" y="4114800"/>
            <a:ext cx="85482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>
                <a:solidFill>
                  <a:srgbClr val="0000FF"/>
                </a:solidFill>
              </a:rPr>
              <a:t>Em mặc và giữ trang phục gọn gàng, sạch sẽ </a:t>
            </a:r>
            <a:endParaRPr lang="en-US" sz="3200" dirty="0" smtClean="0">
              <a:solidFill>
                <a:srgbClr val="0000FF"/>
              </a:solidFill>
            </a:endParaRPr>
          </a:p>
          <a:p>
            <a:r>
              <a:rPr lang="en-US" sz="3200" dirty="0" smtClean="0">
                <a:solidFill>
                  <a:srgbClr val="0000FF"/>
                </a:solidFill>
              </a:rPr>
              <a:t>như </a:t>
            </a:r>
            <a:r>
              <a:rPr lang="en-US" sz="3200" dirty="0">
                <a:solidFill>
                  <a:srgbClr val="0000FF"/>
                </a:solidFill>
              </a:rPr>
              <a:t>thế nào 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31BD9D7-8905-4FFD-8ED0-06FBE1753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542" y="1066800"/>
            <a:ext cx="5784914" cy="313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600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5BEEC44-46AB-4CBE-A82A-DDE2EEAB1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588" y="2959165"/>
            <a:ext cx="8001000" cy="2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8973" y="2209800"/>
            <a:ext cx="567174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chia sẻ với bạn cách giữ </a:t>
            </a:r>
            <a:endParaRPr lang="en-US" sz="3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 của em.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54660" y="1905000"/>
            <a:ext cx="59891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1E7718E-2846-481B-AB6C-9EF658E9BC1A}"/>
              </a:ext>
            </a:extLst>
          </p:cNvPr>
          <p:cNvSpPr txBox="1"/>
          <p:nvPr/>
        </p:nvSpPr>
        <p:spPr>
          <a:xfrm>
            <a:off x="406572" y="2580382"/>
            <a:ext cx="83496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Tan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Tuấn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cởi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vứt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79C793D-C9BC-4AED-AA4B-6B6B0ACF5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70" t="9302" r="10870" b="6994"/>
          <a:stretch/>
        </p:blipFill>
        <p:spPr>
          <a:xfrm>
            <a:off x="3749040" y="3733800"/>
            <a:ext cx="493776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5850" y="1529886"/>
            <a:ext cx="610135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rèn thói quen giữ trang phục 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gọn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gàng, sạch sẽ.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00200" y="2819400"/>
            <a:ext cx="6377067" cy="1470017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00133" y="2945499"/>
            <a:ext cx="63770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        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3581400" y="4470424"/>
            <a:ext cx="2133600" cy="193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4D4D4D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171</Words>
  <Application>Microsoft Office PowerPoint</Application>
  <PresentationFormat>On-screen Show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15</cp:revision>
  <dcterms:created xsi:type="dcterms:W3CDTF">2006-08-16T00:00:00Z</dcterms:created>
  <dcterms:modified xsi:type="dcterms:W3CDTF">2020-08-28T06:21:01Z</dcterms:modified>
</cp:coreProperties>
</file>