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64" r:id="rId4"/>
    <p:sldId id="267" r:id="rId5"/>
    <p:sldId id="265" r:id="rId6"/>
    <p:sldId id="270" r:id="rId7"/>
    <p:sldId id="266" r:id="rId8"/>
    <p:sldId id="272" r:id="rId9"/>
    <p:sldId id="27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00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28/08/2020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A7E8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sz="4800" dirty="0">
                <a:solidFill>
                  <a:schemeClr val="tx1"/>
                </a:solidFill>
                <a:latin typeface=".VnAvant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97951" y="2391074"/>
            <a:ext cx="8305800" cy="17526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HP-087" pitchFamily="34" charset="0"/>
              </a:rPr>
              <a:t>EM TẮM, GỘI SẠCH SẼ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81400" y="1565564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4400" b="1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FF0000"/>
                </a:solidFill>
                <a:latin typeface="HP-089" pitchFamily="34" charset="0"/>
              </a:rPr>
              <a:t>Khởi động</a:t>
            </a:r>
            <a:endParaRPr lang="vi-VN" sz="3600" b="1" dirty="0">
              <a:solidFill>
                <a:srgbClr val="FF0000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601" y="17526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CHÒM TÓC XINH</a:t>
            </a:r>
          </a:p>
        </p:txBody>
      </p:sp>
    </p:spTree>
    <p:extLst>
      <p:ext uri="{BB962C8B-B14F-4D97-AF65-F5344CB8AC3E}">
        <p14:creationId xmlns:p14="http://schemas.microsoft.com/office/powerpoint/2010/main" val="234183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85335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18682" y="4032010"/>
            <a:ext cx="55066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4967DEE-9506-420E-8A80-87A6CBEBB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548" y="1196180"/>
            <a:ext cx="4286904" cy="2750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FFFF00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716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Khám phá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4046D24D-92D9-423D-83F2-E410AF0154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83" t="-1" r="6227" b="3614"/>
          <a:stretch/>
        </p:blipFill>
        <p:spPr>
          <a:xfrm>
            <a:off x="2661782" y="501273"/>
            <a:ext cx="3657600" cy="2286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51840EFA-B08B-4105-8291-1CAB76CA3C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745" y="2667000"/>
            <a:ext cx="5305425" cy="16097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42810" y="4368225"/>
            <a:ext cx="47389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</a:rPr>
              <a:t>Em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tắm</a:t>
            </a:r>
            <a:r>
              <a:rPr lang="en-US" sz="3200" dirty="0">
                <a:solidFill>
                  <a:srgbClr val="0000FF"/>
                </a:solidFill>
              </a:rPr>
              <a:t>, </a:t>
            </a:r>
            <a:r>
              <a:rPr lang="en-US" sz="3200" dirty="0" err="1">
                <a:solidFill>
                  <a:srgbClr val="0000FF"/>
                </a:solidFill>
              </a:rPr>
              <a:t>gội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như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thế</a:t>
            </a:r>
            <a:r>
              <a:rPr lang="en-US" sz="3200" dirty="0">
                <a:solidFill>
                  <a:srgbClr val="0000FF"/>
                </a:solidFill>
              </a:rPr>
              <a:t> </a:t>
            </a:r>
            <a:r>
              <a:rPr lang="en-US" sz="3200" dirty="0" err="1">
                <a:solidFill>
                  <a:srgbClr val="0000FF"/>
                </a:solidFill>
              </a:rPr>
              <a:t>nào</a:t>
            </a:r>
            <a:r>
              <a:rPr lang="en-US" sz="3200" dirty="0">
                <a:solidFill>
                  <a:srgbClr val="0000FF"/>
                </a:solidFill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288989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416" y="1600200"/>
            <a:ext cx="90145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4BC0942-8993-4664-8BD3-D412B088A4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919" y="2216551"/>
            <a:ext cx="713232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316185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rgbClr val="0000FF"/>
                </a:solidFill>
                <a:latin typeface="HP-089" pitchFamily="34" charset="0"/>
              </a:rPr>
              <a:t>Luyện tập</a:t>
            </a:r>
            <a:endParaRPr lang="vi-VN" sz="3600" b="1" dirty="0">
              <a:solidFill>
                <a:srgbClr val="0000FF"/>
              </a:solidFill>
              <a:latin typeface="HP001 TD 4H" pitchFamily="34" charset="-93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1" y="2296418"/>
            <a:ext cx="7696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0285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9671" y="2387025"/>
            <a:ext cx="86881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? </a:t>
            </a:r>
          </a:p>
        </p:txBody>
      </p:sp>
      <p:sp>
        <p:nvSpPr>
          <p:cNvPr id="3" name="Trapezoid 2"/>
          <p:cNvSpPr/>
          <p:nvPr/>
        </p:nvSpPr>
        <p:spPr>
          <a:xfrm>
            <a:off x="4114800" y="3810000"/>
            <a:ext cx="1295400" cy="762000"/>
          </a:xfrm>
          <a:prstGeom prst="trapezoi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4419600" y="3962400"/>
            <a:ext cx="2514600" cy="208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810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rapezoid 1"/>
          <p:cNvSpPr/>
          <p:nvPr/>
        </p:nvSpPr>
        <p:spPr>
          <a:xfrm rot="16200000">
            <a:off x="966218" y="-675272"/>
            <a:ext cx="1025510" cy="2376055"/>
          </a:xfrm>
          <a:prstGeom prst="trapezoid">
            <a:avLst/>
          </a:prstGeom>
          <a:solidFill>
            <a:srgbClr val="0000FF"/>
          </a:solidFill>
          <a:ln>
            <a:solidFill>
              <a:schemeClr val="accent2">
                <a:lumMod val="20000"/>
                <a:lumOff val="8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1295400" y="-53180"/>
            <a:ext cx="5791200" cy="1196180"/>
          </a:xfrm>
        </p:spPr>
        <p:txBody>
          <a:bodyPr>
            <a:noAutofit/>
          </a:bodyPr>
          <a:lstStyle/>
          <a:p>
            <a:r>
              <a:rPr lang="en-US" sz="3600" b="1" noProof="1">
                <a:solidFill>
                  <a:schemeClr val="bg1"/>
                </a:solidFill>
                <a:latin typeface="HP-089" pitchFamily="34" charset="0"/>
              </a:rPr>
              <a:t>Vận dụng</a:t>
            </a:r>
            <a:endParaRPr lang="vi-VN" sz="3600" b="1" dirty="0">
              <a:solidFill>
                <a:schemeClr val="bg1"/>
              </a:solidFill>
              <a:latin typeface="HP001 TD 4H" pitchFamily="34" charset="-93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00200" y="1676400"/>
            <a:ext cx="65854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luôn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Rectangle 2"/>
          <p:cNvSpPr/>
          <p:nvPr/>
        </p:nvSpPr>
        <p:spPr>
          <a:xfrm>
            <a:off x="2895600" y="2357497"/>
            <a:ext cx="3657600" cy="2214503"/>
          </a:xfrm>
          <a:prstGeom prst="rect">
            <a:avLst/>
          </a:prstGeom>
          <a:solidFill>
            <a:srgbClr val="FFFF99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22568" y="2433697"/>
            <a:ext cx="3583032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ơi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nhớ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tóc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gàng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tắm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gội</a:t>
            </a:r>
            <a:endParaRPr lang="en-US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xinh</a:t>
            </a:r>
            <a:r>
              <a:rPr lang="en-US" sz="3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42"/>
          <a:stretch/>
        </p:blipFill>
        <p:spPr bwMode="auto">
          <a:xfrm>
            <a:off x="3664529" y="4624074"/>
            <a:ext cx="2050471" cy="1700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967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animBg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pic>
        <p:nvPicPr>
          <p:cNvPr id="46084" name="Picture 4" descr="Lovely_illustration_of_Happy_family_behide_a_star_wallcoo_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3352800" y="2562225"/>
            <a:ext cx="3733800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Chóc thÇy c«, c¸c con cïng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gia </a:t>
            </a:r>
            <a:r>
              <a:rPr lang="en-US" sz="3600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4400" b="1">
                <a:solidFill>
                  <a:srgbClr val="99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m·i m·i </a:t>
            </a:r>
          </a:p>
          <a:p>
            <a:pPr eaLnBrk="1" hangingPunct="1"/>
            <a:r>
              <a:rPr lang="en-US" sz="4400" b="1">
                <a:solidFill>
                  <a:srgbClr val="990033"/>
                </a:solidFill>
                <a:latin typeface=".VnUniverse" pitchFamily="34" charset="0"/>
              </a:rPr>
              <a:t>h¹nh phóc !</a:t>
            </a:r>
          </a:p>
        </p:txBody>
      </p:sp>
    </p:spTree>
    <p:extLst>
      <p:ext uri="{BB962C8B-B14F-4D97-AF65-F5344CB8AC3E}">
        <p14:creationId xmlns:p14="http://schemas.microsoft.com/office/powerpoint/2010/main" val="199636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4D4D4D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137</Words>
  <Application>Microsoft Office PowerPoint</Application>
  <PresentationFormat>On-screen Show (4:3)</PresentationFormat>
  <Paragraphs>23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Khởi động</vt:lpstr>
      <vt:lpstr>Khám phá</vt:lpstr>
      <vt:lpstr>Khám phá</vt:lpstr>
      <vt:lpstr>Luyện tập</vt:lpstr>
      <vt:lpstr>Luyện tập</vt:lpstr>
      <vt:lpstr>Vận dụng</vt:lpstr>
      <vt:lpstr>Vận dụng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14</cp:revision>
  <dcterms:created xsi:type="dcterms:W3CDTF">2006-08-16T00:00:00Z</dcterms:created>
  <dcterms:modified xsi:type="dcterms:W3CDTF">2020-08-28T05:54:28Z</dcterms:modified>
</cp:coreProperties>
</file>