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TẮM, GỘI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1" y="175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46D24D-92D9-423D-83F2-E410AF015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3" t="-1" r="6227" b="3614"/>
          <a:stretch/>
        </p:blipFill>
        <p:spPr>
          <a:xfrm>
            <a:off x="2661782" y="501273"/>
            <a:ext cx="36576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45" y="2667000"/>
            <a:ext cx="530542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810" y="4368225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9" y="2216551"/>
            <a:ext cx="713232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296418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1" y="2387025"/>
            <a:ext cx="868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419600" y="3962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357497"/>
            <a:ext cx="3657600" cy="221450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2568" y="2433697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664529" y="4624074"/>
            <a:ext cx="2050471" cy="17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137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14</cp:revision>
  <dcterms:created xsi:type="dcterms:W3CDTF">2006-08-16T00:00:00Z</dcterms:created>
  <dcterms:modified xsi:type="dcterms:W3CDTF">2020-08-28T05:54:28Z</dcterms:modified>
</cp:coreProperties>
</file>