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sldIdLst>
    <p:sldId id="307" r:id="rId7"/>
    <p:sldId id="309" r:id="rId8"/>
    <p:sldId id="310" r:id="rId9"/>
    <p:sldId id="311" r:id="rId10"/>
    <p:sldId id="312" r:id="rId11"/>
    <p:sldId id="313" r:id="rId12"/>
    <p:sldId id="314" r:id="rId13"/>
    <p:sldId id="308" r:id="rId14"/>
    <p:sldId id="287" r:id="rId15"/>
    <p:sldId id="299" r:id="rId16"/>
    <p:sldId id="297" r:id="rId17"/>
    <p:sldId id="300" r:id="rId18"/>
    <p:sldId id="315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4500" b="1" i="0" cap="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6918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 b="1" i="0" cap="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6918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35" y="261865"/>
            <a:ext cx="851535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4.xml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GIF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9" Type="http://schemas.openxmlformats.org/officeDocument/2006/relationships/slideLayout" Target="../slideLayouts/slideLayout36.xml"/><Relationship Id="rId28" Type="http://schemas.openxmlformats.org/officeDocument/2006/relationships/audio" Target="../media/audio1.wav"/><Relationship Id="rId27" Type="http://schemas.openxmlformats.org/officeDocument/2006/relationships/image" Target="../media/image25.png"/><Relationship Id="rId26" Type="http://schemas.openxmlformats.org/officeDocument/2006/relationships/image" Target="../media/image24.png"/><Relationship Id="rId25" Type="http://schemas.openxmlformats.org/officeDocument/2006/relationships/image" Target="../media/image23.png"/><Relationship Id="rId24" Type="http://schemas.openxmlformats.org/officeDocument/2006/relationships/slide" Target="slide6.xml"/><Relationship Id="rId23" Type="http://schemas.openxmlformats.org/officeDocument/2006/relationships/image" Target="../media/image22.png"/><Relationship Id="rId22" Type="http://schemas.openxmlformats.org/officeDocument/2006/relationships/hyperlink" Target="" TargetMode="External"/><Relationship Id="rId21" Type="http://schemas.openxmlformats.org/officeDocument/2006/relationships/image" Target="../media/image21.png"/><Relationship Id="rId20" Type="http://schemas.openxmlformats.org/officeDocument/2006/relationships/slide" Target="slide4.xml"/><Relationship Id="rId2" Type="http://schemas.openxmlformats.org/officeDocument/2006/relationships/image" Target="../media/image7.png"/><Relationship Id="rId19" Type="http://schemas.openxmlformats.org/officeDocument/2006/relationships/image" Target="../media/image20.png"/><Relationship Id="rId18" Type="http://schemas.openxmlformats.org/officeDocument/2006/relationships/slide" Target="slide3.xml"/><Relationship Id="rId17" Type="http://schemas.openxmlformats.org/officeDocument/2006/relationships/image" Target="../media/image19.png"/><Relationship Id="rId16" Type="http://schemas.microsoft.com/office/2007/relationships/media" Target="../media/media1.wma"/><Relationship Id="rId15" Type="http://schemas.openxmlformats.org/officeDocument/2006/relationships/audio" Target="../media/media1.wma"/><Relationship Id="rId14" Type="http://schemas.openxmlformats.org/officeDocument/2006/relationships/image" Target="../media/image18.png"/><Relationship Id="rId13" Type="http://schemas.openxmlformats.org/officeDocument/2006/relationships/slide" Target="slide1.xml"/><Relationship Id="rId12" Type="http://schemas.openxmlformats.org/officeDocument/2006/relationships/image" Target="../media/image17.GIF"/><Relationship Id="rId11" Type="http://schemas.openxmlformats.org/officeDocument/2006/relationships/image" Target="../media/image16.png"/><Relationship Id="rId10" Type="http://schemas.openxmlformats.org/officeDocument/2006/relationships/image" Target="../media/image15.GIF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audio" Target="../media/audio2.wav"/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audio" Target="../media/audio2.wav"/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audio" Target="../media/audio2.wav"/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audio" Target="../media/audio2.wav"/><Relationship Id="rId3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audio" Target="../media/audio2.wav"/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074761" y="3143250"/>
            <a:ext cx="6278539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3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BÀI:SO SÁNH CÁC SỐ TRONG PHẠM VI 6</a:t>
            </a:r>
            <a:endParaRPr 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7600" y="3731419"/>
            <a:ext cx="2133600" cy="1101329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86038" y="5097066"/>
            <a:ext cx="295021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1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1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21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1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1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35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57701"/>
            <a:ext cx="2000250" cy="1373981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4" y="4664869"/>
            <a:ext cx="1589087" cy="1314450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4350" y="796528"/>
            <a:ext cx="1066800" cy="857251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914400" y="1028700"/>
            <a:ext cx="7334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066800" y="2071688"/>
            <a:ext cx="7010400" cy="9572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7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700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3" descr="C:\Users\Admin\Downloads\Screenshot_2020-08-15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219200"/>
            <a:ext cx="851217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2200" y="26670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981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743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981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981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19177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667000"/>
            <a:ext cx="457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609600" y="4114800"/>
            <a:ext cx="487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Theo thứ tự từ bé đến lớn 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26000"/>
            <a:ext cx="4953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Theo thứ tự từ lớn đến bé 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114800"/>
            <a:ext cx="152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4 , 5 , 8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00600"/>
            <a:ext cx="152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8 , 5 , 4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8" descr="C:\Users\Admin\Downloads\Screenshot_2020-08-15 CloudBook(2).png"/>
          <p:cNvPicPr>
            <a:picLocks noChangeAspect="1"/>
          </p:cNvPicPr>
          <p:nvPr/>
        </p:nvPicPr>
        <p:blipFill>
          <a:blip r:embed="rId1"/>
          <a:srcRect b="33333"/>
          <a:stretch>
            <a:fillRect/>
          </a:stretch>
        </p:blipFill>
        <p:spPr>
          <a:xfrm>
            <a:off x="228600" y="1295400"/>
            <a:ext cx="77724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6" descr="C:\Users\Admin\Downloads\Screenshot_2020-08-15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76400"/>
            <a:ext cx="7240588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Box 5"/>
          <p:cNvSpPr txBox="1"/>
          <p:nvPr/>
        </p:nvSpPr>
        <p:spPr>
          <a:xfrm>
            <a:off x="533400" y="762000"/>
            <a:ext cx="662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4: Bạn 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có nhiều bi nhất?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1905000"/>
            <a:ext cx="25908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63652" y="704850"/>
            <a:ext cx="9259373" cy="529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82" name="Picture 10" descr="kawaii powerpoint themes 41 best floral powerpoint template images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57" y="239291"/>
            <a:ext cx="7998644" cy="57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9 giấc mộng xuân của nữ hái hoa tặc – 103 | Ổ Sâu gạ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09" y="4790992"/>
            <a:ext cx="5160914" cy="12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uble Wave 2"/>
          <p:cNvSpPr/>
          <p:nvPr/>
        </p:nvSpPr>
        <p:spPr>
          <a:xfrm>
            <a:off x="1767421" y="2720153"/>
            <a:ext cx="6230654" cy="2292697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053590" y="3224689"/>
            <a:ext cx="5725478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3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3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Youtube Play Button png download - 1024*1024 - Free Transparent ..."/>
          <p:cNvSpPr>
            <a:spLocks noChangeAspect="1" noChangeArrowheads="1"/>
          </p:cNvSpPr>
          <p:nvPr/>
        </p:nvSpPr>
        <p:spPr bwMode="auto">
          <a:xfrm>
            <a:off x="4327398" y="3238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sp>
        <p:nvSpPr>
          <p:cNvPr id="5" name="AutoShape 4" descr="Youtube Play Button png download - 1024*1024 - Free Transparent ..."/>
          <p:cNvSpPr>
            <a:spLocks noChangeAspect="1" noChangeArrowheads="1"/>
          </p:cNvSpPr>
          <p:nvPr/>
        </p:nvSpPr>
        <p:spPr bwMode="auto">
          <a:xfrm>
            <a:off x="4441698" y="3352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/>
          </a:p>
        </p:txBody>
      </p:sp>
      <p:pic>
        <p:nvPicPr>
          <p:cNvPr id="9" name="Picture 2" descr="Ảnh &amp; Clip - KHO icon - hìnhđộng ...cho bài viết zô đây!!!! | Diễ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63" y="704850"/>
            <a:ext cx="4763098" cy="33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" y="857961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141188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167524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4" y="141075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12229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8586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6" y="3121343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976" y="1683339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527" y="1520231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6188" y="2160876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8" y="126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454" y="4671087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4" y="524637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527" y="353588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141188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167524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2" action="ppaction://customshow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4" y="1410752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12229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9300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6" y="3121343"/>
            <a:ext cx="1988993" cy="198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1165451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Câu hỏi 1: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1        2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0" y="2981717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</a:t>
            </a:r>
            <a:endParaRPr lang="en-US" sz="33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1        2</a:t>
            </a:r>
            <a:endParaRPr lang="en-US" sz="33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4898404"/>
            <a:ext cx="1800225" cy="11011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88864" y="2026615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6"/>
          <p:cNvSpPr/>
          <p:nvPr/>
        </p:nvSpPr>
        <p:spPr>
          <a:xfrm>
            <a:off x="4388864" y="3886371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50" grpId="0" bldLvl="0" animBg="1"/>
      <p:bldP spid="17" grpId="0" bldLvl="0" animBg="1"/>
      <p:bldP spid="17" grpId="1" animBg="1"/>
      <p:bldP spid="2" grpId="0" bldLvl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0" name="Snip Diagonal Corner Rectangle 39"/>
          <p:cNvSpPr/>
          <p:nvPr/>
        </p:nvSpPr>
        <p:spPr>
          <a:xfrm>
            <a:off x="625929" y="1165451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 2:</a:t>
            </a:r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3        2</a:t>
            </a:r>
            <a:endParaRPr kumimoji="0" 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0" y="2981717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3        2</a:t>
            </a:r>
            <a:endParaRPr kumimoji="0" lang="en-US" sz="33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8864" y="2026615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6"/>
          <p:cNvSpPr/>
          <p:nvPr/>
        </p:nvSpPr>
        <p:spPr>
          <a:xfrm>
            <a:off x="4388864" y="3648722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846195" y="3053239"/>
            <a:ext cx="14973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7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2</a:t>
            </a:r>
            <a:endParaRPr lang="en-US" sz="270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5160645"/>
            <a:ext cx="2401570" cy="146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50" grpId="0" bldLvl="0" animBg="1"/>
      <p:bldP spid="17" grpId="0" bldLvl="0" animBg="1"/>
      <p:bldP spid="17" grpId="1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0" name="Snip Diagonal Corner Rectangle 39"/>
          <p:cNvSpPr/>
          <p:nvPr/>
        </p:nvSpPr>
        <p:spPr>
          <a:xfrm>
            <a:off x="625929" y="1165451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3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3        3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0" y="2981717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 3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3        3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93151" y="1832305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6"/>
          <p:cNvSpPr/>
          <p:nvPr/>
        </p:nvSpPr>
        <p:spPr>
          <a:xfrm>
            <a:off x="4393151" y="3648722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>
            <a:hlinkClick r:id="rId2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30" y="5388610"/>
            <a:ext cx="2401570" cy="146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50" grpId="0" bldLvl="0" animBg="1"/>
      <p:bldP spid="17" grpId="0" bldLvl="0" animBg="1"/>
      <p:bldP spid="17" grpId="1" animBg="1"/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1165451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4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3        1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0" y="2981717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 4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3        1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98404"/>
            <a:ext cx="1800225" cy="1101152"/>
          </a:xfrm>
          <a:prstGeom prst="rect">
            <a:avLst/>
          </a:prstGeom>
        </p:spPr>
      </p:pic>
      <p:sp>
        <p:nvSpPr>
          <p:cNvPr id="2" name="Rectangle 16"/>
          <p:cNvSpPr/>
          <p:nvPr/>
        </p:nvSpPr>
        <p:spPr>
          <a:xfrm>
            <a:off x="4388864" y="3648722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93151" y="1832305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50" grpId="0" bldLvl="0" animBg="1"/>
      <p:bldP spid="17" grpId="0" bldLvl="0" animBg="1"/>
      <p:bldP spid="17" grpId="1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0" name="Snip Diagonal Corner Rectangle 39"/>
          <p:cNvSpPr/>
          <p:nvPr/>
        </p:nvSpPr>
        <p:spPr>
          <a:xfrm>
            <a:off x="625929" y="1165451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5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1        1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0" y="2981717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 4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1        1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6"/>
          <p:cNvSpPr/>
          <p:nvPr/>
        </p:nvSpPr>
        <p:spPr>
          <a:xfrm>
            <a:off x="4388864" y="3648722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93151" y="1832305"/>
            <a:ext cx="358254" cy="337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>
            <a:hlinkClick r:id="rId2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55" y="5388610"/>
            <a:ext cx="2401570" cy="146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50" grpId="0" bldLvl="0" animBg="1"/>
      <p:bldP spid="17" grpId="0" bldLvl="0" animBg="1"/>
      <p:bldP spid="17" grpId="1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4566" y="2482056"/>
            <a:ext cx="4870609" cy="1337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5400" b="1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en-US" sz="54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7" descr="C:\Users\Admin\Downloads\Screenshot_2020-08-15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219200"/>
            <a:ext cx="6732588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19400" y="3886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886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9088" y="3849688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WPS Presentation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Calibri Light</vt:lpstr>
      <vt:lpstr>Times New Roman</vt:lpstr>
      <vt:lpstr>Univers</vt:lpstr>
      <vt:lpstr>DaunPenh</vt:lpstr>
      <vt:lpstr>1_Default Design</vt:lpstr>
      <vt:lpstr>2_Default Design</vt:lpstr>
      <vt:lpstr>1_Office Theme</vt:lpstr>
      <vt:lpstr>2_Office Theme</vt:lpstr>
      <vt:lpstr>GradientVTI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ngoc</cp:lastModifiedBy>
  <cp:revision>127</cp:revision>
  <dcterms:created xsi:type="dcterms:W3CDTF">2002-01-01T10:07:35Z</dcterms:created>
  <dcterms:modified xsi:type="dcterms:W3CDTF">2020-09-28T14:53:41Z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